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290" r:id="rId2"/>
    <p:sldId id="291" r:id="rId3"/>
    <p:sldId id="293" r:id="rId4"/>
    <p:sldId id="292" r:id="rId5"/>
    <p:sldId id="284" r:id="rId6"/>
    <p:sldId id="282" r:id="rId7"/>
    <p:sldId id="281" r:id="rId8"/>
    <p:sldId id="279" r:id="rId9"/>
    <p:sldId id="278" r:id="rId10"/>
    <p:sldId id="288" r:id="rId11"/>
    <p:sldId id="267" r:id="rId12"/>
    <p:sldId id="273" r:id="rId13"/>
    <p:sldId id="274" r:id="rId14"/>
    <p:sldId id="268" r:id="rId15"/>
    <p:sldId id="287" r:id="rId16"/>
    <p:sldId id="269" r:id="rId17"/>
    <p:sldId id="270" r:id="rId18"/>
    <p:sldId id="283" r:id="rId19"/>
    <p:sldId id="289" r:id="rId20"/>
    <p:sldId id="257" r:id="rId21"/>
    <p:sldId id="280" r:id="rId22"/>
    <p:sldId id="271" r:id="rId23"/>
    <p:sldId id="258" r:id="rId24"/>
    <p:sldId id="272" r:id="rId25"/>
    <p:sldId id="262" r:id="rId26"/>
    <p:sldId id="285" r:id="rId27"/>
    <p:sldId id="263" r:id="rId28"/>
    <p:sldId id="286" r:id="rId29"/>
    <p:sldId id="256" r:id="rId30"/>
    <p:sldId id="260" r:id="rId31"/>
    <p:sldId id="259" r:id="rId32"/>
    <p:sldId id="261" r:id="rId33"/>
    <p:sldId id="264" r:id="rId34"/>
    <p:sldId id="265" r:id="rId35"/>
    <p:sldId id="266" r:id="rId36"/>
    <p:sldId id="276" r:id="rId3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运行" id="{190BDDFE-8F8A-4096-AF63-12EDBDA49080}">
          <p14:sldIdLst>
            <p14:sldId id="290"/>
            <p14:sldId id="291"/>
            <p14:sldId id="293"/>
            <p14:sldId id="292"/>
            <p14:sldId id="284"/>
            <p14:sldId id="282"/>
            <p14:sldId id="281"/>
            <p14:sldId id="279"/>
            <p14:sldId id="278"/>
            <p14:sldId id="288"/>
            <p14:sldId id="267"/>
            <p14:sldId id="273"/>
            <p14:sldId id="274"/>
            <p14:sldId id="268"/>
            <p14:sldId id="287"/>
            <p14:sldId id="269"/>
            <p14:sldId id="270"/>
            <p14:sldId id="283"/>
            <p14:sldId id="289"/>
            <p14:sldId id="257"/>
            <p14:sldId id="280"/>
            <p14:sldId id="271"/>
            <p14:sldId id="258"/>
            <p14:sldId id="272"/>
            <p14:sldId id="262"/>
            <p14:sldId id="285"/>
            <p14:sldId id="263"/>
            <p14:sldId id="286"/>
          </p14:sldIdLst>
        </p14:section>
        <p14:section name="素材" id="{B96E0200-80D4-4071-BD78-0CD8B398ADED}">
          <p14:sldIdLst>
            <p14:sldId id="256"/>
            <p14:sldId id="260"/>
            <p14:sldId id="259"/>
            <p14:sldId id="261"/>
            <p14:sldId id="264"/>
            <p14:sldId id="265"/>
            <p14:sldId id="266"/>
            <p14:sldId id="27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1515"/>
    <a:srgbClr val="57FBF3"/>
    <a:srgbClr val="FF00FF"/>
    <a:srgbClr val="00C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50" d="100"/>
          <a:sy n="50" d="100"/>
        </p:scale>
        <p:origin x="1020" y="2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audio1.wav>
</file>

<file path=ppt/media/audio2.wav>
</file>

<file path=ppt/media/audio3.wav>
</file>

<file path=ppt/media/audio4.wav>
</file>

<file path=ppt/media/audio5.wav>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png>
</file>

<file path=ppt/media/image24.jpeg>
</file>

<file path=ppt/media/image25.png>
</file>

<file path=ppt/media/image26.jpeg>
</file>

<file path=ppt/media/image27.png>
</file>

<file path=ppt/media/image28.jpeg>
</file>

<file path=ppt/media/image29.jpeg>
</file>

<file path=ppt/media/image3.png>
</file>

<file path=ppt/media/image30.jpeg>
</file>

<file path=ppt/media/image31.jpeg>
</file>

<file path=ppt/media/image32.png>
</file>

<file path=ppt/media/image33.jpeg>
</file>

<file path=ppt/media/image34.jpeg>
</file>

<file path=ppt/media/image35.png>
</file>

<file path=ppt/media/image36.jpeg>
</file>

<file path=ppt/media/image37.png>
</file>

<file path=ppt/media/image38.jpeg>
</file>

<file path=ppt/media/image39.jpeg>
</file>

<file path=ppt/media/image4.png>
</file>

<file path=ppt/media/image40.jpeg>
</file>

<file path=ppt/media/image41.png>
</file>

<file path=ppt/media/image5.jp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484966-510B-43FF-A725-37FA334249E7}" type="datetimeFigureOut">
              <a:rPr lang="zh-CN" altLang="en-US" smtClean="0"/>
              <a:t>2020/04/07 Tuesday</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848779-9558-4B58-A134-2E8E07D7A96E}" type="slidenum">
              <a:rPr lang="zh-CN" altLang="en-US" smtClean="0"/>
              <a:t>‹#›</a:t>
            </a:fld>
            <a:endParaRPr lang="zh-CN" altLang="en-US"/>
          </a:p>
        </p:txBody>
      </p:sp>
    </p:spTree>
    <p:extLst>
      <p:ext uri="{BB962C8B-B14F-4D97-AF65-F5344CB8AC3E}">
        <p14:creationId xmlns:p14="http://schemas.microsoft.com/office/powerpoint/2010/main" val="32291015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D848779-9558-4B58-A134-2E8E07D7A96E}" type="slidenum">
              <a:rPr lang="zh-CN" altLang="en-US" smtClean="0"/>
              <a:t>3</a:t>
            </a:fld>
            <a:endParaRPr lang="zh-CN" altLang="en-US"/>
          </a:p>
        </p:txBody>
      </p:sp>
    </p:spTree>
    <p:extLst>
      <p:ext uri="{BB962C8B-B14F-4D97-AF65-F5344CB8AC3E}">
        <p14:creationId xmlns:p14="http://schemas.microsoft.com/office/powerpoint/2010/main" val="6066718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D848779-9558-4B58-A134-2E8E07D7A96E}" type="slidenum">
              <a:rPr lang="zh-CN" altLang="en-US" smtClean="0"/>
              <a:t>36</a:t>
            </a:fld>
            <a:endParaRPr lang="zh-CN" altLang="en-US"/>
          </a:p>
        </p:txBody>
      </p:sp>
    </p:spTree>
    <p:extLst>
      <p:ext uri="{BB962C8B-B14F-4D97-AF65-F5344CB8AC3E}">
        <p14:creationId xmlns:p14="http://schemas.microsoft.com/office/powerpoint/2010/main" val="25235417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98D953-01BC-422E-A113-CEDAE0AB8194}"/>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97A9B65F-A8AC-4723-95F9-4DA00B4C237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9DDAD61A-1D2B-4ED1-8436-7F988592FC34}"/>
              </a:ext>
            </a:extLst>
          </p:cNvPr>
          <p:cNvSpPr>
            <a:spLocks noGrp="1"/>
          </p:cNvSpPr>
          <p:nvPr>
            <p:ph type="dt" sz="half" idx="10"/>
          </p:nvPr>
        </p:nvSpPr>
        <p:spPr/>
        <p:txBody>
          <a:bodyPr/>
          <a:lstStyle/>
          <a:p>
            <a:fld id="{C18AE11A-8F86-41ED-9861-4F4D3B419B0E}" type="datetimeFigureOut">
              <a:rPr lang="zh-CN" altLang="en-US" smtClean="0"/>
              <a:t>2020/04/07 Tuesday</a:t>
            </a:fld>
            <a:endParaRPr lang="zh-CN" altLang="en-US"/>
          </a:p>
        </p:txBody>
      </p:sp>
      <p:sp>
        <p:nvSpPr>
          <p:cNvPr id="5" name="页脚占位符 4">
            <a:extLst>
              <a:ext uri="{FF2B5EF4-FFF2-40B4-BE49-F238E27FC236}">
                <a16:creationId xmlns:a16="http://schemas.microsoft.com/office/drawing/2014/main" id="{BAF7F430-BC24-4C01-9765-56017AA0403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07D4435-ADD0-4A14-9FA6-AF0430F31B23}"/>
              </a:ext>
            </a:extLst>
          </p:cNvPr>
          <p:cNvSpPr>
            <a:spLocks noGrp="1"/>
          </p:cNvSpPr>
          <p:nvPr>
            <p:ph type="sldNum" sz="quarter" idx="12"/>
          </p:nvPr>
        </p:nvSpPr>
        <p:spPr/>
        <p:txBody>
          <a:bodyPr/>
          <a:lstStyle/>
          <a:p>
            <a:fld id="{728A9D3C-B9BE-41A0-AF92-2F315001DA3D}" type="slidenum">
              <a:rPr lang="zh-CN" altLang="en-US" smtClean="0"/>
              <a:t>‹#›</a:t>
            </a:fld>
            <a:endParaRPr lang="zh-CN" altLang="en-US"/>
          </a:p>
        </p:txBody>
      </p:sp>
    </p:spTree>
    <p:extLst>
      <p:ext uri="{BB962C8B-B14F-4D97-AF65-F5344CB8AC3E}">
        <p14:creationId xmlns:p14="http://schemas.microsoft.com/office/powerpoint/2010/main" val="367852887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82EAC80-9A8A-469A-B105-5716C0B37EA0}"/>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CBF74470-2552-426C-BA4E-690883CF2633}"/>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16A7256-0B76-43F1-A127-AA71142ADA7C}"/>
              </a:ext>
            </a:extLst>
          </p:cNvPr>
          <p:cNvSpPr>
            <a:spLocks noGrp="1"/>
          </p:cNvSpPr>
          <p:nvPr>
            <p:ph type="dt" sz="half" idx="10"/>
          </p:nvPr>
        </p:nvSpPr>
        <p:spPr/>
        <p:txBody>
          <a:bodyPr/>
          <a:lstStyle/>
          <a:p>
            <a:fld id="{C18AE11A-8F86-41ED-9861-4F4D3B419B0E}" type="datetimeFigureOut">
              <a:rPr lang="zh-CN" altLang="en-US" smtClean="0"/>
              <a:t>2020/04/07 Tuesday</a:t>
            </a:fld>
            <a:endParaRPr lang="zh-CN" altLang="en-US"/>
          </a:p>
        </p:txBody>
      </p:sp>
      <p:sp>
        <p:nvSpPr>
          <p:cNvPr id="5" name="页脚占位符 4">
            <a:extLst>
              <a:ext uri="{FF2B5EF4-FFF2-40B4-BE49-F238E27FC236}">
                <a16:creationId xmlns:a16="http://schemas.microsoft.com/office/drawing/2014/main" id="{D9FBB56F-AE31-4015-B340-2E840847D80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17C57B5-7C30-489A-BF7D-19208DD2A97E}"/>
              </a:ext>
            </a:extLst>
          </p:cNvPr>
          <p:cNvSpPr>
            <a:spLocks noGrp="1"/>
          </p:cNvSpPr>
          <p:nvPr>
            <p:ph type="sldNum" sz="quarter" idx="12"/>
          </p:nvPr>
        </p:nvSpPr>
        <p:spPr/>
        <p:txBody>
          <a:bodyPr/>
          <a:lstStyle/>
          <a:p>
            <a:fld id="{728A9D3C-B9BE-41A0-AF92-2F315001DA3D}" type="slidenum">
              <a:rPr lang="zh-CN" altLang="en-US" smtClean="0"/>
              <a:t>‹#›</a:t>
            </a:fld>
            <a:endParaRPr lang="zh-CN" altLang="en-US"/>
          </a:p>
        </p:txBody>
      </p:sp>
    </p:spTree>
    <p:extLst>
      <p:ext uri="{BB962C8B-B14F-4D97-AF65-F5344CB8AC3E}">
        <p14:creationId xmlns:p14="http://schemas.microsoft.com/office/powerpoint/2010/main" val="197629497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9AD0444-E75F-46F5-9817-C5ABD11D875B}"/>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0DFAA5AE-0641-4346-AC97-35188DCEBAC8}"/>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B8A8631-B888-4E95-826F-81E441376155}"/>
              </a:ext>
            </a:extLst>
          </p:cNvPr>
          <p:cNvSpPr>
            <a:spLocks noGrp="1"/>
          </p:cNvSpPr>
          <p:nvPr>
            <p:ph type="dt" sz="half" idx="10"/>
          </p:nvPr>
        </p:nvSpPr>
        <p:spPr/>
        <p:txBody>
          <a:bodyPr/>
          <a:lstStyle/>
          <a:p>
            <a:fld id="{C18AE11A-8F86-41ED-9861-4F4D3B419B0E}" type="datetimeFigureOut">
              <a:rPr lang="zh-CN" altLang="en-US" smtClean="0"/>
              <a:t>2020/04/07 Tuesday</a:t>
            </a:fld>
            <a:endParaRPr lang="zh-CN" altLang="en-US"/>
          </a:p>
        </p:txBody>
      </p:sp>
      <p:sp>
        <p:nvSpPr>
          <p:cNvPr id="5" name="页脚占位符 4">
            <a:extLst>
              <a:ext uri="{FF2B5EF4-FFF2-40B4-BE49-F238E27FC236}">
                <a16:creationId xmlns:a16="http://schemas.microsoft.com/office/drawing/2014/main" id="{84FAF865-B8CB-4F37-A606-42A06E2D3EC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450B3CA-CDCD-4700-92DC-C0F895B131ED}"/>
              </a:ext>
            </a:extLst>
          </p:cNvPr>
          <p:cNvSpPr>
            <a:spLocks noGrp="1"/>
          </p:cNvSpPr>
          <p:nvPr>
            <p:ph type="sldNum" sz="quarter" idx="12"/>
          </p:nvPr>
        </p:nvSpPr>
        <p:spPr/>
        <p:txBody>
          <a:bodyPr/>
          <a:lstStyle/>
          <a:p>
            <a:fld id="{728A9D3C-B9BE-41A0-AF92-2F315001DA3D}" type="slidenum">
              <a:rPr lang="zh-CN" altLang="en-US" smtClean="0"/>
              <a:t>‹#›</a:t>
            </a:fld>
            <a:endParaRPr lang="zh-CN" altLang="en-US"/>
          </a:p>
        </p:txBody>
      </p:sp>
    </p:spTree>
    <p:extLst>
      <p:ext uri="{BB962C8B-B14F-4D97-AF65-F5344CB8AC3E}">
        <p14:creationId xmlns:p14="http://schemas.microsoft.com/office/powerpoint/2010/main" val="244937974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618687-2262-49AE-8213-20B52CAA5EF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FE299F1-8C91-4959-8C67-5EDFF239B7F4}"/>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216E9B83-06E5-4ED8-9AC5-5E59C7B68FF6}"/>
              </a:ext>
            </a:extLst>
          </p:cNvPr>
          <p:cNvSpPr>
            <a:spLocks noGrp="1"/>
          </p:cNvSpPr>
          <p:nvPr>
            <p:ph type="dt" sz="half" idx="10"/>
          </p:nvPr>
        </p:nvSpPr>
        <p:spPr/>
        <p:txBody>
          <a:bodyPr/>
          <a:lstStyle/>
          <a:p>
            <a:fld id="{C18AE11A-8F86-41ED-9861-4F4D3B419B0E}" type="datetimeFigureOut">
              <a:rPr lang="zh-CN" altLang="en-US" smtClean="0"/>
              <a:t>2020/04/07 Tuesday</a:t>
            </a:fld>
            <a:endParaRPr lang="zh-CN" altLang="en-US"/>
          </a:p>
        </p:txBody>
      </p:sp>
      <p:sp>
        <p:nvSpPr>
          <p:cNvPr id="5" name="页脚占位符 4">
            <a:extLst>
              <a:ext uri="{FF2B5EF4-FFF2-40B4-BE49-F238E27FC236}">
                <a16:creationId xmlns:a16="http://schemas.microsoft.com/office/drawing/2014/main" id="{B15785DD-FC9F-4743-B599-03EFEE55E89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76E3B30-BC25-4160-9A9D-45AFEBCF06EC}"/>
              </a:ext>
            </a:extLst>
          </p:cNvPr>
          <p:cNvSpPr>
            <a:spLocks noGrp="1"/>
          </p:cNvSpPr>
          <p:nvPr>
            <p:ph type="sldNum" sz="quarter" idx="12"/>
          </p:nvPr>
        </p:nvSpPr>
        <p:spPr/>
        <p:txBody>
          <a:bodyPr/>
          <a:lstStyle/>
          <a:p>
            <a:fld id="{728A9D3C-B9BE-41A0-AF92-2F315001DA3D}" type="slidenum">
              <a:rPr lang="zh-CN" altLang="en-US" smtClean="0"/>
              <a:t>‹#›</a:t>
            </a:fld>
            <a:endParaRPr lang="zh-CN" altLang="en-US"/>
          </a:p>
        </p:txBody>
      </p:sp>
    </p:spTree>
    <p:extLst>
      <p:ext uri="{BB962C8B-B14F-4D97-AF65-F5344CB8AC3E}">
        <p14:creationId xmlns:p14="http://schemas.microsoft.com/office/powerpoint/2010/main" val="189745477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6EC2E9-C2B9-4A19-AB73-04C6CBA50B08}"/>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56D94AB6-5CAD-49DB-B16C-C0B58534EF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B267956D-D413-4394-BD12-FA9254C413DA}"/>
              </a:ext>
            </a:extLst>
          </p:cNvPr>
          <p:cNvSpPr>
            <a:spLocks noGrp="1"/>
          </p:cNvSpPr>
          <p:nvPr>
            <p:ph type="dt" sz="half" idx="10"/>
          </p:nvPr>
        </p:nvSpPr>
        <p:spPr/>
        <p:txBody>
          <a:bodyPr/>
          <a:lstStyle/>
          <a:p>
            <a:fld id="{C18AE11A-8F86-41ED-9861-4F4D3B419B0E}" type="datetimeFigureOut">
              <a:rPr lang="zh-CN" altLang="en-US" smtClean="0"/>
              <a:t>2020/04/07 Tuesday</a:t>
            </a:fld>
            <a:endParaRPr lang="zh-CN" altLang="en-US"/>
          </a:p>
        </p:txBody>
      </p:sp>
      <p:sp>
        <p:nvSpPr>
          <p:cNvPr id="5" name="页脚占位符 4">
            <a:extLst>
              <a:ext uri="{FF2B5EF4-FFF2-40B4-BE49-F238E27FC236}">
                <a16:creationId xmlns:a16="http://schemas.microsoft.com/office/drawing/2014/main" id="{A4F20E07-DA86-468C-8F42-B435ACF7DBC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4257DD7-3CB7-4BAA-BBE5-3E3A7043475A}"/>
              </a:ext>
            </a:extLst>
          </p:cNvPr>
          <p:cNvSpPr>
            <a:spLocks noGrp="1"/>
          </p:cNvSpPr>
          <p:nvPr>
            <p:ph type="sldNum" sz="quarter" idx="12"/>
          </p:nvPr>
        </p:nvSpPr>
        <p:spPr/>
        <p:txBody>
          <a:bodyPr/>
          <a:lstStyle/>
          <a:p>
            <a:fld id="{728A9D3C-B9BE-41A0-AF92-2F315001DA3D}" type="slidenum">
              <a:rPr lang="zh-CN" altLang="en-US" smtClean="0"/>
              <a:t>‹#›</a:t>
            </a:fld>
            <a:endParaRPr lang="zh-CN" altLang="en-US"/>
          </a:p>
        </p:txBody>
      </p:sp>
    </p:spTree>
    <p:extLst>
      <p:ext uri="{BB962C8B-B14F-4D97-AF65-F5344CB8AC3E}">
        <p14:creationId xmlns:p14="http://schemas.microsoft.com/office/powerpoint/2010/main" val="200139082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D794271-667A-4A54-947E-B2A8D1BBA49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989D7B1-D759-4811-9745-4559C36852BC}"/>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3C27E238-DDD8-4A43-B5C1-4A7A3EB2D00D}"/>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CF9CD678-1704-4CC7-90FA-5F705C39178E}"/>
              </a:ext>
            </a:extLst>
          </p:cNvPr>
          <p:cNvSpPr>
            <a:spLocks noGrp="1"/>
          </p:cNvSpPr>
          <p:nvPr>
            <p:ph type="dt" sz="half" idx="10"/>
          </p:nvPr>
        </p:nvSpPr>
        <p:spPr/>
        <p:txBody>
          <a:bodyPr/>
          <a:lstStyle/>
          <a:p>
            <a:fld id="{C18AE11A-8F86-41ED-9861-4F4D3B419B0E}" type="datetimeFigureOut">
              <a:rPr lang="zh-CN" altLang="en-US" smtClean="0"/>
              <a:t>2020/04/07 Tuesday</a:t>
            </a:fld>
            <a:endParaRPr lang="zh-CN" altLang="en-US"/>
          </a:p>
        </p:txBody>
      </p:sp>
      <p:sp>
        <p:nvSpPr>
          <p:cNvPr id="6" name="页脚占位符 5">
            <a:extLst>
              <a:ext uri="{FF2B5EF4-FFF2-40B4-BE49-F238E27FC236}">
                <a16:creationId xmlns:a16="http://schemas.microsoft.com/office/drawing/2014/main" id="{8F8200C0-D123-4467-9B1E-9D9FC9B6243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CEC452D-87DC-465E-B67D-A7B41700DFC2}"/>
              </a:ext>
            </a:extLst>
          </p:cNvPr>
          <p:cNvSpPr>
            <a:spLocks noGrp="1"/>
          </p:cNvSpPr>
          <p:nvPr>
            <p:ph type="sldNum" sz="quarter" idx="12"/>
          </p:nvPr>
        </p:nvSpPr>
        <p:spPr/>
        <p:txBody>
          <a:bodyPr/>
          <a:lstStyle/>
          <a:p>
            <a:fld id="{728A9D3C-B9BE-41A0-AF92-2F315001DA3D}" type="slidenum">
              <a:rPr lang="zh-CN" altLang="en-US" smtClean="0"/>
              <a:t>‹#›</a:t>
            </a:fld>
            <a:endParaRPr lang="zh-CN" altLang="en-US"/>
          </a:p>
        </p:txBody>
      </p:sp>
    </p:spTree>
    <p:extLst>
      <p:ext uri="{BB962C8B-B14F-4D97-AF65-F5344CB8AC3E}">
        <p14:creationId xmlns:p14="http://schemas.microsoft.com/office/powerpoint/2010/main" val="316492290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FD7672-7BE6-4194-812B-C48139038718}"/>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E4A600CB-59EC-46C0-8F93-15D8B7BDE3C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DF9D9633-848E-485A-9D38-4B04E3982B3D}"/>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092F7D33-8C13-42F7-93DE-74D2D7270FD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48ADB6BD-BC02-4656-8818-1A1C320A34CF}"/>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F7215959-6955-41D4-AE83-47B27551D91A}"/>
              </a:ext>
            </a:extLst>
          </p:cNvPr>
          <p:cNvSpPr>
            <a:spLocks noGrp="1"/>
          </p:cNvSpPr>
          <p:nvPr>
            <p:ph type="dt" sz="half" idx="10"/>
          </p:nvPr>
        </p:nvSpPr>
        <p:spPr/>
        <p:txBody>
          <a:bodyPr/>
          <a:lstStyle/>
          <a:p>
            <a:fld id="{C18AE11A-8F86-41ED-9861-4F4D3B419B0E}" type="datetimeFigureOut">
              <a:rPr lang="zh-CN" altLang="en-US" smtClean="0"/>
              <a:t>2020/04/07 Tuesday</a:t>
            </a:fld>
            <a:endParaRPr lang="zh-CN" altLang="en-US"/>
          </a:p>
        </p:txBody>
      </p:sp>
      <p:sp>
        <p:nvSpPr>
          <p:cNvPr id="8" name="页脚占位符 7">
            <a:extLst>
              <a:ext uri="{FF2B5EF4-FFF2-40B4-BE49-F238E27FC236}">
                <a16:creationId xmlns:a16="http://schemas.microsoft.com/office/drawing/2014/main" id="{DDCFCFBD-8D75-4373-9D29-5E876809D5DB}"/>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F47F98CB-71E6-48E3-A65C-B28E379BD999}"/>
              </a:ext>
            </a:extLst>
          </p:cNvPr>
          <p:cNvSpPr>
            <a:spLocks noGrp="1"/>
          </p:cNvSpPr>
          <p:nvPr>
            <p:ph type="sldNum" sz="quarter" idx="12"/>
          </p:nvPr>
        </p:nvSpPr>
        <p:spPr/>
        <p:txBody>
          <a:bodyPr/>
          <a:lstStyle/>
          <a:p>
            <a:fld id="{728A9D3C-B9BE-41A0-AF92-2F315001DA3D}" type="slidenum">
              <a:rPr lang="zh-CN" altLang="en-US" smtClean="0"/>
              <a:t>‹#›</a:t>
            </a:fld>
            <a:endParaRPr lang="zh-CN" altLang="en-US"/>
          </a:p>
        </p:txBody>
      </p:sp>
    </p:spTree>
    <p:extLst>
      <p:ext uri="{BB962C8B-B14F-4D97-AF65-F5344CB8AC3E}">
        <p14:creationId xmlns:p14="http://schemas.microsoft.com/office/powerpoint/2010/main" val="284342347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555597-9BB8-4652-BA67-A4EF1FD217FC}"/>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7864620E-80B3-4D09-A690-6020610147BF}"/>
              </a:ext>
            </a:extLst>
          </p:cNvPr>
          <p:cNvSpPr>
            <a:spLocks noGrp="1"/>
          </p:cNvSpPr>
          <p:nvPr>
            <p:ph type="dt" sz="half" idx="10"/>
          </p:nvPr>
        </p:nvSpPr>
        <p:spPr/>
        <p:txBody>
          <a:bodyPr/>
          <a:lstStyle/>
          <a:p>
            <a:fld id="{C18AE11A-8F86-41ED-9861-4F4D3B419B0E}" type="datetimeFigureOut">
              <a:rPr lang="zh-CN" altLang="en-US" smtClean="0"/>
              <a:t>2020/04/07 Tuesday</a:t>
            </a:fld>
            <a:endParaRPr lang="zh-CN" altLang="en-US"/>
          </a:p>
        </p:txBody>
      </p:sp>
      <p:sp>
        <p:nvSpPr>
          <p:cNvPr id="4" name="页脚占位符 3">
            <a:extLst>
              <a:ext uri="{FF2B5EF4-FFF2-40B4-BE49-F238E27FC236}">
                <a16:creationId xmlns:a16="http://schemas.microsoft.com/office/drawing/2014/main" id="{14F2F21E-7900-47D3-85C8-5EFD1093C4EB}"/>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E9873DD0-8B5A-484C-964C-08E5A607443A}"/>
              </a:ext>
            </a:extLst>
          </p:cNvPr>
          <p:cNvSpPr>
            <a:spLocks noGrp="1"/>
          </p:cNvSpPr>
          <p:nvPr>
            <p:ph type="sldNum" sz="quarter" idx="12"/>
          </p:nvPr>
        </p:nvSpPr>
        <p:spPr/>
        <p:txBody>
          <a:bodyPr/>
          <a:lstStyle/>
          <a:p>
            <a:fld id="{728A9D3C-B9BE-41A0-AF92-2F315001DA3D}" type="slidenum">
              <a:rPr lang="zh-CN" altLang="en-US" smtClean="0"/>
              <a:t>‹#›</a:t>
            </a:fld>
            <a:endParaRPr lang="zh-CN" altLang="en-US"/>
          </a:p>
        </p:txBody>
      </p:sp>
    </p:spTree>
    <p:extLst>
      <p:ext uri="{BB962C8B-B14F-4D97-AF65-F5344CB8AC3E}">
        <p14:creationId xmlns:p14="http://schemas.microsoft.com/office/powerpoint/2010/main" val="65304001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8111F21-9BAE-41C3-A59C-0867C182D471}"/>
              </a:ext>
            </a:extLst>
          </p:cNvPr>
          <p:cNvSpPr>
            <a:spLocks noGrp="1"/>
          </p:cNvSpPr>
          <p:nvPr>
            <p:ph type="dt" sz="half" idx="10"/>
          </p:nvPr>
        </p:nvSpPr>
        <p:spPr/>
        <p:txBody>
          <a:bodyPr/>
          <a:lstStyle/>
          <a:p>
            <a:fld id="{C18AE11A-8F86-41ED-9861-4F4D3B419B0E}" type="datetimeFigureOut">
              <a:rPr lang="zh-CN" altLang="en-US" smtClean="0"/>
              <a:t>2020/04/07 Tuesday</a:t>
            </a:fld>
            <a:endParaRPr lang="zh-CN" altLang="en-US"/>
          </a:p>
        </p:txBody>
      </p:sp>
      <p:sp>
        <p:nvSpPr>
          <p:cNvPr id="3" name="页脚占位符 2">
            <a:extLst>
              <a:ext uri="{FF2B5EF4-FFF2-40B4-BE49-F238E27FC236}">
                <a16:creationId xmlns:a16="http://schemas.microsoft.com/office/drawing/2014/main" id="{650C00E5-23AA-46FE-956A-67BAA281538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EEE8AD3A-96C6-4722-89C9-420BF0E86F21}"/>
              </a:ext>
            </a:extLst>
          </p:cNvPr>
          <p:cNvSpPr>
            <a:spLocks noGrp="1"/>
          </p:cNvSpPr>
          <p:nvPr>
            <p:ph type="sldNum" sz="quarter" idx="12"/>
          </p:nvPr>
        </p:nvSpPr>
        <p:spPr/>
        <p:txBody>
          <a:bodyPr/>
          <a:lstStyle/>
          <a:p>
            <a:fld id="{728A9D3C-B9BE-41A0-AF92-2F315001DA3D}" type="slidenum">
              <a:rPr lang="zh-CN" altLang="en-US" smtClean="0"/>
              <a:t>‹#›</a:t>
            </a:fld>
            <a:endParaRPr lang="zh-CN" altLang="en-US"/>
          </a:p>
        </p:txBody>
      </p:sp>
    </p:spTree>
    <p:extLst>
      <p:ext uri="{BB962C8B-B14F-4D97-AF65-F5344CB8AC3E}">
        <p14:creationId xmlns:p14="http://schemas.microsoft.com/office/powerpoint/2010/main" val="183601113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57222E2-B233-4CE9-8B58-F47B83067AD9}"/>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9FB39B2B-3FA4-4F58-8777-B2F8D9CC29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C900981A-7667-4AE4-8115-C347B67366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9862E64F-FA73-43B0-954D-F00CC0F06E01}"/>
              </a:ext>
            </a:extLst>
          </p:cNvPr>
          <p:cNvSpPr>
            <a:spLocks noGrp="1"/>
          </p:cNvSpPr>
          <p:nvPr>
            <p:ph type="dt" sz="half" idx="10"/>
          </p:nvPr>
        </p:nvSpPr>
        <p:spPr/>
        <p:txBody>
          <a:bodyPr/>
          <a:lstStyle/>
          <a:p>
            <a:fld id="{C18AE11A-8F86-41ED-9861-4F4D3B419B0E}" type="datetimeFigureOut">
              <a:rPr lang="zh-CN" altLang="en-US" smtClean="0"/>
              <a:t>2020/04/07 Tuesday</a:t>
            </a:fld>
            <a:endParaRPr lang="zh-CN" altLang="en-US"/>
          </a:p>
        </p:txBody>
      </p:sp>
      <p:sp>
        <p:nvSpPr>
          <p:cNvPr id="6" name="页脚占位符 5">
            <a:extLst>
              <a:ext uri="{FF2B5EF4-FFF2-40B4-BE49-F238E27FC236}">
                <a16:creationId xmlns:a16="http://schemas.microsoft.com/office/drawing/2014/main" id="{61A88E26-FAB7-4EFC-8EDA-51821E16FBC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2B77C17-7936-42A5-B682-51112DB6BEAA}"/>
              </a:ext>
            </a:extLst>
          </p:cNvPr>
          <p:cNvSpPr>
            <a:spLocks noGrp="1"/>
          </p:cNvSpPr>
          <p:nvPr>
            <p:ph type="sldNum" sz="quarter" idx="12"/>
          </p:nvPr>
        </p:nvSpPr>
        <p:spPr/>
        <p:txBody>
          <a:bodyPr/>
          <a:lstStyle/>
          <a:p>
            <a:fld id="{728A9D3C-B9BE-41A0-AF92-2F315001DA3D}" type="slidenum">
              <a:rPr lang="zh-CN" altLang="en-US" smtClean="0"/>
              <a:t>‹#›</a:t>
            </a:fld>
            <a:endParaRPr lang="zh-CN" altLang="en-US"/>
          </a:p>
        </p:txBody>
      </p:sp>
    </p:spTree>
    <p:extLst>
      <p:ext uri="{BB962C8B-B14F-4D97-AF65-F5344CB8AC3E}">
        <p14:creationId xmlns:p14="http://schemas.microsoft.com/office/powerpoint/2010/main" val="366012020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5F4CABF-F7F9-4758-A761-8B19598CAB3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20C4B262-8953-417F-80C7-B57689B274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A3D6B8F9-37BF-4CE6-847E-B3DA9C364C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F87B733C-FD4F-4E27-A029-DA40915BB148}"/>
              </a:ext>
            </a:extLst>
          </p:cNvPr>
          <p:cNvSpPr>
            <a:spLocks noGrp="1"/>
          </p:cNvSpPr>
          <p:nvPr>
            <p:ph type="dt" sz="half" idx="10"/>
          </p:nvPr>
        </p:nvSpPr>
        <p:spPr/>
        <p:txBody>
          <a:bodyPr/>
          <a:lstStyle/>
          <a:p>
            <a:fld id="{C18AE11A-8F86-41ED-9861-4F4D3B419B0E}" type="datetimeFigureOut">
              <a:rPr lang="zh-CN" altLang="en-US" smtClean="0"/>
              <a:t>2020/04/07 Tuesday</a:t>
            </a:fld>
            <a:endParaRPr lang="zh-CN" altLang="en-US"/>
          </a:p>
        </p:txBody>
      </p:sp>
      <p:sp>
        <p:nvSpPr>
          <p:cNvPr id="6" name="页脚占位符 5">
            <a:extLst>
              <a:ext uri="{FF2B5EF4-FFF2-40B4-BE49-F238E27FC236}">
                <a16:creationId xmlns:a16="http://schemas.microsoft.com/office/drawing/2014/main" id="{4678B452-5CDB-4ADF-84C6-BE2178EA51A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7A92567-F1EE-4C5E-BB28-CC0616B6CE87}"/>
              </a:ext>
            </a:extLst>
          </p:cNvPr>
          <p:cNvSpPr>
            <a:spLocks noGrp="1"/>
          </p:cNvSpPr>
          <p:nvPr>
            <p:ph type="sldNum" sz="quarter" idx="12"/>
          </p:nvPr>
        </p:nvSpPr>
        <p:spPr/>
        <p:txBody>
          <a:bodyPr/>
          <a:lstStyle/>
          <a:p>
            <a:fld id="{728A9D3C-B9BE-41A0-AF92-2F315001DA3D}" type="slidenum">
              <a:rPr lang="zh-CN" altLang="en-US" smtClean="0"/>
              <a:t>‹#›</a:t>
            </a:fld>
            <a:endParaRPr lang="zh-CN" altLang="en-US"/>
          </a:p>
        </p:txBody>
      </p:sp>
    </p:spTree>
    <p:extLst>
      <p:ext uri="{BB962C8B-B14F-4D97-AF65-F5344CB8AC3E}">
        <p14:creationId xmlns:p14="http://schemas.microsoft.com/office/powerpoint/2010/main" val="51195768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4B175F08-CCCC-474D-B7B9-F0EB80A3B52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49D6327E-AD9D-4DEB-A018-47684E101C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E1570675-F96A-4555-AEF7-F09B984C4A8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8AE11A-8F86-41ED-9861-4F4D3B419B0E}" type="datetimeFigureOut">
              <a:rPr lang="zh-CN" altLang="en-US" smtClean="0"/>
              <a:t>2020/04/07 Tuesday</a:t>
            </a:fld>
            <a:endParaRPr lang="zh-CN" altLang="en-US"/>
          </a:p>
        </p:txBody>
      </p:sp>
      <p:sp>
        <p:nvSpPr>
          <p:cNvPr id="5" name="页脚占位符 4">
            <a:extLst>
              <a:ext uri="{FF2B5EF4-FFF2-40B4-BE49-F238E27FC236}">
                <a16:creationId xmlns:a16="http://schemas.microsoft.com/office/drawing/2014/main" id="{436F4D36-4F9D-4D4B-9A57-1DCC912908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2386734F-BB5B-4FC3-978F-1D81E9B205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8A9D3C-B9BE-41A0-AF92-2F315001DA3D}" type="slidenum">
              <a:rPr lang="zh-CN" altLang="en-US" smtClean="0"/>
              <a:t>‹#›</a:t>
            </a:fld>
            <a:endParaRPr lang="zh-CN" altLang="en-US"/>
          </a:p>
        </p:txBody>
      </p:sp>
    </p:spTree>
    <p:extLst>
      <p:ext uri="{BB962C8B-B14F-4D97-AF65-F5344CB8AC3E}">
        <p14:creationId xmlns:p14="http://schemas.microsoft.com/office/powerpoint/2010/main" val="15119522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mailto:&#21830;&#19994;&#25480;&#26435;&#35831;&#32852;&#31995;dongguage@outlook.com" TargetMode="External"/><Relationship Id="rId1" Type="http://schemas.openxmlformats.org/officeDocument/2006/relationships/slideLayout" Target="../slideLayouts/slideLayout2.xml"/><Relationship Id="rId4" Type="http://schemas.openxmlformats.org/officeDocument/2006/relationships/hyperlink" Target="https://mp.weixin.qq.com/s?__biz=MzAwNzU3NzQ0MA==&amp;mid=2652090158&amp;idx=1&amp;sn=33342a04e2851403aef7489052262644&amp;chksm=809b0521b7ec8c3732749e4e8177b35a7d3ddc32fbcdc8ef2405b379ca258e47ab4837745706&amp;scene=21&amp;token=308365936&amp;lang=zh_CN#wechat_redirect"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audio" Target="../media/audio3.wav"/><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audio" Target="../media/audio5.wav"/><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audio" Target="../media/audio3.wav"/><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15.png"/><Relationship Id="rId7" Type="http://schemas.openxmlformats.org/officeDocument/2006/relationships/image" Target="../media/image17.png"/><Relationship Id="rId12" Type="http://schemas.microsoft.com/office/2007/relationships/hdphoto" Target="../media/hdphoto5.wdp"/><Relationship Id="rId2" Type="http://schemas.openxmlformats.org/officeDocument/2006/relationships/image" Target="../media/image14.jpeg"/><Relationship Id="rId1" Type="http://schemas.openxmlformats.org/officeDocument/2006/relationships/slideLayout" Target="../slideLayouts/slideLayout2.xml"/><Relationship Id="rId6" Type="http://schemas.microsoft.com/office/2007/relationships/hdphoto" Target="../media/hdphoto2.wdp"/><Relationship Id="rId11" Type="http://schemas.openxmlformats.org/officeDocument/2006/relationships/image" Target="../media/image19.png"/><Relationship Id="rId5" Type="http://schemas.openxmlformats.org/officeDocument/2006/relationships/image" Target="../media/image16.png"/><Relationship Id="rId10" Type="http://schemas.microsoft.com/office/2007/relationships/hdphoto" Target="../media/hdphoto4.wdp"/><Relationship Id="rId4" Type="http://schemas.microsoft.com/office/2007/relationships/hdphoto" Target="../media/hdphoto1.wdp"/><Relationship Id="rId9"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audio" Target="../media/audio5.wav"/><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17.png"/><Relationship Id="rId13" Type="http://schemas.microsoft.com/office/2007/relationships/hdphoto" Target="../media/hdphoto5.wdp"/><Relationship Id="rId3" Type="http://schemas.openxmlformats.org/officeDocument/2006/relationships/image" Target="../media/image22.jpeg"/><Relationship Id="rId7" Type="http://schemas.microsoft.com/office/2007/relationships/hdphoto" Target="../media/hdphoto2.wdp"/><Relationship Id="rId12" Type="http://schemas.openxmlformats.org/officeDocument/2006/relationships/image" Target="../media/image19.png"/><Relationship Id="rId2" Type="http://schemas.openxmlformats.org/officeDocument/2006/relationships/image" Target="../media/image21.jpeg"/><Relationship Id="rId1" Type="http://schemas.openxmlformats.org/officeDocument/2006/relationships/slideLayout" Target="../slideLayouts/slideLayout2.xml"/><Relationship Id="rId6" Type="http://schemas.openxmlformats.org/officeDocument/2006/relationships/image" Target="../media/image16.png"/><Relationship Id="rId11" Type="http://schemas.microsoft.com/office/2007/relationships/hdphoto" Target="../media/hdphoto4.wdp"/><Relationship Id="rId5" Type="http://schemas.microsoft.com/office/2007/relationships/hdphoto" Target="../media/hdphoto1.wdp"/><Relationship Id="rId10" Type="http://schemas.openxmlformats.org/officeDocument/2006/relationships/image" Target="../media/image18.png"/><Relationship Id="rId4" Type="http://schemas.openxmlformats.org/officeDocument/2006/relationships/image" Target="../media/image15.png"/><Relationship Id="rId9" Type="http://schemas.microsoft.com/office/2007/relationships/hdphoto" Target="../media/hdphoto3.wdp"/></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audio" Target="../media/audio3.wav"/><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audio" Target="../media/audio4.wav"/><Relationship Id="rId1" Type="http://schemas.openxmlformats.org/officeDocument/2006/relationships/slideLayout" Target="../slideLayouts/slideLayout2.xml"/><Relationship Id="rId5" Type="http://schemas.microsoft.com/office/2007/relationships/hdphoto" Target="../media/hdphoto6.wdp"/><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audio" Target="../media/audio2.wav"/><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audio" Target="../media/audio5.wav"/><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audio" Target="../media/audio3.wav"/><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audio" Target="../media/audio3.wav"/><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0.jpeg"/><Relationship Id="rId7" Type="http://schemas.openxmlformats.org/officeDocument/2006/relationships/image" Target="../media/image34.jpeg"/><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image" Target="../media/image33.jpeg"/><Relationship Id="rId5" Type="http://schemas.openxmlformats.org/officeDocument/2006/relationships/image" Target="../media/image32.png"/><Relationship Id="rId4" Type="http://schemas.openxmlformats.org/officeDocument/2006/relationships/image" Target="../media/image31.jpeg"/></Relationships>
</file>

<file path=ppt/slides/_rels/slide2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audio" Target="../media/audio5.wav"/><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audio" Target="../media/audio3.wav"/><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audio" Target="../media/audio5.wav"/><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2.xml"/><Relationship Id="rId6" Type="http://schemas.openxmlformats.org/officeDocument/2006/relationships/image" Target="../media/image34.jpeg"/><Relationship Id="rId5" Type="http://schemas.openxmlformats.org/officeDocument/2006/relationships/image" Target="../media/image33.jpeg"/><Relationship Id="rId4" Type="http://schemas.openxmlformats.org/officeDocument/2006/relationships/image" Target="../media/image32.png"/></Relationships>
</file>

<file path=ppt/slides/_rels/slide3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audio" Target="../media/audio2.wav"/><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audio" Target="../media/audio3.wav"/><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audio" Target="../media/audio4.wav"/><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DC078CC8-B5EC-4817-A01D-2708E009DE0A}"/>
              </a:ext>
            </a:extLst>
          </p:cNvPr>
          <p:cNvSpPr txBox="1"/>
          <p:nvPr/>
        </p:nvSpPr>
        <p:spPr>
          <a:xfrm>
            <a:off x="297711" y="191386"/>
            <a:ext cx="11767289" cy="2031325"/>
          </a:xfrm>
          <a:prstGeom prst="rect">
            <a:avLst/>
          </a:prstGeom>
          <a:noFill/>
        </p:spPr>
        <p:txBody>
          <a:bodyPr wrap="square" rtlCol="0">
            <a:spAutoFit/>
          </a:bodyPr>
          <a:lstStyle/>
          <a:p>
            <a:r>
              <a:rPr lang="zh-CN" altLang="en-US" dirty="0"/>
              <a:t>本</a:t>
            </a:r>
            <a:r>
              <a:rPr lang="en-US" altLang="zh-CN" dirty="0"/>
              <a:t>PPT</a:t>
            </a:r>
            <a:r>
              <a:rPr lang="zh-CN" altLang="en-US" dirty="0"/>
              <a:t>随便使用并修改，但不可用于商业目的，</a:t>
            </a:r>
            <a:r>
              <a:rPr lang="zh-CN" altLang="en-US" dirty="0">
                <a:hlinkClick r:id="rId2"/>
              </a:rPr>
              <a:t>商业授权请联系</a:t>
            </a:r>
            <a:r>
              <a:rPr lang="en-US" altLang="zh-CN" dirty="0">
                <a:hlinkClick r:id="rId2"/>
              </a:rPr>
              <a:t>dongguage@outlook.com</a:t>
            </a:r>
            <a:endParaRPr lang="en-US" altLang="zh-CN" dirty="0"/>
          </a:p>
          <a:p>
            <a:endParaRPr lang="en-US" altLang="zh-CN" dirty="0"/>
          </a:p>
          <a:p>
            <a:r>
              <a:rPr lang="zh-CN" altLang="en-US" dirty="0"/>
              <a:t>本</a:t>
            </a:r>
            <a:r>
              <a:rPr lang="en-US" altLang="zh-CN" dirty="0"/>
              <a:t>PPT</a:t>
            </a:r>
            <a:r>
              <a:rPr lang="zh-CN" altLang="en-US" dirty="0"/>
              <a:t>作者为冬瓜哥，</a:t>
            </a:r>
            <a:r>
              <a:rPr lang="en-US" altLang="zh-CN" dirty="0"/>
              <a:t>《</a:t>
            </a:r>
            <a:r>
              <a:rPr lang="zh-CN" altLang="en-US" dirty="0"/>
              <a:t>大话计算机</a:t>
            </a:r>
            <a:r>
              <a:rPr lang="en-US" altLang="zh-CN" dirty="0"/>
              <a:t>》</a:t>
            </a:r>
            <a:r>
              <a:rPr lang="zh-CN" altLang="en-US" dirty="0"/>
              <a:t>及</a:t>
            </a:r>
            <a:r>
              <a:rPr lang="en-US" altLang="zh-CN" dirty="0"/>
              <a:t>《</a:t>
            </a:r>
            <a:r>
              <a:rPr lang="zh-CN" altLang="en-US" dirty="0"/>
              <a:t>大话存储 终极版</a:t>
            </a:r>
            <a:r>
              <a:rPr lang="en-US" altLang="zh-CN" dirty="0"/>
              <a:t>》《</a:t>
            </a:r>
            <a:r>
              <a:rPr lang="zh-CN" altLang="en-US" dirty="0"/>
              <a:t>大话存储 后传</a:t>
            </a:r>
            <a:r>
              <a:rPr lang="en-US" altLang="zh-CN" dirty="0"/>
              <a:t>》</a:t>
            </a:r>
            <a:r>
              <a:rPr lang="zh-CN" altLang="en-US" dirty="0"/>
              <a:t>系列图书作者。欢迎大家随时交流：</a:t>
            </a:r>
            <a:r>
              <a:rPr lang="en-US" altLang="zh-CN" dirty="0"/>
              <a:t>dongguage@outlook.com</a:t>
            </a:r>
          </a:p>
          <a:p>
            <a:endParaRPr lang="en-US" altLang="zh-CN" dirty="0"/>
          </a:p>
          <a:p>
            <a:r>
              <a:rPr lang="zh-CN" altLang="en-US" dirty="0"/>
              <a:t>大话计算机，国产顶级计算机科普书，有兴趣可以扫码购买支持：</a:t>
            </a:r>
            <a:endParaRPr lang="en-US" altLang="zh-CN" dirty="0"/>
          </a:p>
          <a:p>
            <a:endParaRPr lang="zh-CN" altLang="en-US" dirty="0"/>
          </a:p>
        </p:txBody>
      </p:sp>
      <p:pic>
        <p:nvPicPr>
          <p:cNvPr id="5" name="图片 4">
            <a:extLst>
              <a:ext uri="{FF2B5EF4-FFF2-40B4-BE49-F238E27FC236}">
                <a16:creationId xmlns:a16="http://schemas.microsoft.com/office/drawing/2014/main" id="{FA1B9C61-39F9-4B26-B262-39DB7188C2E9}"/>
              </a:ext>
            </a:extLst>
          </p:cNvPr>
          <p:cNvPicPr>
            <a:picLocks noChangeAspect="1"/>
          </p:cNvPicPr>
          <p:nvPr/>
        </p:nvPicPr>
        <p:blipFill>
          <a:blip r:embed="rId3"/>
          <a:stretch>
            <a:fillRect/>
          </a:stretch>
        </p:blipFill>
        <p:spPr>
          <a:xfrm>
            <a:off x="614605" y="2246698"/>
            <a:ext cx="6339383" cy="2824014"/>
          </a:xfrm>
          <a:prstGeom prst="rect">
            <a:avLst/>
          </a:prstGeom>
        </p:spPr>
      </p:pic>
      <p:sp>
        <p:nvSpPr>
          <p:cNvPr id="6" name="文本框 5">
            <a:extLst>
              <a:ext uri="{FF2B5EF4-FFF2-40B4-BE49-F238E27FC236}">
                <a16:creationId xmlns:a16="http://schemas.microsoft.com/office/drawing/2014/main" id="{C8D2C068-1632-437E-8F81-1B7B2BA1535F}"/>
              </a:ext>
            </a:extLst>
          </p:cNvPr>
          <p:cNvSpPr txBox="1"/>
          <p:nvPr/>
        </p:nvSpPr>
        <p:spPr>
          <a:xfrm>
            <a:off x="121522" y="5833363"/>
            <a:ext cx="11943478" cy="923330"/>
          </a:xfrm>
          <a:prstGeom prst="rect">
            <a:avLst/>
          </a:prstGeom>
          <a:noFill/>
        </p:spPr>
        <p:txBody>
          <a:bodyPr wrap="square" rtlCol="0">
            <a:spAutoFit/>
          </a:bodyPr>
          <a:lstStyle/>
          <a:p>
            <a:r>
              <a:rPr lang="en-US" altLang="zh-CN" dirty="0">
                <a:hlinkClick r:id="rId4"/>
              </a:rPr>
              <a:t>https://mp.weixin.qq.com/s?__biz=MzAwNzU3NzQ0MA==&amp;mid=2652090158&amp;idx=1&amp;sn=33342a04e2851403aef7489052262644&amp;chksm=809b0521b7ec8c3732749e4e8177b35a7d3ddc32fbcdc8ef2405b379ca258e47ab4837745706&amp;scene=21&amp;token=308365936&amp;lang=zh_CN#wechat_redirect</a:t>
            </a:r>
            <a:endParaRPr lang="zh-CN" altLang="en-US" dirty="0"/>
          </a:p>
        </p:txBody>
      </p:sp>
      <p:sp>
        <p:nvSpPr>
          <p:cNvPr id="7" name="文本框 6">
            <a:extLst>
              <a:ext uri="{FF2B5EF4-FFF2-40B4-BE49-F238E27FC236}">
                <a16:creationId xmlns:a16="http://schemas.microsoft.com/office/drawing/2014/main" id="{8328B223-636A-4B59-BB37-28DA38F2B529}"/>
              </a:ext>
            </a:extLst>
          </p:cNvPr>
          <p:cNvSpPr txBox="1"/>
          <p:nvPr/>
        </p:nvSpPr>
        <p:spPr>
          <a:xfrm>
            <a:off x="121522" y="5464031"/>
            <a:ext cx="1338828" cy="369332"/>
          </a:xfrm>
          <a:prstGeom prst="rect">
            <a:avLst/>
          </a:prstGeom>
          <a:noFill/>
        </p:spPr>
        <p:txBody>
          <a:bodyPr wrap="none" rtlCol="0">
            <a:spAutoFit/>
          </a:bodyPr>
          <a:lstStyle/>
          <a:p>
            <a:r>
              <a:rPr lang="zh-CN" altLang="en-US" dirty="0"/>
              <a:t>图书简介：</a:t>
            </a:r>
          </a:p>
        </p:txBody>
      </p:sp>
    </p:spTree>
    <p:extLst>
      <p:ext uri="{BB962C8B-B14F-4D97-AF65-F5344CB8AC3E}">
        <p14:creationId xmlns:p14="http://schemas.microsoft.com/office/powerpoint/2010/main" val="14638158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F3618F0C-A779-4917-A7BE-14C3EAD1CED8}"/>
              </a:ext>
            </a:extLst>
          </p:cNvPr>
          <p:cNvSpPr txBox="1"/>
          <p:nvPr/>
        </p:nvSpPr>
        <p:spPr>
          <a:xfrm>
            <a:off x="-63500" y="0"/>
            <a:ext cx="12382500" cy="7956024"/>
          </a:xfrm>
          <a:prstGeom prst="rect">
            <a:avLst/>
          </a:prstGeom>
          <a:noFill/>
        </p:spPr>
        <p:txBody>
          <a:bodyPr wrap="square" rtlCol="0">
            <a:spAutoFit/>
          </a:bodyPr>
          <a:lstStyle/>
          <a:p>
            <a:r>
              <a:rPr lang="zh-CN" altLang="en-US" sz="1000" dirty="0">
                <a:latin typeface="幼圆" panose="02010509060101010101" pitchFamily="49" charset="-122"/>
                <a:ea typeface="幼圆" panose="02010509060101010101" pitchFamily="49" charset="-122"/>
              </a:rPr>
              <a:t>阿斯蒂芬理解啊三顿饭礼金卡说多了几分路径路径看的法律将暗示了的会计法拉丝机的房间里卡士大夫暗示发生的发斯蒂芬阿萨德发是打发斯蒂芬切入去玩儿去玩儿去玩儿去问了几千万鄂健康发电量就开始；连接器为人教理科全文暗讽刘开京爱十分爱上了咖啡机按时来得快暗示法撒旦法所发生的阿斯顿法师打发斯蒂芬戊二醛翁人情味儿群翁人去玩儿群翁人情味群若翁刻录机咖啡机付款付款个水电费暗示法萨斯大声点发斯蒂芬暗讽啊阿萨德阿斯蒂芬理解啊三顿饭礼金卡说多了几分路径路径看的法律将暗示了的会计法拉丝机的房间里卡士大夫暗示发生的发斯蒂芬阿萨德发是打发斯蒂芬切入去玩儿去玩儿去玩儿去问了几千万鄂健康发电量就开始；连接器为人教理科全文暗讽刘开京爱十分爱上了咖啡机按时来得快暗示法撒旦法所发生的阿斯顿法师打发斯蒂芬戊二醛翁人情味儿群翁人去玩儿群翁人情味群若翁刻录机咖啡机付款付款个水电费暗示法萨斯大声点发斯蒂芬暗讽啊阿萨德去玩儿去玩儿去问了几千万鄂健康发电量就开始；连接器为人教理科全文暗讽刘开京爱十分爱上了咖啡机按时来得快暗示法撒旦法所发生的阿斯顿法师打发斯蒂芬戊二醛翁人情味儿群翁人去玩儿群翁人情味群若翁刻录机咖啡机付款付款个水电费暗示法萨斯大声点发斯蒂芬暗讽啊阿萨德阿斯蒂芬理解啊三顿饭礼金卡说多了几分路径路径看的法律将暗示了的会计法拉丝机的房间里卡士大夫暗示发生的发斯蒂芬阿萨德发是打发斯蒂芬切入去玩儿去玩儿去玩儿去问了几千万鄂健康发电量就开始；连接器阿斯顿法师打发斯蒂芬戊二醛翁人情味儿群翁人去玩儿群翁人情味群若翁刻录机咖啡机付款付款个水电费暗示法萨斯大声点发斯蒂芬暗讽啊阿萨德阿斯蒂芬理解啊三顿饭礼金卡说多了几分路径路径看的法律将暗示了的会计法拉丝机的房间里卡士大夫暗示发生的发斯蒂芬阿萨德发是打发斯蒂芬切入去玩儿去玩儿去玩儿去问了几千万鄂健康发电量就开始；连接器为人斯大声点发斯蒂芬暗讽啊阿萨德阿斯蒂芬理解啊三顿饭礼金卡说多了几分路径路径看的法律将暗示了的会计法拉丝机的房间里卡士大夫暗示发生的发斯蒂芬阿萨德发是打发斯蒂芬切入去玩儿去玩儿去玩儿去问了几千万鄂健康发电量就开始；连接器为人斯大声点发斯蒂芬暗讽啊阿萨德阿斯蒂芬理解啊三顿饭礼金卡说多了几分路径路径看的法律将暗示了的会计法拉丝机的房间里卡士大夫暗示发生的发斯蒂芬阿萨德发是打发斯蒂芬切入去玩儿去玩儿去玩儿去问了几千万鄂健康发电量就开始；连接器为人斯大声点发斯蒂芬暗讽啊阿萨德阿斯蒂芬理解啊三顿饭礼金卡说多了几分路径路径看的法律将暗示了的会计法拉丝机的房间里卡士大夫暗示发生的发斯蒂芬阿萨德发是打发斯蒂芬切入去玩儿去玩儿去玩儿去问了几千万鄂健康发电量就开始；连接器为人斯大声点发斯蒂芬暗讽啊阿萨德阿斯蒂芬理解啊三顿饭礼金卡说多了几分路径路径看的法律将暗示了的会计法拉丝机的房间里卡士大夫暗示发生的发斯蒂芬阿萨德发是打发斯蒂芬切入去玩儿去玩儿去玩儿去问了几千万鄂健康发电量就开始；连接器为人斯大声点发斯蒂芬暗讽啊阿萨德阿斯蒂芬理解啊三顿饭礼金卡说多了几分路径路径看的法律将暗示了的会计法拉丝机的房间里卡士大夫暗示发生的发斯蒂芬阿萨德发是打发斯蒂芬切入去玩儿去玩儿去玩儿去问了去玩儿去玩儿去问了几千万鄂健康发电量就开始；连接器为人斯大声点发斯蒂芬暗讽啊阿萨德阿斯蒂芬理解啊三顿饭礼金卡说多了几分路径路径看的法律将暗示了的会计法拉丝机的房间里卡士大夫暗示发生的发斯蒂芬阿萨德发是打发斯蒂芬切入去玩儿去玩儿去玩儿去问了几千万鄂健康发电量就开始；连接器为人斯大声点发斯蒂芬暗讽啊阿萨德阿斯蒂芬理解啊三顿饭礼金卡说多了几分路径路径看的法律将暗示了的会计法拉丝机的房间里卡士大夫暗示发生的发斯蒂芬阿萨德发是打发斯蒂芬切入去玩儿去玩儿去玩儿去问了几千万鄂健康发电量就开始；连接器为人斯大声点发斯蒂芬暗讽啊阿萨德阿斯蒂芬理解啊三顿饭礼金卡说多了几分路径路径看的法律将暗示了的会计法拉丝机的房间里卡士大夫暗示发生的发斯蒂芬阿萨德发是打发斯蒂芬切入去玩儿去玩儿去玩儿去问了几千万鄂健康发电量就开始；连接器为人斯大声点发斯蒂芬暗讽啊阿萨德阿斯蒂芬理解啊三顿饭礼金卡说多了几分路径路径看的法律将暗示了的会计法拉丝机的房间里卡士大夫暗示发生的发斯蒂芬阿萨德发是打发斯蒂芬切入去玩儿去玩儿去玩儿去问了几千万鄂健康发电量就开始；连接器为人斯大声点发斯蒂芬暗讽啊阿萨德阿斯蒂芬理解啊三顿饭礼金卡说多了几分路径路径看的法律将暗示了的会计法拉丝机的房间里卡士大夫暗示发生的发斯蒂芬阿萨德发是打发斯蒂芬切入去玩儿去玩儿去玩儿去问了玩儿去玩儿去玩儿去问了几千万鄂健康发电量就开始；连接器为人教理科全文暗讽刘开京爱十分爱上了咖啡机按时来得快暗示法撒旦法所发生的阿斯顿法师打发斯蒂芬戊二醛翁人情味儿群翁人去玩儿群翁人情味群若翁刻录机咖啡机付款付款个水电费暗示法萨斯大声点发斯蒂芬暗讽啊阿萨德去玩儿去玩儿去问了几千万鄂健康发电量就开始；连接器为人教理科全文暗讽刘开京爱十分爱上了咖啡机按时来得快暗示法撒旦法所发生的阿斯顿法师打发斯蒂芬戊二醛翁人情味儿群翁人去玩儿群翁人情味群若翁刻录机咖啡机付款付款个水电费暗示法萨斯大声点发斯蒂芬暗讽啊阿萨德阿斯蒂芬理解啊三顿饭礼金卡说多了几分路径路径看的法律将暗示了的会计法拉丝机的房间里卡士大夫暗示发生的发斯蒂芬阿萨德发是打发斯蒂芬切入去玩儿去玩儿去玩儿去问了几千万鄂健康发电量就开始；连接器阿斯顿法师打发斯蒂芬戊二醛翁人情味儿群翁人去玩儿群翁人情味群若翁刻录机咖啡机付款付款个水电费暗示法萨斯大声点发斯斯蒂芬切入去玩儿去玩儿去玩儿去问了几千万鄂健康发电量就开始；连接器为人斯大声点发斯蒂芬暗讽啊阿萨德阿斯蒂芬理解啊三顿饭礼金卡说多了几分路径路径看的法律将暗示了的会计法拉丝机的房间里卡士大夫暗示发生的发斯蒂芬阿萨德发是打发斯蒂芬切入去玩儿去玩儿去玩儿去问了几千万鄂健康发电量就开始；连接器为人斯大声点发斯蒂芬暗讽啊阿萨德阿斯蒂芬理解啊三顿饭礼金卡说多了几分路径路径看的法律将暗示了的会计法拉丝机的房间里卡士大夫暗示发生的发斯蒂芬阿萨德发是打发斯蒂芬切入去玩儿去玩儿去玩儿去问了几千万鄂健康发电量就开始；连接器为人斯大声点发斯蒂芬暗讽啊阿萨德阿斯蒂芬理解啊三顿饭礼金卡说多了几分路径路径看的法律将暗示了的会计法拉丝机的房间里卡士大夫暗示发生的发斯蒂芬阿萨德发是打发斯蒂芬切入去玩儿去玩儿去玩儿去问了几千万鄂健康发电量就开始；连接器为人斯大声点发斯蒂芬暗讽啊阿萨德阿斯蒂芬理解啊三顿饭礼金卡说多了几分路径路径看的法律将暗示了的会计法拉丝机的房间里卡士大夫暗示发生的发斯蒂芬阿萨德发是打发斯蒂芬切入去玩儿去玩儿去玩儿去问了几千万鄂健康发电量就开始；连接器为人斯大声了几分路径路径看的法律将暗示了的会计法拉丝机的房间里卡士大夫暗示发生的发斯蒂芬阿萨德发是打发斯蒂芬切入去玩儿去玩儿去玩儿去问了几千万鄂健康发电量就开始；连接器为人斯大声将暗示了的会计法拉丝机的房间里卡士大夫暗示发生的发斯蒂芬阿萨德发是将暗示了的会计法拉丝机的房间里卡士大夫暗示发生的发斯蒂芬阿萨德将暗示了的会计法拉丝机的房间里卡士大夫暗示发生的发斯蒂芬阿萨德发是将暗示了的会计法拉丝机的房间里卡士大夫暗示发生的发斯蒂芬阿萨德发是斯蒂芬阿萨德发是斯蒂芬阿萨德发是打发斯蒂芬切入去玩儿去玩儿去玩儿去问了玩儿去玩儿去玩儿去问了几千万鄂健康发电量就开始；连接器为人教理科全文暗讽刘开京爱十分爱上了咖啡机按时来得快暗示法撒旦法所发生的阿斯顿法师打发斯蒂芬戊二醛翁人情味儿群翁人去玩儿群翁人情味群若翁刻录机咖啡机付款付款个水电费暗示法萨斯大声点发斯蒂芬暗讽啊阿萨德去玩儿去玩儿去问了几千万鄂健康发电量就开始；连接器为人教理科全文暗讽刘开京爱十分爱上了咖啡机按时来得快暗示法撒旦法所发生的阿斯顿法师打发斯蒂芬戊二醛翁人情味儿群翁人去玩儿群翁人情味群若翁刻录机咖啡机付款付款个水电费暗示法萨斯大声点发斯蒂芬暗讽啊阿萨德阿斯蒂芬理解啊三顿饭礼金卡说多了几分路径路径看的法律将暗示了的会计法拉丝机的房间里卡士大夫暗示发生的发斯蒂芬阿萨德发是打发斯蒂芬切入去玩儿去玩儿去玩儿去问了几千万鄂健康发电量就开始；连接器阿斯顿法师打发斯蒂芬戊二醛翁人情味儿群翁人去玩儿群翁人情味群若翁刻录机咖啡机付款付款个水电费暗示法萨斯大声点发斯斯蒂芬切入去玩儿去玩儿去玩儿去问了几千万鄂健康发电量就开始；连接器为人斯大声点发斯蒂芬暗讽啊阿萨德阿斯蒂芬理解啊三顿饭礼金卡说多了几分路径路径看的法律将暗示了的会计法拉丝机的房间里卡士大夫暗示发生的发斯蒂芬阿萨德发是打发斯蒂芬切入去玩儿去玩儿去玩儿去问了几千万鄂健康发电量就开始；连接器为人斯大声点发斯蒂芬暗讽啊阿萨德阿斯蒂芬理解啊三顿饭礼金卡说多了几分路径路径看的法律将暗示了的会计法拉丝机的房间里卡士大夫暗示发生的发斯蒂芬阿萨德发是打发斯蒂芬切入去玩儿去玩儿去玩儿去问了几千万鄂健康发电量就开始；连接器为人斯大声点发斯蒂芬暗讽啊阿萨德阿斯蒂芬理解啊三顿饭礼金卡说多了几分路径路径看的法律将暗示了的会计法拉丝机的房间里卡士大夫暗示发生的发斯蒂芬阿萨德发是打发斯蒂芬切入去玩儿去玩儿去玩儿去问了几千万鄂健康发电量就开始；连接器为人斯大声点发斯蒂芬暗讽啊阿萨德阿斯蒂芬理解啊三顿饭礼金卡说多了几分路径路径看的法律将暗示了的会计法拉丝机的房间里卡士大夫暗示发生的发斯蒂芬阿萨德发是打发斯蒂芬切入去玩儿去玩儿去玩儿去问了几千万鄂健康发电量就开始；连接器为人斯大声了几分路径路径看的法律将暗示了的会计法拉丝机的房间里卡士大夫暗示发生的发斯蒂芬阿萨德发是打发斯蒂芬切入去玩儿去玩儿去玩儿去问了几千万鄂健康发电量就开始；连接器为人斯大声将暗示了的会计法拉丝机的房间里卡士大夫暗示发生的发斯蒂芬阿萨德发是将暗示了的会计法拉丝机的房间里卡士大夫暗示发生的发斯蒂芬阿萨德将暗示了的会计法拉丝机的房间里卡士大夫暗示发生的发斯蒂芬阿萨德发是将暗示了的会计法拉丝机的房间里卡士大夫暗示发生的发斯蒂芬阿萨德发是斯蒂芬阿萨德发是拉丝机的房间里卡士大夫暗示发生的发斯蒂芬阿萨德发是将暗示了的会计法拉丝机的房间里卡士大夫暗示发生的发斯蒂芬阿萨德将暗示了的会计法拉丝机的房间里卡士大夫暗示发生的发斯蒂芬阿萨德发是将暗示了的会计法拉丝机的房间里卡士大夫暗示发生的发斯蒂芬阿萨德发是斯蒂芬阿萨德发是斯蒂芬阿萨</a:t>
            </a:r>
          </a:p>
          <a:p>
            <a:endParaRPr lang="zh-CN" altLang="en-US" sz="1000" dirty="0">
              <a:latin typeface="幼圆" panose="02010509060101010101" pitchFamily="49" charset="-122"/>
              <a:ea typeface="幼圆" panose="02010509060101010101" pitchFamily="49" charset="-122"/>
            </a:endParaRPr>
          </a:p>
          <a:p>
            <a:endParaRPr lang="zh-CN" altLang="en-US" sz="1000" dirty="0">
              <a:latin typeface="幼圆" panose="02010509060101010101" pitchFamily="49" charset="-122"/>
              <a:ea typeface="幼圆" panose="02010509060101010101" pitchFamily="49" charset="-122"/>
            </a:endParaRPr>
          </a:p>
          <a:p>
            <a:endParaRPr lang="zh-CN" altLang="en-US" sz="1000" dirty="0">
              <a:latin typeface="幼圆" panose="02010509060101010101" pitchFamily="49" charset="-122"/>
              <a:ea typeface="幼圆" panose="02010509060101010101" pitchFamily="49" charset="-122"/>
            </a:endParaRPr>
          </a:p>
          <a:p>
            <a:endParaRPr lang="zh-CN" altLang="en-US" sz="1000" dirty="0">
              <a:latin typeface="幼圆" panose="02010509060101010101" pitchFamily="49" charset="-122"/>
              <a:ea typeface="幼圆" panose="02010509060101010101" pitchFamily="49" charset="-122"/>
            </a:endParaRPr>
          </a:p>
          <a:p>
            <a:endParaRPr lang="zh-CN" altLang="en-US" sz="1050" dirty="0"/>
          </a:p>
          <a:p>
            <a:endParaRPr lang="zh-CN" altLang="en-US" sz="1050" dirty="0"/>
          </a:p>
        </p:txBody>
      </p:sp>
      <p:sp>
        <p:nvSpPr>
          <p:cNvPr id="5" name="文本框 4">
            <a:extLst>
              <a:ext uri="{FF2B5EF4-FFF2-40B4-BE49-F238E27FC236}">
                <a16:creationId xmlns:a16="http://schemas.microsoft.com/office/drawing/2014/main" id="{FAC0D1E8-5753-41F3-99EF-6DD691C379B0}"/>
              </a:ext>
            </a:extLst>
          </p:cNvPr>
          <p:cNvSpPr txBox="1"/>
          <p:nvPr/>
        </p:nvSpPr>
        <p:spPr>
          <a:xfrm>
            <a:off x="1045144" y="901434"/>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33" name="文本框 32">
            <a:extLst>
              <a:ext uri="{FF2B5EF4-FFF2-40B4-BE49-F238E27FC236}">
                <a16:creationId xmlns:a16="http://schemas.microsoft.com/office/drawing/2014/main" id="{5B27C05D-5435-4329-83B8-CA5BD696B2A4}"/>
              </a:ext>
            </a:extLst>
          </p:cNvPr>
          <p:cNvSpPr txBox="1"/>
          <p:nvPr/>
        </p:nvSpPr>
        <p:spPr>
          <a:xfrm>
            <a:off x="1838894" y="1032239"/>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34" name="文本框 33">
            <a:extLst>
              <a:ext uri="{FF2B5EF4-FFF2-40B4-BE49-F238E27FC236}">
                <a16:creationId xmlns:a16="http://schemas.microsoft.com/office/drawing/2014/main" id="{986C971F-C68C-4737-BD7E-7852943CE52E}"/>
              </a:ext>
            </a:extLst>
          </p:cNvPr>
          <p:cNvSpPr txBox="1"/>
          <p:nvPr/>
        </p:nvSpPr>
        <p:spPr>
          <a:xfrm>
            <a:off x="1441450" y="2209105"/>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35" name="文本框 34">
            <a:extLst>
              <a:ext uri="{FF2B5EF4-FFF2-40B4-BE49-F238E27FC236}">
                <a16:creationId xmlns:a16="http://schemas.microsoft.com/office/drawing/2014/main" id="{165201BC-D65C-42DD-8A39-02E85F5DB2EB}"/>
              </a:ext>
            </a:extLst>
          </p:cNvPr>
          <p:cNvSpPr txBox="1"/>
          <p:nvPr/>
        </p:nvSpPr>
        <p:spPr>
          <a:xfrm>
            <a:off x="6096000" y="2209105"/>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36" name="文本框 35">
            <a:extLst>
              <a:ext uri="{FF2B5EF4-FFF2-40B4-BE49-F238E27FC236}">
                <a16:creationId xmlns:a16="http://schemas.microsoft.com/office/drawing/2014/main" id="{B3A9F3E0-6C84-4D9B-92DD-F4A712687B55}"/>
              </a:ext>
            </a:extLst>
          </p:cNvPr>
          <p:cNvSpPr txBox="1"/>
          <p:nvPr/>
        </p:nvSpPr>
        <p:spPr>
          <a:xfrm>
            <a:off x="3041650" y="1464039"/>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37" name="文本框 36">
            <a:extLst>
              <a:ext uri="{FF2B5EF4-FFF2-40B4-BE49-F238E27FC236}">
                <a16:creationId xmlns:a16="http://schemas.microsoft.com/office/drawing/2014/main" id="{FBA7C806-19E5-4DD6-964C-3A505D598BBD}"/>
              </a:ext>
            </a:extLst>
          </p:cNvPr>
          <p:cNvSpPr txBox="1"/>
          <p:nvPr/>
        </p:nvSpPr>
        <p:spPr>
          <a:xfrm>
            <a:off x="6690784" y="2877972"/>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38" name="文本框 37">
            <a:extLst>
              <a:ext uri="{FF2B5EF4-FFF2-40B4-BE49-F238E27FC236}">
                <a16:creationId xmlns:a16="http://schemas.microsoft.com/office/drawing/2014/main" id="{DCDEC2EC-19EB-40FF-BDA7-38A7B4D1188B}"/>
              </a:ext>
            </a:extLst>
          </p:cNvPr>
          <p:cNvSpPr txBox="1"/>
          <p:nvPr/>
        </p:nvSpPr>
        <p:spPr>
          <a:xfrm>
            <a:off x="4709584" y="3167390"/>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39" name="文本框 38">
            <a:extLst>
              <a:ext uri="{FF2B5EF4-FFF2-40B4-BE49-F238E27FC236}">
                <a16:creationId xmlns:a16="http://schemas.microsoft.com/office/drawing/2014/main" id="{7830E710-75D0-4121-9EE9-CC29794683AC}"/>
              </a:ext>
            </a:extLst>
          </p:cNvPr>
          <p:cNvSpPr txBox="1"/>
          <p:nvPr/>
        </p:nvSpPr>
        <p:spPr>
          <a:xfrm>
            <a:off x="3498850" y="2877972"/>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40" name="文本框 39">
            <a:extLst>
              <a:ext uri="{FF2B5EF4-FFF2-40B4-BE49-F238E27FC236}">
                <a16:creationId xmlns:a16="http://schemas.microsoft.com/office/drawing/2014/main" id="{671F143D-91F8-4109-A3AA-BBB494D03D1E}"/>
              </a:ext>
            </a:extLst>
          </p:cNvPr>
          <p:cNvSpPr txBox="1"/>
          <p:nvPr/>
        </p:nvSpPr>
        <p:spPr>
          <a:xfrm>
            <a:off x="4709584" y="901434"/>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41" name="文本框 40">
            <a:extLst>
              <a:ext uri="{FF2B5EF4-FFF2-40B4-BE49-F238E27FC236}">
                <a16:creationId xmlns:a16="http://schemas.microsoft.com/office/drawing/2014/main" id="{C5B9A9A9-E861-46B8-852A-B935E3DA3C8E}"/>
              </a:ext>
            </a:extLst>
          </p:cNvPr>
          <p:cNvSpPr txBox="1"/>
          <p:nvPr/>
        </p:nvSpPr>
        <p:spPr>
          <a:xfrm>
            <a:off x="9869900" y="3036585"/>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42" name="文本框 41">
            <a:extLst>
              <a:ext uri="{FF2B5EF4-FFF2-40B4-BE49-F238E27FC236}">
                <a16:creationId xmlns:a16="http://schemas.microsoft.com/office/drawing/2014/main" id="{ECA53A9B-99BF-4A04-B986-6A89FEC668D5}"/>
              </a:ext>
            </a:extLst>
          </p:cNvPr>
          <p:cNvSpPr txBox="1"/>
          <p:nvPr/>
        </p:nvSpPr>
        <p:spPr>
          <a:xfrm>
            <a:off x="9302633" y="1333234"/>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43" name="文本框 42">
            <a:extLst>
              <a:ext uri="{FF2B5EF4-FFF2-40B4-BE49-F238E27FC236}">
                <a16:creationId xmlns:a16="http://schemas.microsoft.com/office/drawing/2014/main" id="{6CD8CA2B-6879-4494-9F54-51AD90FB20BC}"/>
              </a:ext>
            </a:extLst>
          </p:cNvPr>
          <p:cNvSpPr txBox="1"/>
          <p:nvPr/>
        </p:nvSpPr>
        <p:spPr>
          <a:xfrm>
            <a:off x="7795567" y="1333234"/>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44" name="文本框 43">
            <a:extLst>
              <a:ext uri="{FF2B5EF4-FFF2-40B4-BE49-F238E27FC236}">
                <a16:creationId xmlns:a16="http://schemas.microsoft.com/office/drawing/2014/main" id="{13C9D16F-FC06-4A3F-9B40-940E228F28C2}"/>
              </a:ext>
            </a:extLst>
          </p:cNvPr>
          <p:cNvSpPr txBox="1"/>
          <p:nvPr/>
        </p:nvSpPr>
        <p:spPr>
          <a:xfrm>
            <a:off x="8735367" y="2747167"/>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45" name="文本框 44">
            <a:extLst>
              <a:ext uri="{FF2B5EF4-FFF2-40B4-BE49-F238E27FC236}">
                <a16:creationId xmlns:a16="http://schemas.microsoft.com/office/drawing/2014/main" id="{707895D1-40FD-413F-99D8-A1C432A9A180}"/>
              </a:ext>
            </a:extLst>
          </p:cNvPr>
          <p:cNvSpPr txBox="1"/>
          <p:nvPr/>
        </p:nvSpPr>
        <p:spPr>
          <a:xfrm>
            <a:off x="6878814" y="639824"/>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46" name="文本框 45">
            <a:extLst>
              <a:ext uri="{FF2B5EF4-FFF2-40B4-BE49-F238E27FC236}">
                <a16:creationId xmlns:a16="http://schemas.microsoft.com/office/drawing/2014/main" id="{FEC08B4E-5E2E-4D49-9B11-6B9C66FBE360}"/>
              </a:ext>
            </a:extLst>
          </p:cNvPr>
          <p:cNvSpPr txBox="1"/>
          <p:nvPr/>
        </p:nvSpPr>
        <p:spPr>
          <a:xfrm>
            <a:off x="10942814" y="339848"/>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47" name="文本框 46">
            <a:extLst>
              <a:ext uri="{FF2B5EF4-FFF2-40B4-BE49-F238E27FC236}">
                <a16:creationId xmlns:a16="http://schemas.microsoft.com/office/drawing/2014/main" id="{CF0805C5-C08B-4C0D-B893-DEFB9DF6391A}"/>
              </a:ext>
            </a:extLst>
          </p:cNvPr>
          <p:cNvSpPr txBox="1"/>
          <p:nvPr/>
        </p:nvSpPr>
        <p:spPr>
          <a:xfrm>
            <a:off x="11332280" y="3847207"/>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48" name="文本框 47">
            <a:extLst>
              <a:ext uri="{FF2B5EF4-FFF2-40B4-BE49-F238E27FC236}">
                <a16:creationId xmlns:a16="http://schemas.microsoft.com/office/drawing/2014/main" id="{F665F807-DF66-4760-B27F-142C72FBE55B}"/>
              </a:ext>
            </a:extLst>
          </p:cNvPr>
          <p:cNvSpPr txBox="1"/>
          <p:nvPr/>
        </p:nvSpPr>
        <p:spPr>
          <a:xfrm>
            <a:off x="8407049" y="4710807"/>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49" name="文本框 48">
            <a:extLst>
              <a:ext uri="{FF2B5EF4-FFF2-40B4-BE49-F238E27FC236}">
                <a16:creationId xmlns:a16="http://schemas.microsoft.com/office/drawing/2014/main" id="{A1027FCD-2768-4C1F-AB16-1D2D917237E7}"/>
              </a:ext>
            </a:extLst>
          </p:cNvPr>
          <p:cNvSpPr txBox="1"/>
          <p:nvPr/>
        </p:nvSpPr>
        <p:spPr>
          <a:xfrm>
            <a:off x="5802020" y="4679820"/>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50" name="文本框 49">
            <a:extLst>
              <a:ext uri="{FF2B5EF4-FFF2-40B4-BE49-F238E27FC236}">
                <a16:creationId xmlns:a16="http://schemas.microsoft.com/office/drawing/2014/main" id="{77052451-F7A7-45C6-923A-6B53EEB75567}"/>
              </a:ext>
            </a:extLst>
          </p:cNvPr>
          <p:cNvSpPr txBox="1"/>
          <p:nvPr/>
        </p:nvSpPr>
        <p:spPr>
          <a:xfrm>
            <a:off x="3173120" y="4710807"/>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51" name="文本框 50">
            <a:extLst>
              <a:ext uri="{FF2B5EF4-FFF2-40B4-BE49-F238E27FC236}">
                <a16:creationId xmlns:a16="http://schemas.microsoft.com/office/drawing/2014/main" id="{6E395B90-034C-4C42-B04E-FEACC3822C93}"/>
              </a:ext>
            </a:extLst>
          </p:cNvPr>
          <p:cNvSpPr txBox="1"/>
          <p:nvPr/>
        </p:nvSpPr>
        <p:spPr>
          <a:xfrm>
            <a:off x="719414" y="4972417"/>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52" name="文本框 51">
            <a:extLst>
              <a:ext uri="{FF2B5EF4-FFF2-40B4-BE49-F238E27FC236}">
                <a16:creationId xmlns:a16="http://schemas.microsoft.com/office/drawing/2014/main" id="{405977A5-4383-4671-8144-EC80076F062C}"/>
              </a:ext>
            </a:extLst>
          </p:cNvPr>
          <p:cNvSpPr txBox="1"/>
          <p:nvPr/>
        </p:nvSpPr>
        <p:spPr>
          <a:xfrm>
            <a:off x="2164624" y="5878350"/>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53" name="文本框 52">
            <a:extLst>
              <a:ext uri="{FF2B5EF4-FFF2-40B4-BE49-F238E27FC236}">
                <a16:creationId xmlns:a16="http://schemas.microsoft.com/office/drawing/2014/main" id="{A6BC23E6-E1B3-4910-8B69-B479F0BD2E00}"/>
              </a:ext>
            </a:extLst>
          </p:cNvPr>
          <p:cNvSpPr txBox="1"/>
          <p:nvPr/>
        </p:nvSpPr>
        <p:spPr>
          <a:xfrm>
            <a:off x="1552671" y="3644088"/>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54" name="文本框 53">
            <a:extLst>
              <a:ext uri="{FF2B5EF4-FFF2-40B4-BE49-F238E27FC236}">
                <a16:creationId xmlns:a16="http://schemas.microsoft.com/office/drawing/2014/main" id="{261D5C55-5AEB-4657-9B90-873989258A4D}"/>
              </a:ext>
            </a:extLst>
          </p:cNvPr>
          <p:cNvSpPr txBox="1"/>
          <p:nvPr/>
        </p:nvSpPr>
        <p:spPr>
          <a:xfrm>
            <a:off x="4878562" y="6009155"/>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55" name="文本框 54">
            <a:extLst>
              <a:ext uri="{FF2B5EF4-FFF2-40B4-BE49-F238E27FC236}">
                <a16:creationId xmlns:a16="http://schemas.microsoft.com/office/drawing/2014/main" id="{59274047-410B-40D3-8F55-288279AA6C27}"/>
              </a:ext>
            </a:extLst>
          </p:cNvPr>
          <p:cNvSpPr txBox="1"/>
          <p:nvPr/>
        </p:nvSpPr>
        <p:spPr>
          <a:xfrm>
            <a:off x="9869900" y="4580002"/>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
        <p:nvSpPr>
          <p:cNvPr id="56" name="文本框 55">
            <a:extLst>
              <a:ext uri="{FF2B5EF4-FFF2-40B4-BE49-F238E27FC236}">
                <a16:creationId xmlns:a16="http://schemas.microsoft.com/office/drawing/2014/main" id="{57F0F07E-4255-4B18-8C7C-B1626BA4AF36}"/>
              </a:ext>
            </a:extLst>
          </p:cNvPr>
          <p:cNvSpPr txBox="1"/>
          <p:nvPr/>
        </p:nvSpPr>
        <p:spPr>
          <a:xfrm>
            <a:off x="11332280" y="5640005"/>
            <a:ext cx="325730" cy="261610"/>
          </a:xfrm>
          <a:prstGeom prst="rect">
            <a:avLst/>
          </a:prstGeom>
          <a:noFill/>
        </p:spPr>
        <p:txBody>
          <a:bodyPr wrap="none" rtlCol="0">
            <a:spAutoFit/>
          </a:bodyPr>
          <a:lstStyle/>
          <a:p>
            <a:r>
              <a:rPr lang="zh-CN" altLang="en-US" sz="1100" dirty="0">
                <a:latin typeface="幼圆" panose="02010509060101010101" pitchFamily="49" charset="-122"/>
                <a:ea typeface="幼圆" panose="02010509060101010101" pitchFamily="49" charset="-122"/>
              </a:rPr>
              <a:t>哈</a:t>
            </a:r>
          </a:p>
        </p:txBody>
      </p:sp>
    </p:spTree>
    <p:extLst>
      <p:ext uri="{BB962C8B-B14F-4D97-AF65-F5344CB8AC3E}">
        <p14:creationId xmlns:p14="http://schemas.microsoft.com/office/powerpoint/2010/main" val="259671185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7" presetClass="emph" presetSubtype="0" repeatCount="indefinite" fill="remove" grpId="0" nodeType="clickEffect">
                                  <p:stCondLst>
                                    <p:cond delay="0"/>
                                  </p:stCondLst>
                                  <p:childTnLst>
                                    <p:animClr clrSpc="rgb" dir="cw">
                                      <p:cBhvr override="childStyle">
                                        <p:cTn id="6" dur="250" autoRev="1" fill="remove"/>
                                        <p:tgtEl>
                                          <p:spTgt spid="5"/>
                                        </p:tgtEl>
                                        <p:attrNameLst>
                                          <p:attrName>style.color</p:attrName>
                                        </p:attrNameLst>
                                      </p:cBhvr>
                                      <p:to>
                                        <a:srgbClr val="FF3399"/>
                                      </p:to>
                                    </p:animClr>
                                    <p:animClr clrSpc="rgb" dir="cw">
                                      <p:cBhvr>
                                        <p:cTn id="7" dur="250" autoRev="1" fill="remove"/>
                                        <p:tgtEl>
                                          <p:spTgt spid="5"/>
                                        </p:tgtEl>
                                        <p:attrNameLst>
                                          <p:attrName>fillcolor</p:attrName>
                                        </p:attrNameLst>
                                      </p:cBhvr>
                                      <p:to>
                                        <a:srgbClr val="FF3399"/>
                                      </p:to>
                                    </p:animClr>
                                    <p:set>
                                      <p:cBhvr>
                                        <p:cTn id="8" dur="250" autoRev="1" fill="remove"/>
                                        <p:tgtEl>
                                          <p:spTgt spid="5"/>
                                        </p:tgtEl>
                                        <p:attrNameLst>
                                          <p:attrName>fill.type</p:attrName>
                                        </p:attrNameLst>
                                      </p:cBhvr>
                                      <p:to>
                                        <p:strVal val="solid"/>
                                      </p:to>
                                    </p:set>
                                    <p:set>
                                      <p:cBhvr>
                                        <p:cTn id="9" dur="250" autoRev="1" fill="remove"/>
                                        <p:tgtEl>
                                          <p:spTgt spid="5"/>
                                        </p:tgtEl>
                                        <p:attrNameLst>
                                          <p:attrName>fill.on</p:attrName>
                                        </p:attrNameLst>
                                      </p:cBhvr>
                                      <p:to>
                                        <p:strVal val="true"/>
                                      </p:to>
                                    </p:set>
                                  </p:childTnLst>
                                </p:cTn>
                              </p:par>
                            </p:childTnLst>
                          </p:cTn>
                        </p:par>
                      </p:childTnLst>
                    </p:cTn>
                  </p:par>
                </p:childTnLst>
              </p:cTn>
              <p:nextCondLst>
                <p:cond evt="onClick" delay="0">
                  <p:tgtEl>
                    <p:spTgt spid="5"/>
                  </p:tgtEl>
                </p:cond>
              </p:nextCondLst>
            </p:seq>
            <p:seq concurrent="1" nextAc="seek">
              <p:cTn id="10" restart="whenNotActive" fill="hold" evtFilter="cancelBubble" nodeType="interactiveSeq">
                <p:stCondLst>
                  <p:cond evt="onClick" delay="0">
                    <p:tgtEl>
                      <p:spTgt spid="33"/>
                    </p:tgtEl>
                  </p:cond>
                </p:stCondLst>
                <p:endSync evt="end" delay="0">
                  <p:rtn val="all"/>
                </p:endSync>
                <p:childTnLst>
                  <p:par>
                    <p:cTn id="11" fill="hold">
                      <p:stCondLst>
                        <p:cond delay="0"/>
                      </p:stCondLst>
                      <p:childTnLst>
                        <p:par>
                          <p:cTn id="12" fill="hold">
                            <p:stCondLst>
                              <p:cond delay="0"/>
                            </p:stCondLst>
                            <p:childTnLst>
                              <p:par>
                                <p:cTn id="13" presetID="27" presetClass="emph" presetSubtype="0" repeatCount="indefinite" fill="remove" grpId="0" nodeType="clickEffect">
                                  <p:stCondLst>
                                    <p:cond delay="0"/>
                                  </p:stCondLst>
                                  <p:childTnLst>
                                    <p:animClr clrSpc="rgb" dir="cw">
                                      <p:cBhvr override="childStyle">
                                        <p:cTn id="14" dur="250" autoRev="1" fill="remove"/>
                                        <p:tgtEl>
                                          <p:spTgt spid="33"/>
                                        </p:tgtEl>
                                        <p:attrNameLst>
                                          <p:attrName>style.color</p:attrName>
                                        </p:attrNameLst>
                                      </p:cBhvr>
                                      <p:to>
                                        <a:srgbClr val="FF3399"/>
                                      </p:to>
                                    </p:animClr>
                                    <p:animClr clrSpc="rgb" dir="cw">
                                      <p:cBhvr>
                                        <p:cTn id="15" dur="250" autoRev="1" fill="remove"/>
                                        <p:tgtEl>
                                          <p:spTgt spid="33"/>
                                        </p:tgtEl>
                                        <p:attrNameLst>
                                          <p:attrName>fillcolor</p:attrName>
                                        </p:attrNameLst>
                                      </p:cBhvr>
                                      <p:to>
                                        <a:srgbClr val="FF3399"/>
                                      </p:to>
                                    </p:animClr>
                                    <p:set>
                                      <p:cBhvr>
                                        <p:cTn id="16" dur="250" autoRev="1" fill="remove"/>
                                        <p:tgtEl>
                                          <p:spTgt spid="33"/>
                                        </p:tgtEl>
                                        <p:attrNameLst>
                                          <p:attrName>fill.type</p:attrName>
                                        </p:attrNameLst>
                                      </p:cBhvr>
                                      <p:to>
                                        <p:strVal val="solid"/>
                                      </p:to>
                                    </p:set>
                                    <p:set>
                                      <p:cBhvr>
                                        <p:cTn id="17" dur="250" autoRev="1" fill="remove"/>
                                        <p:tgtEl>
                                          <p:spTgt spid="33"/>
                                        </p:tgtEl>
                                        <p:attrNameLst>
                                          <p:attrName>fill.on</p:attrName>
                                        </p:attrNameLst>
                                      </p:cBhvr>
                                      <p:to>
                                        <p:strVal val="true"/>
                                      </p:to>
                                    </p:set>
                                  </p:childTnLst>
                                </p:cTn>
                              </p:par>
                            </p:childTnLst>
                          </p:cTn>
                        </p:par>
                      </p:childTnLst>
                    </p:cTn>
                  </p:par>
                </p:childTnLst>
              </p:cTn>
              <p:nextCondLst>
                <p:cond evt="onClick" delay="0">
                  <p:tgtEl>
                    <p:spTgt spid="33"/>
                  </p:tgtEl>
                </p:cond>
              </p:nextCondLst>
            </p:seq>
            <p:seq concurrent="1" nextAc="seek">
              <p:cTn id="18" restart="whenNotActive" fill="hold" evtFilter="cancelBubble" nodeType="interactiveSeq">
                <p:stCondLst>
                  <p:cond evt="onClick" delay="0">
                    <p:tgtEl>
                      <p:spTgt spid="34"/>
                    </p:tgtEl>
                  </p:cond>
                </p:stCondLst>
                <p:endSync evt="end" delay="0">
                  <p:rtn val="all"/>
                </p:endSync>
                <p:childTnLst>
                  <p:par>
                    <p:cTn id="19" fill="hold">
                      <p:stCondLst>
                        <p:cond delay="0"/>
                      </p:stCondLst>
                      <p:childTnLst>
                        <p:par>
                          <p:cTn id="20" fill="hold">
                            <p:stCondLst>
                              <p:cond delay="0"/>
                            </p:stCondLst>
                            <p:childTnLst>
                              <p:par>
                                <p:cTn id="21" presetID="27" presetClass="emph" presetSubtype="0" repeatCount="indefinite" fill="remove" grpId="0" nodeType="clickEffect">
                                  <p:stCondLst>
                                    <p:cond delay="0"/>
                                  </p:stCondLst>
                                  <p:childTnLst>
                                    <p:animClr clrSpc="rgb" dir="cw">
                                      <p:cBhvr override="childStyle">
                                        <p:cTn id="22" dur="250" autoRev="1" fill="remove"/>
                                        <p:tgtEl>
                                          <p:spTgt spid="34"/>
                                        </p:tgtEl>
                                        <p:attrNameLst>
                                          <p:attrName>style.color</p:attrName>
                                        </p:attrNameLst>
                                      </p:cBhvr>
                                      <p:to>
                                        <a:srgbClr val="FF3399"/>
                                      </p:to>
                                    </p:animClr>
                                    <p:animClr clrSpc="rgb" dir="cw">
                                      <p:cBhvr>
                                        <p:cTn id="23" dur="250" autoRev="1" fill="remove"/>
                                        <p:tgtEl>
                                          <p:spTgt spid="34"/>
                                        </p:tgtEl>
                                        <p:attrNameLst>
                                          <p:attrName>fillcolor</p:attrName>
                                        </p:attrNameLst>
                                      </p:cBhvr>
                                      <p:to>
                                        <a:srgbClr val="FF3399"/>
                                      </p:to>
                                    </p:animClr>
                                    <p:set>
                                      <p:cBhvr>
                                        <p:cTn id="24" dur="250" autoRev="1" fill="remove"/>
                                        <p:tgtEl>
                                          <p:spTgt spid="34"/>
                                        </p:tgtEl>
                                        <p:attrNameLst>
                                          <p:attrName>fill.type</p:attrName>
                                        </p:attrNameLst>
                                      </p:cBhvr>
                                      <p:to>
                                        <p:strVal val="solid"/>
                                      </p:to>
                                    </p:set>
                                    <p:set>
                                      <p:cBhvr>
                                        <p:cTn id="25" dur="250" autoRev="1" fill="remove"/>
                                        <p:tgtEl>
                                          <p:spTgt spid="34"/>
                                        </p:tgtEl>
                                        <p:attrNameLst>
                                          <p:attrName>fill.on</p:attrName>
                                        </p:attrNameLst>
                                      </p:cBhvr>
                                      <p:to>
                                        <p:strVal val="true"/>
                                      </p:to>
                                    </p:set>
                                  </p:childTnLst>
                                </p:cTn>
                              </p:par>
                            </p:childTnLst>
                          </p:cTn>
                        </p:par>
                      </p:childTnLst>
                    </p:cTn>
                  </p:par>
                </p:childTnLst>
              </p:cTn>
              <p:nextCondLst>
                <p:cond evt="onClick" delay="0">
                  <p:tgtEl>
                    <p:spTgt spid="34"/>
                  </p:tgtEl>
                </p:cond>
              </p:nextCondLst>
            </p:seq>
            <p:seq concurrent="1" nextAc="seek">
              <p:cTn id="26" restart="whenNotActive" fill="hold" evtFilter="cancelBubble" nodeType="interactiveSeq">
                <p:stCondLst>
                  <p:cond evt="onClick" delay="0">
                    <p:tgtEl>
                      <p:spTgt spid="35"/>
                    </p:tgtEl>
                  </p:cond>
                </p:stCondLst>
                <p:endSync evt="end" delay="0">
                  <p:rtn val="all"/>
                </p:endSync>
                <p:childTnLst>
                  <p:par>
                    <p:cTn id="27" fill="hold">
                      <p:stCondLst>
                        <p:cond delay="0"/>
                      </p:stCondLst>
                      <p:childTnLst>
                        <p:par>
                          <p:cTn id="28" fill="hold">
                            <p:stCondLst>
                              <p:cond delay="0"/>
                            </p:stCondLst>
                            <p:childTnLst>
                              <p:par>
                                <p:cTn id="29" presetID="27" presetClass="emph" presetSubtype="0" repeatCount="indefinite" fill="remove" grpId="0" nodeType="clickEffect">
                                  <p:stCondLst>
                                    <p:cond delay="0"/>
                                  </p:stCondLst>
                                  <p:childTnLst>
                                    <p:animClr clrSpc="rgb" dir="cw">
                                      <p:cBhvr override="childStyle">
                                        <p:cTn id="30" dur="250" autoRev="1" fill="remove"/>
                                        <p:tgtEl>
                                          <p:spTgt spid="35"/>
                                        </p:tgtEl>
                                        <p:attrNameLst>
                                          <p:attrName>style.color</p:attrName>
                                        </p:attrNameLst>
                                      </p:cBhvr>
                                      <p:to>
                                        <a:srgbClr val="FF3399"/>
                                      </p:to>
                                    </p:animClr>
                                    <p:animClr clrSpc="rgb" dir="cw">
                                      <p:cBhvr>
                                        <p:cTn id="31" dur="250" autoRev="1" fill="remove"/>
                                        <p:tgtEl>
                                          <p:spTgt spid="35"/>
                                        </p:tgtEl>
                                        <p:attrNameLst>
                                          <p:attrName>fillcolor</p:attrName>
                                        </p:attrNameLst>
                                      </p:cBhvr>
                                      <p:to>
                                        <a:srgbClr val="FF3399"/>
                                      </p:to>
                                    </p:animClr>
                                    <p:set>
                                      <p:cBhvr>
                                        <p:cTn id="32" dur="250" autoRev="1" fill="remove"/>
                                        <p:tgtEl>
                                          <p:spTgt spid="35"/>
                                        </p:tgtEl>
                                        <p:attrNameLst>
                                          <p:attrName>fill.type</p:attrName>
                                        </p:attrNameLst>
                                      </p:cBhvr>
                                      <p:to>
                                        <p:strVal val="solid"/>
                                      </p:to>
                                    </p:set>
                                    <p:set>
                                      <p:cBhvr>
                                        <p:cTn id="33" dur="250" autoRev="1" fill="remove"/>
                                        <p:tgtEl>
                                          <p:spTgt spid="35"/>
                                        </p:tgtEl>
                                        <p:attrNameLst>
                                          <p:attrName>fill.on</p:attrName>
                                        </p:attrNameLst>
                                      </p:cBhvr>
                                      <p:to>
                                        <p:strVal val="true"/>
                                      </p:to>
                                    </p:set>
                                  </p:childTnLst>
                                </p:cTn>
                              </p:par>
                            </p:childTnLst>
                          </p:cTn>
                        </p:par>
                      </p:childTnLst>
                    </p:cTn>
                  </p:par>
                </p:childTnLst>
              </p:cTn>
              <p:nextCondLst>
                <p:cond evt="onClick" delay="0">
                  <p:tgtEl>
                    <p:spTgt spid="35"/>
                  </p:tgtEl>
                </p:cond>
              </p:nextCondLst>
            </p:seq>
            <p:seq concurrent="1" nextAc="seek">
              <p:cTn id="34" restart="whenNotActive" fill="hold" evtFilter="cancelBubble" nodeType="interactiveSeq">
                <p:stCondLst>
                  <p:cond evt="onClick" delay="0">
                    <p:tgtEl>
                      <p:spTgt spid="36"/>
                    </p:tgtEl>
                  </p:cond>
                </p:stCondLst>
                <p:endSync evt="end" delay="0">
                  <p:rtn val="all"/>
                </p:endSync>
                <p:childTnLst>
                  <p:par>
                    <p:cTn id="35" fill="hold">
                      <p:stCondLst>
                        <p:cond delay="0"/>
                      </p:stCondLst>
                      <p:childTnLst>
                        <p:par>
                          <p:cTn id="36" fill="hold">
                            <p:stCondLst>
                              <p:cond delay="0"/>
                            </p:stCondLst>
                            <p:childTnLst>
                              <p:par>
                                <p:cTn id="37" presetID="27" presetClass="emph" presetSubtype="0" repeatCount="indefinite" fill="remove" grpId="0" nodeType="clickEffect">
                                  <p:stCondLst>
                                    <p:cond delay="0"/>
                                  </p:stCondLst>
                                  <p:childTnLst>
                                    <p:animClr clrSpc="rgb" dir="cw">
                                      <p:cBhvr override="childStyle">
                                        <p:cTn id="38" dur="250" autoRev="1" fill="remove"/>
                                        <p:tgtEl>
                                          <p:spTgt spid="36"/>
                                        </p:tgtEl>
                                        <p:attrNameLst>
                                          <p:attrName>style.color</p:attrName>
                                        </p:attrNameLst>
                                      </p:cBhvr>
                                      <p:to>
                                        <a:srgbClr val="FF3399"/>
                                      </p:to>
                                    </p:animClr>
                                    <p:animClr clrSpc="rgb" dir="cw">
                                      <p:cBhvr>
                                        <p:cTn id="39" dur="250" autoRev="1" fill="remove"/>
                                        <p:tgtEl>
                                          <p:spTgt spid="36"/>
                                        </p:tgtEl>
                                        <p:attrNameLst>
                                          <p:attrName>fillcolor</p:attrName>
                                        </p:attrNameLst>
                                      </p:cBhvr>
                                      <p:to>
                                        <a:srgbClr val="FF3399"/>
                                      </p:to>
                                    </p:animClr>
                                    <p:set>
                                      <p:cBhvr>
                                        <p:cTn id="40" dur="250" autoRev="1" fill="remove"/>
                                        <p:tgtEl>
                                          <p:spTgt spid="36"/>
                                        </p:tgtEl>
                                        <p:attrNameLst>
                                          <p:attrName>fill.type</p:attrName>
                                        </p:attrNameLst>
                                      </p:cBhvr>
                                      <p:to>
                                        <p:strVal val="solid"/>
                                      </p:to>
                                    </p:set>
                                    <p:set>
                                      <p:cBhvr>
                                        <p:cTn id="41" dur="250" autoRev="1" fill="remove"/>
                                        <p:tgtEl>
                                          <p:spTgt spid="36"/>
                                        </p:tgtEl>
                                        <p:attrNameLst>
                                          <p:attrName>fill.on</p:attrName>
                                        </p:attrNameLst>
                                      </p:cBhvr>
                                      <p:to>
                                        <p:strVal val="true"/>
                                      </p:to>
                                    </p:set>
                                  </p:childTnLst>
                                </p:cTn>
                              </p:par>
                            </p:childTnLst>
                          </p:cTn>
                        </p:par>
                      </p:childTnLst>
                    </p:cTn>
                  </p:par>
                </p:childTnLst>
              </p:cTn>
              <p:nextCondLst>
                <p:cond evt="onClick" delay="0">
                  <p:tgtEl>
                    <p:spTgt spid="36"/>
                  </p:tgtEl>
                </p:cond>
              </p:nextCondLst>
            </p:seq>
            <p:seq concurrent="1" nextAc="seek">
              <p:cTn id="42" restart="whenNotActive" fill="hold" evtFilter="cancelBubble" nodeType="interactiveSeq">
                <p:stCondLst>
                  <p:cond evt="onClick" delay="0">
                    <p:tgtEl>
                      <p:spTgt spid="37"/>
                    </p:tgtEl>
                  </p:cond>
                </p:stCondLst>
                <p:endSync evt="end" delay="0">
                  <p:rtn val="all"/>
                </p:endSync>
                <p:childTnLst>
                  <p:par>
                    <p:cTn id="43" fill="hold">
                      <p:stCondLst>
                        <p:cond delay="0"/>
                      </p:stCondLst>
                      <p:childTnLst>
                        <p:par>
                          <p:cTn id="44" fill="hold">
                            <p:stCondLst>
                              <p:cond delay="0"/>
                            </p:stCondLst>
                            <p:childTnLst>
                              <p:par>
                                <p:cTn id="45" presetID="27" presetClass="emph" presetSubtype="0" repeatCount="indefinite" fill="remove" grpId="0" nodeType="clickEffect">
                                  <p:stCondLst>
                                    <p:cond delay="0"/>
                                  </p:stCondLst>
                                  <p:childTnLst>
                                    <p:animClr clrSpc="rgb" dir="cw">
                                      <p:cBhvr override="childStyle">
                                        <p:cTn id="46" dur="250" autoRev="1" fill="remove"/>
                                        <p:tgtEl>
                                          <p:spTgt spid="37"/>
                                        </p:tgtEl>
                                        <p:attrNameLst>
                                          <p:attrName>style.color</p:attrName>
                                        </p:attrNameLst>
                                      </p:cBhvr>
                                      <p:to>
                                        <a:srgbClr val="FF3399"/>
                                      </p:to>
                                    </p:animClr>
                                    <p:animClr clrSpc="rgb" dir="cw">
                                      <p:cBhvr>
                                        <p:cTn id="47" dur="250" autoRev="1" fill="remove"/>
                                        <p:tgtEl>
                                          <p:spTgt spid="37"/>
                                        </p:tgtEl>
                                        <p:attrNameLst>
                                          <p:attrName>fillcolor</p:attrName>
                                        </p:attrNameLst>
                                      </p:cBhvr>
                                      <p:to>
                                        <a:srgbClr val="FF3399"/>
                                      </p:to>
                                    </p:animClr>
                                    <p:set>
                                      <p:cBhvr>
                                        <p:cTn id="48" dur="250" autoRev="1" fill="remove"/>
                                        <p:tgtEl>
                                          <p:spTgt spid="37"/>
                                        </p:tgtEl>
                                        <p:attrNameLst>
                                          <p:attrName>fill.type</p:attrName>
                                        </p:attrNameLst>
                                      </p:cBhvr>
                                      <p:to>
                                        <p:strVal val="solid"/>
                                      </p:to>
                                    </p:set>
                                    <p:set>
                                      <p:cBhvr>
                                        <p:cTn id="49" dur="250" autoRev="1" fill="remove"/>
                                        <p:tgtEl>
                                          <p:spTgt spid="37"/>
                                        </p:tgtEl>
                                        <p:attrNameLst>
                                          <p:attrName>fill.on</p:attrName>
                                        </p:attrNameLst>
                                      </p:cBhvr>
                                      <p:to>
                                        <p:strVal val="true"/>
                                      </p:to>
                                    </p:set>
                                  </p:childTnLst>
                                </p:cTn>
                              </p:par>
                            </p:childTnLst>
                          </p:cTn>
                        </p:par>
                      </p:childTnLst>
                    </p:cTn>
                  </p:par>
                </p:childTnLst>
              </p:cTn>
              <p:nextCondLst>
                <p:cond evt="onClick" delay="0">
                  <p:tgtEl>
                    <p:spTgt spid="37"/>
                  </p:tgtEl>
                </p:cond>
              </p:nextCondLst>
            </p:seq>
            <p:seq concurrent="1" nextAc="seek">
              <p:cTn id="50" restart="whenNotActive" fill="hold" evtFilter="cancelBubble" nodeType="interactiveSeq">
                <p:stCondLst>
                  <p:cond evt="onClick" delay="0">
                    <p:tgtEl>
                      <p:spTgt spid="38"/>
                    </p:tgtEl>
                  </p:cond>
                </p:stCondLst>
                <p:endSync evt="end" delay="0">
                  <p:rtn val="all"/>
                </p:endSync>
                <p:childTnLst>
                  <p:par>
                    <p:cTn id="51" fill="hold">
                      <p:stCondLst>
                        <p:cond delay="0"/>
                      </p:stCondLst>
                      <p:childTnLst>
                        <p:par>
                          <p:cTn id="52" fill="hold">
                            <p:stCondLst>
                              <p:cond delay="0"/>
                            </p:stCondLst>
                            <p:childTnLst>
                              <p:par>
                                <p:cTn id="53" presetID="27" presetClass="emph" presetSubtype="0" repeatCount="indefinite" fill="remove" grpId="0" nodeType="clickEffect">
                                  <p:stCondLst>
                                    <p:cond delay="0"/>
                                  </p:stCondLst>
                                  <p:childTnLst>
                                    <p:animClr clrSpc="rgb" dir="cw">
                                      <p:cBhvr override="childStyle">
                                        <p:cTn id="54" dur="250" autoRev="1" fill="remove"/>
                                        <p:tgtEl>
                                          <p:spTgt spid="38"/>
                                        </p:tgtEl>
                                        <p:attrNameLst>
                                          <p:attrName>style.color</p:attrName>
                                        </p:attrNameLst>
                                      </p:cBhvr>
                                      <p:to>
                                        <a:srgbClr val="FF3399"/>
                                      </p:to>
                                    </p:animClr>
                                    <p:animClr clrSpc="rgb" dir="cw">
                                      <p:cBhvr>
                                        <p:cTn id="55" dur="250" autoRev="1" fill="remove"/>
                                        <p:tgtEl>
                                          <p:spTgt spid="38"/>
                                        </p:tgtEl>
                                        <p:attrNameLst>
                                          <p:attrName>fillcolor</p:attrName>
                                        </p:attrNameLst>
                                      </p:cBhvr>
                                      <p:to>
                                        <a:srgbClr val="FF3399"/>
                                      </p:to>
                                    </p:animClr>
                                    <p:set>
                                      <p:cBhvr>
                                        <p:cTn id="56" dur="250" autoRev="1" fill="remove"/>
                                        <p:tgtEl>
                                          <p:spTgt spid="38"/>
                                        </p:tgtEl>
                                        <p:attrNameLst>
                                          <p:attrName>fill.type</p:attrName>
                                        </p:attrNameLst>
                                      </p:cBhvr>
                                      <p:to>
                                        <p:strVal val="solid"/>
                                      </p:to>
                                    </p:set>
                                    <p:set>
                                      <p:cBhvr>
                                        <p:cTn id="57" dur="250" autoRev="1" fill="remove"/>
                                        <p:tgtEl>
                                          <p:spTgt spid="38"/>
                                        </p:tgtEl>
                                        <p:attrNameLst>
                                          <p:attrName>fill.on</p:attrName>
                                        </p:attrNameLst>
                                      </p:cBhvr>
                                      <p:to>
                                        <p:strVal val="true"/>
                                      </p:to>
                                    </p:set>
                                  </p:childTnLst>
                                </p:cTn>
                              </p:par>
                            </p:childTnLst>
                          </p:cTn>
                        </p:par>
                      </p:childTnLst>
                    </p:cTn>
                  </p:par>
                </p:childTnLst>
              </p:cTn>
              <p:nextCondLst>
                <p:cond evt="onClick" delay="0">
                  <p:tgtEl>
                    <p:spTgt spid="38"/>
                  </p:tgtEl>
                </p:cond>
              </p:nextCondLst>
            </p:seq>
            <p:seq concurrent="1" nextAc="seek">
              <p:cTn id="58" restart="whenNotActive" fill="hold" evtFilter="cancelBubble" nodeType="interactiveSeq">
                <p:stCondLst>
                  <p:cond evt="onClick" delay="0">
                    <p:tgtEl>
                      <p:spTgt spid="39"/>
                    </p:tgtEl>
                  </p:cond>
                </p:stCondLst>
                <p:endSync evt="end" delay="0">
                  <p:rtn val="all"/>
                </p:endSync>
                <p:childTnLst>
                  <p:par>
                    <p:cTn id="59" fill="hold">
                      <p:stCondLst>
                        <p:cond delay="0"/>
                      </p:stCondLst>
                      <p:childTnLst>
                        <p:par>
                          <p:cTn id="60" fill="hold">
                            <p:stCondLst>
                              <p:cond delay="0"/>
                            </p:stCondLst>
                            <p:childTnLst>
                              <p:par>
                                <p:cTn id="61" presetID="27" presetClass="emph" presetSubtype="0" repeatCount="indefinite" fill="remove" grpId="0" nodeType="clickEffect">
                                  <p:stCondLst>
                                    <p:cond delay="0"/>
                                  </p:stCondLst>
                                  <p:childTnLst>
                                    <p:animClr clrSpc="rgb" dir="cw">
                                      <p:cBhvr override="childStyle">
                                        <p:cTn id="62" dur="250" autoRev="1" fill="remove"/>
                                        <p:tgtEl>
                                          <p:spTgt spid="39"/>
                                        </p:tgtEl>
                                        <p:attrNameLst>
                                          <p:attrName>style.color</p:attrName>
                                        </p:attrNameLst>
                                      </p:cBhvr>
                                      <p:to>
                                        <a:srgbClr val="FF3399"/>
                                      </p:to>
                                    </p:animClr>
                                    <p:animClr clrSpc="rgb" dir="cw">
                                      <p:cBhvr>
                                        <p:cTn id="63" dur="250" autoRev="1" fill="remove"/>
                                        <p:tgtEl>
                                          <p:spTgt spid="39"/>
                                        </p:tgtEl>
                                        <p:attrNameLst>
                                          <p:attrName>fillcolor</p:attrName>
                                        </p:attrNameLst>
                                      </p:cBhvr>
                                      <p:to>
                                        <a:srgbClr val="FF3399"/>
                                      </p:to>
                                    </p:animClr>
                                    <p:set>
                                      <p:cBhvr>
                                        <p:cTn id="64" dur="250" autoRev="1" fill="remove"/>
                                        <p:tgtEl>
                                          <p:spTgt spid="39"/>
                                        </p:tgtEl>
                                        <p:attrNameLst>
                                          <p:attrName>fill.type</p:attrName>
                                        </p:attrNameLst>
                                      </p:cBhvr>
                                      <p:to>
                                        <p:strVal val="solid"/>
                                      </p:to>
                                    </p:set>
                                    <p:set>
                                      <p:cBhvr>
                                        <p:cTn id="65" dur="250" autoRev="1" fill="remove"/>
                                        <p:tgtEl>
                                          <p:spTgt spid="39"/>
                                        </p:tgtEl>
                                        <p:attrNameLst>
                                          <p:attrName>fill.on</p:attrName>
                                        </p:attrNameLst>
                                      </p:cBhvr>
                                      <p:to>
                                        <p:strVal val="true"/>
                                      </p:to>
                                    </p:set>
                                  </p:childTnLst>
                                </p:cTn>
                              </p:par>
                            </p:childTnLst>
                          </p:cTn>
                        </p:par>
                      </p:childTnLst>
                    </p:cTn>
                  </p:par>
                </p:childTnLst>
              </p:cTn>
              <p:nextCondLst>
                <p:cond evt="onClick" delay="0">
                  <p:tgtEl>
                    <p:spTgt spid="39"/>
                  </p:tgtEl>
                </p:cond>
              </p:nextCondLst>
            </p:seq>
            <p:seq concurrent="1" nextAc="seek">
              <p:cTn id="66" restart="whenNotActive" fill="hold" evtFilter="cancelBubble" nodeType="interactiveSeq">
                <p:stCondLst>
                  <p:cond evt="onClick" delay="0">
                    <p:tgtEl>
                      <p:spTgt spid="40"/>
                    </p:tgtEl>
                  </p:cond>
                </p:stCondLst>
                <p:endSync evt="end" delay="0">
                  <p:rtn val="all"/>
                </p:endSync>
                <p:childTnLst>
                  <p:par>
                    <p:cTn id="67" fill="hold">
                      <p:stCondLst>
                        <p:cond delay="0"/>
                      </p:stCondLst>
                      <p:childTnLst>
                        <p:par>
                          <p:cTn id="68" fill="hold">
                            <p:stCondLst>
                              <p:cond delay="0"/>
                            </p:stCondLst>
                            <p:childTnLst>
                              <p:par>
                                <p:cTn id="69" presetID="27" presetClass="emph" presetSubtype="0" repeatCount="indefinite" fill="remove" grpId="0" nodeType="clickEffect">
                                  <p:stCondLst>
                                    <p:cond delay="0"/>
                                  </p:stCondLst>
                                  <p:childTnLst>
                                    <p:animClr clrSpc="rgb" dir="cw">
                                      <p:cBhvr override="childStyle">
                                        <p:cTn id="70" dur="250" autoRev="1" fill="remove"/>
                                        <p:tgtEl>
                                          <p:spTgt spid="40"/>
                                        </p:tgtEl>
                                        <p:attrNameLst>
                                          <p:attrName>style.color</p:attrName>
                                        </p:attrNameLst>
                                      </p:cBhvr>
                                      <p:to>
                                        <a:srgbClr val="FF3399"/>
                                      </p:to>
                                    </p:animClr>
                                    <p:animClr clrSpc="rgb" dir="cw">
                                      <p:cBhvr>
                                        <p:cTn id="71" dur="250" autoRev="1" fill="remove"/>
                                        <p:tgtEl>
                                          <p:spTgt spid="40"/>
                                        </p:tgtEl>
                                        <p:attrNameLst>
                                          <p:attrName>fillcolor</p:attrName>
                                        </p:attrNameLst>
                                      </p:cBhvr>
                                      <p:to>
                                        <a:srgbClr val="FF3399"/>
                                      </p:to>
                                    </p:animClr>
                                    <p:set>
                                      <p:cBhvr>
                                        <p:cTn id="72" dur="250" autoRev="1" fill="remove"/>
                                        <p:tgtEl>
                                          <p:spTgt spid="40"/>
                                        </p:tgtEl>
                                        <p:attrNameLst>
                                          <p:attrName>fill.type</p:attrName>
                                        </p:attrNameLst>
                                      </p:cBhvr>
                                      <p:to>
                                        <p:strVal val="solid"/>
                                      </p:to>
                                    </p:set>
                                    <p:set>
                                      <p:cBhvr>
                                        <p:cTn id="73" dur="250" autoRev="1" fill="remove"/>
                                        <p:tgtEl>
                                          <p:spTgt spid="40"/>
                                        </p:tgtEl>
                                        <p:attrNameLst>
                                          <p:attrName>fill.on</p:attrName>
                                        </p:attrNameLst>
                                      </p:cBhvr>
                                      <p:to>
                                        <p:strVal val="true"/>
                                      </p:to>
                                    </p:set>
                                  </p:childTnLst>
                                </p:cTn>
                              </p:par>
                            </p:childTnLst>
                          </p:cTn>
                        </p:par>
                      </p:childTnLst>
                    </p:cTn>
                  </p:par>
                </p:childTnLst>
              </p:cTn>
              <p:nextCondLst>
                <p:cond evt="onClick" delay="0">
                  <p:tgtEl>
                    <p:spTgt spid="40"/>
                  </p:tgtEl>
                </p:cond>
              </p:nextCondLst>
            </p:seq>
            <p:seq concurrent="1" nextAc="seek">
              <p:cTn id="74" restart="whenNotActive" fill="hold" evtFilter="cancelBubble" nodeType="interactiveSeq">
                <p:stCondLst>
                  <p:cond evt="onClick" delay="0">
                    <p:tgtEl>
                      <p:spTgt spid="41"/>
                    </p:tgtEl>
                  </p:cond>
                </p:stCondLst>
                <p:endSync evt="end" delay="0">
                  <p:rtn val="all"/>
                </p:endSync>
                <p:childTnLst>
                  <p:par>
                    <p:cTn id="75" fill="hold">
                      <p:stCondLst>
                        <p:cond delay="0"/>
                      </p:stCondLst>
                      <p:childTnLst>
                        <p:par>
                          <p:cTn id="76" fill="hold">
                            <p:stCondLst>
                              <p:cond delay="0"/>
                            </p:stCondLst>
                            <p:childTnLst>
                              <p:par>
                                <p:cTn id="77" presetID="27" presetClass="emph" presetSubtype="0" repeatCount="indefinite" fill="remove" grpId="0" nodeType="clickEffect">
                                  <p:stCondLst>
                                    <p:cond delay="0"/>
                                  </p:stCondLst>
                                  <p:childTnLst>
                                    <p:animClr clrSpc="rgb" dir="cw">
                                      <p:cBhvr override="childStyle">
                                        <p:cTn id="78" dur="250" autoRev="1" fill="remove"/>
                                        <p:tgtEl>
                                          <p:spTgt spid="41"/>
                                        </p:tgtEl>
                                        <p:attrNameLst>
                                          <p:attrName>style.color</p:attrName>
                                        </p:attrNameLst>
                                      </p:cBhvr>
                                      <p:to>
                                        <a:srgbClr val="FF3399"/>
                                      </p:to>
                                    </p:animClr>
                                    <p:animClr clrSpc="rgb" dir="cw">
                                      <p:cBhvr>
                                        <p:cTn id="79" dur="250" autoRev="1" fill="remove"/>
                                        <p:tgtEl>
                                          <p:spTgt spid="41"/>
                                        </p:tgtEl>
                                        <p:attrNameLst>
                                          <p:attrName>fillcolor</p:attrName>
                                        </p:attrNameLst>
                                      </p:cBhvr>
                                      <p:to>
                                        <a:srgbClr val="FF3399"/>
                                      </p:to>
                                    </p:animClr>
                                    <p:set>
                                      <p:cBhvr>
                                        <p:cTn id="80" dur="250" autoRev="1" fill="remove"/>
                                        <p:tgtEl>
                                          <p:spTgt spid="41"/>
                                        </p:tgtEl>
                                        <p:attrNameLst>
                                          <p:attrName>fill.type</p:attrName>
                                        </p:attrNameLst>
                                      </p:cBhvr>
                                      <p:to>
                                        <p:strVal val="solid"/>
                                      </p:to>
                                    </p:set>
                                    <p:set>
                                      <p:cBhvr>
                                        <p:cTn id="81" dur="250" autoRev="1" fill="remove"/>
                                        <p:tgtEl>
                                          <p:spTgt spid="41"/>
                                        </p:tgtEl>
                                        <p:attrNameLst>
                                          <p:attrName>fill.on</p:attrName>
                                        </p:attrNameLst>
                                      </p:cBhvr>
                                      <p:to>
                                        <p:strVal val="true"/>
                                      </p:to>
                                    </p:set>
                                  </p:childTnLst>
                                </p:cTn>
                              </p:par>
                            </p:childTnLst>
                          </p:cTn>
                        </p:par>
                      </p:childTnLst>
                    </p:cTn>
                  </p:par>
                </p:childTnLst>
              </p:cTn>
              <p:nextCondLst>
                <p:cond evt="onClick" delay="0">
                  <p:tgtEl>
                    <p:spTgt spid="41"/>
                  </p:tgtEl>
                </p:cond>
              </p:nextCondLst>
            </p:seq>
            <p:seq concurrent="1" nextAc="seek">
              <p:cTn id="82" restart="whenNotActive" fill="hold" evtFilter="cancelBubble" nodeType="interactiveSeq">
                <p:stCondLst>
                  <p:cond evt="onClick" delay="0">
                    <p:tgtEl>
                      <p:spTgt spid="42"/>
                    </p:tgtEl>
                  </p:cond>
                </p:stCondLst>
                <p:endSync evt="end" delay="0">
                  <p:rtn val="all"/>
                </p:endSync>
                <p:childTnLst>
                  <p:par>
                    <p:cTn id="83" fill="hold">
                      <p:stCondLst>
                        <p:cond delay="0"/>
                      </p:stCondLst>
                      <p:childTnLst>
                        <p:par>
                          <p:cTn id="84" fill="hold">
                            <p:stCondLst>
                              <p:cond delay="0"/>
                            </p:stCondLst>
                            <p:childTnLst>
                              <p:par>
                                <p:cTn id="85" presetID="27" presetClass="emph" presetSubtype="0" repeatCount="indefinite" fill="remove" grpId="0" nodeType="clickEffect">
                                  <p:stCondLst>
                                    <p:cond delay="0"/>
                                  </p:stCondLst>
                                  <p:childTnLst>
                                    <p:animClr clrSpc="rgb" dir="cw">
                                      <p:cBhvr override="childStyle">
                                        <p:cTn id="86" dur="250" autoRev="1" fill="remove"/>
                                        <p:tgtEl>
                                          <p:spTgt spid="42"/>
                                        </p:tgtEl>
                                        <p:attrNameLst>
                                          <p:attrName>style.color</p:attrName>
                                        </p:attrNameLst>
                                      </p:cBhvr>
                                      <p:to>
                                        <a:srgbClr val="FF3399"/>
                                      </p:to>
                                    </p:animClr>
                                    <p:animClr clrSpc="rgb" dir="cw">
                                      <p:cBhvr>
                                        <p:cTn id="87" dur="250" autoRev="1" fill="remove"/>
                                        <p:tgtEl>
                                          <p:spTgt spid="42"/>
                                        </p:tgtEl>
                                        <p:attrNameLst>
                                          <p:attrName>fillcolor</p:attrName>
                                        </p:attrNameLst>
                                      </p:cBhvr>
                                      <p:to>
                                        <a:srgbClr val="FF3399"/>
                                      </p:to>
                                    </p:animClr>
                                    <p:set>
                                      <p:cBhvr>
                                        <p:cTn id="88" dur="250" autoRev="1" fill="remove"/>
                                        <p:tgtEl>
                                          <p:spTgt spid="42"/>
                                        </p:tgtEl>
                                        <p:attrNameLst>
                                          <p:attrName>fill.type</p:attrName>
                                        </p:attrNameLst>
                                      </p:cBhvr>
                                      <p:to>
                                        <p:strVal val="solid"/>
                                      </p:to>
                                    </p:set>
                                    <p:set>
                                      <p:cBhvr>
                                        <p:cTn id="89" dur="250" autoRev="1" fill="remove"/>
                                        <p:tgtEl>
                                          <p:spTgt spid="42"/>
                                        </p:tgtEl>
                                        <p:attrNameLst>
                                          <p:attrName>fill.on</p:attrName>
                                        </p:attrNameLst>
                                      </p:cBhvr>
                                      <p:to>
                                        <p:strVal val="true"/>
                                      </p:to>
                                    </p:set>
                                  </p:childTnLst>
                                </p:cTn>
                              </p:par>
                            </p:childTnLst>
                          </p:cTn>
                        </p:par>
                      </p:childTnLst>
                    </p:cTn>
                  </p:par>
                </p:childTnLst>
              </p:cTn>
              <p:nextCondLst>
                <p:cond evt="onClick" delay="0">
                  <p:tgtEl>
                    <p:spTgt spid="42"/>
                  </p:tgtEl>
                </p:cond>
              </p:nextCondLst>
            </p:seq>
            <p:seq concurrent="1" nextAc="seek">
              <p:cTn id="90" restart="whenNotActive" fill="hold" evtFilter="cancelBubble" nodeType="interactiveSeq">
                <p:stCondLst>
                  <p:cond evt="onClick" delay="0">
                    <p:tgtEl>
                      <p:spTgt spid="43"/>
                    </p:tgtEl>
                  </p:cond>
                </p:stCondLst>
                <p:endSync evt="end" delay="0">
                  <p:rtn val="all"/>
                </p:endSync>
                <p:childTnLst>
                  <p:par>
                    <p:cTn id="91" fill="hold">
                      <p:stCondLst>
                        <p:cond delay="0"/>
                      </p:stCondLst>
                      <p:childTnLst>
                        <p:par>
                          <p:cTn id="92" fill="hold">
                            <p:stCondLst>
                              <p:cond delay="0"/>
                            </p:stCondLst>
                            <p:childTnLst>
                              <p:par>
                                <p:cTn id="93" presetID="27" presetClass="emph" presetSubtype="0" repeatCount="indefinite" fill="remove" grpId="0" nodeType="clickEffect">
                                  <p:stCondLst>
                                    <p:cond delay="0"/>
                                  </p:stCondLst>
                                  <p:childTnLst>
                                    <p:animClr clrSpc="rgb" dir="cw">
                                      <p:cBhvr override="childStyle">
                                        <p:cTn id="94" dur="250" autoRev="1" fill="remove"/>
                                        <p:tgtEl>
                                          <p:spTgt spid="43"/>
                                        </p:tgtEl>
                                        <p:attrNameLst>
                                          <p:attrName>style.color</p:attrName>
                                        </p:attrNameLst>
                                      </p:cBhvr>
                                      <p:to>
                                        <a:srgbClr val="FF3399"/>
                                      </p:to>
                                    </p:animClr>
                                    <p:animClr clrSpc="rgb" dir="cw">
                                      <p:cBhvr>
                                        <p:cTn id="95" dur="250" autoRev="1" fill="remove"/>
                                        <p:tgtEl>
                                          <p:spTgt spid="43"/>
                                        </p:tgtEl>
                                        <p:attrNameLst>
                                          <p:attrName>fillcolor</p:attrName>
                                        </p:attrNameLst>
                                      </p:cBhvr>
                                      <p:to>
                                        <a:srgbClr val="FF3399"/>
                                      </p:to>
                                    </p:animClr>
                                    <p:set>
                                      <p:cBhvr>
                                        <p:cTn id="96" dur="250" autoRev="1" fill="remove"/>
                                        <p:tgtEl>
                                          <p:spTgt spid="43"/>
                                        </p:tgtEl>
                                        <p:attrNameLst>
                                          <p:attrName>fill.type</p:attrName>
                                        </p:attrNameLst>
                                      </p:cBhvr>
                                      <p:to>
                                        <p:strVal val="solid"/>
                                      </p:to>
                                    </p:set>
                                    <p:set>
                                      <p:cBhvr>
                                        <p:cTn id="97" dur="250" autoRev="1" fill="remove"/>
                                        <p:tgtEl>
                                          <p:spTgt spid="43"/>
                                        </p:tgtEl>
                                        <p:attrNameLst>
                                          <p:attrName>fill.on</p:attrName>
                                        </p:attrNameLst>
                                      </p:cBhvr>
                                      <p:to>
                                        <p:strVal val="true"/>
                                      </p:to>
                                    </p:set>
                                  </p:childTnLst>
                                </p:cTn>
                              </p:par>
                            </p:childTnLst>
                          </p:cTn>
                        </p:par>
                      </p:childTnLst>
                    </p:cTn>
                  </p:par>
                </p:childTnLst>
              </p:cTn>
              <p:nextCondLst>
                <p:cond evt="onClick" delay="0">
                  <p:tgtEl>
                    <p:spTgt spid="43"/>
                  </p:tgtEl>
                </p:cond>
              </p:nextCondLst>
            </p:seq>
            <p:seq concurrent="1" nextAc="seek">
              <p:cTn id="98" restart="whenNotActive" fill="hold" evtFilter="cancelBubble" nodeType="interactiveSeq">
                <p:stCondLst>
                  <p:cond evt="onClick" delay="0">
                    <p:tgtEl>
                      <p:spTgt spid="44"/>
                    </p:tgtEl>
                  </p:cond>
                </p:stCondLst>
                <p:endSync evt="end" delay="0">
                  <p:rtn val="all"/>
                </p:endSync>
                <p:childTnLst>
                  <p:par>
                    <p:cTn id="99" fill="hold">
                      <p:stCondLst>
                        <p:cond delay="0"/>
                      </p:stCondLst>
                      <p:childTnLst>
                        <p:par>
                          <p:cTn id="100" fill="hold">
                            <p:stCondLst>
                              <p:cond delay="0"/>
                            </p:stCondLst>
                            <p:childTnLst>
                              <p:par>
                                <p:cTn id="101" presetID="27" presetClass="emph" presetSubtype="0" repeatCount="indefinite" fill="remove" grpId="0" nodeType="clickEffect">
                                  <p:stCondLst>
                                    <p:cond delay="0"/>
                                  </p:stCondLst>
                                  <p:childTnLst>
                                    <p:animClr clrSpc="rgb" dir="cw">
                                      <p:cBhvr override="childStyle">
                                        <p:cTn id="102" dur="250" autoRev="1" fill="remove"/>
                                        <p:tgtEl>
                                          <p:spTgt spid="44"/>
                                        </p:tgtEl>
                                        <p:attrNameLst>
                                          <p:attrName>style.color</p:attrName>
                                        </p:attrNameLst>
                                      </p:cBhvr>
                                      <p:to>
                                        <a:srgbClr val="FF3399"/>
                                      </p:to>
                                    </p:animClr>
                                    <p:animClr clrSpc="rgb" dir="cw">
                                      <p:cBhvr>
                                        <p:cTn id="103" dur="250" autoRev="1" fill="remove"/>
                                        <p:tgtEl>
                                          <p:spTgt spid="44"/>
                                        </p:tgtEl>
                                        <p:attrNameLst>
                                          <p:attrName>fillcolor</p:attrName>
                                        </p:attrNameLst>
                                      </p:cBhvr>
                                      <p:to>
                                        <a:srgbClr val="FF3399"/>
                                      </p:to>
                                    </p:animClr>
                                    <p:set>
                                      <p:cBhvr>
                                        <p:cTn id="104" dur="250" autoRev="1" fill="remove"/>
                                        <p:tgtEl>
                                          <p:spTgt spid="44"/>
                                        </p:tgtEl>
                                        <p:attrNameLst>
                                          <p:attrName>fill.type</p:attrName>
                                        </p:attrNameLst>
                                      </p:cBhvr>
                                      <p:to>
                                        <p:strVal val="solid"/>
                                      </p:to>
                                    </p:set>
                                    <p:set>
                                      <p:cBhvr>
                                        <p:cTn id="105" dur="250" autoRev="1" fill="remove"/>
                                        <p:tgtEl>
                                          <p:spTgt spid="44"/>
                                        </p:tgtEl>
                                        <p:attrNameLst>
                                          <p:attrName>fill.on</p:attrName>
                                        </p:attrNameLst>
                                      </p:cBhvr>
                                      <p:to>
                                        <p:strVal val="true"/>
                                      </p:to>
                                    </p:set>
                                  </p:childTnLst>
                                </p:cTn>
                              </p:par>
                            </p:childTnLst>
                          </p:cTn>
                        </p:par>
                      </p:childTnLst>
                    </p:cTn>
                  </p:par>
                </p:childTnLst>
              </p:cTn>
              <p:nextCondLst>
                <p:cond evt="onClick" delay="0">
                  <p:tgtEl>
                    <p:spTgt spid="44"/>
                  </p:tgtEl>
                </p:cond>
              </p:nextCondLst>
            </p:seq>
            <p:seq concurrent="1" nextAc="seek">
              <p:cTn id="106" restart="whenNotActive" fill="hold" evtFilter="cancelBubble" nodeType="interactiveSeq">
                <p:stCondLst>
                  <p:cond evt="onClick" delay="0">
                    <p:tgtEl>
                      <p:spTgt spid="45"/>
                    </p:tgtEl>
                  </p:cond>
                </p:stCondLst>
                <p:endSync evt="end" delay="0">
                  <p:rtn val="all"/>
                </p:endSync>
                <p:childTnLst>
                  <p:par>
                    <p:cTn id="107" fill="hold">
                      <p:stCondLst>
                        <p:cond delay="0"/>
                      </p:stCondLst>
                      <p:childTnLst>
                        <p:par>
                          <p:cTn id="108" fill="hold">
                            <p:stCondLst>
                              <p:cond delay="0"/>
                            </p:stCondLst>
                            <p:childTnLst>
                              <p:par>
                                <p:cTn id="109" presetID="27" presetClass="emph" presetSubtype="0" repeatCount="indefinite" fill="remove" grpId="0" nodeType="clickEffect">
                                  <p:stCondLst>
                                    <p:cond delay="0"/>
                                  </p:stCondLst>
                                  <p:childTnLst>
                                    <p:animClr clrSpc="rgb" dir="cw">
                                      <p:cBhvr override="childStyle">
                                        <p:cTn id="110" dur="250" autoRev="1" fill="remove"/>
                                        <p:tgtEl>
                                          <p:spTgt spid="45"/>
                                        </p:tgtEl>
                                        <p:attrNameLst>
                                          <p:attrName>style.color</p:attrName>
                                        </p:attrNameLst>
                                      </p:cBhvr>
                                      <p:to>
                                        <a:srgbClr val="FF3399"/>
                                      </p:to>
                                    </p:animClr>
                                    <p:animClr clrSpc="rgb" dir="cw">
                                      <p:cBhvr>
                                        <p:cTn id="111" dur="250" autoRev="1" fill="remove"/>
                                        <p:tgtEl>
                                          <p:spTgt spid="45"/>
                                        </p:tgtEl>
                                        <p:attrNameLst>
                                          <p:attrName>fillcolor</p:attrName>
                                        </p:attrNameLst>
                                      </p:cBhvr>
                                      <p:to>
                                        <a:srgbClr val="FF3399"/>
                                      </p:to>
                                    </p:animClr>
                                    <p:set>
                                      <p:cBhvr>
                                        <p:cTn id="112" dur="250" autoRev="1" fill="remove"/>
                                        <p:tgtEl>
                                          <p:spTgt spid="45"/>
                                        </p:tgtEl>
                                        <p:attrNameLst>
                                          <p:attrName>fill.type</p:attrName>
                                        </p:attrNameLst>
                                      </p:cBhvr>
                                      <p:to>
                                        <p:strVal val="solid"/>
                                      </p:to>
                                    </p:set>
                                    <p:set>
                                      <p:cBhvr>
                                        <p:cTn id="113" dur="250" autoRev="1" fill="remove"/>
                                        <p:tgtEl>
                                          <p:spTgt spid="45"/>
                                        </p:tgtEl>
                                        <p:attrNameLst>
                                          <p:attrName>fill.on</p:attrName>
                                        </p:attrNameLst>
                                      </p:cBhvr>
                                      <p:to>
                                        <p:strVal val="true"/>
                                      </p:to>
                                    </p:set>
                                  </p:childTnLst>
                                </p:cTn>
                              </p:par>
                            </p:childTnLst>
                          </p:cTn>
                        </p:par>
                      </p:childTnLst>
                    </p:cTn>
                  </p:par>
                </p:childTnLst>
              </p:cTn>
              <p:nextCondLst>
                <p:cond evt="onClick" delay="0">
                  <p:tgtEl>
                    <p:spTgt spid="45"/>
                  </p:tgtEl>
                </p:cond>
              </p:nextCondLst>
            </p:seq>
            <p:seq concurrent="1" nextAc="seek">
              <p:cTn id="114" restart="whenNotActive" fill="hold" evtFilter="cancelBubble" nodeType="interactiveSeq">
                <p:stCondLst>
                  <p:cond evt="onClick" delay="0">
                    <p:tgtEl>
                      <p:spTgt spid="46"/>
                    </p:tgtEl>
                  </p:cond>
                </p:stCondLst>
                <p:endSync evt="end" delay="0">
                  <p:rtn val="all"/>
                </p:endSync>
                <p:childTnLst>
                  <p:par>
                    <p:cTn id="115" fill="hold">
                      <p:stCondLst>
                        <p:cond delay="0"/>
                      </p:stCondLst>
                      <p:childTnLst>
                        <p:par>
                          <p:cTn id="116" fill="hold">
                            <p:stCondLst>
                              <p:cond delay="0"/>
                            </p:stCondLst>
                            <p:childTnLst>
                              <p:par>
                                <p:cTn id="117" presetID="27" presetClass="emph" presetSubtype="0" repeatCount="indefinite" fill="remove" grpId="0" nodeType="clickEffect">
                                  <p:stCondLst>
                                    <p:cond delay="0"/>
                                  </p:stCondLst>
                                  <p:childTnLst>
                                    <p:animClr clrSpc="rgb" dir="cw">
                                      <p:cBhvr override="childStyle">
                                        <p:cTn id="118" dur="250" autoRev="1" fill="remove"/>
                                        <p:tgtEl>
                                          <p:spTgt spid="46"/>
                                        </p:tgtEl>
                                        <p:attrNameLst>
                                          <p:attrName>style.color</p:attrName>
                                        </p:attrNameLst>
                                      </p:cBhvr>
                                      <p:to>
                                        <a:srgbClr val="FF3399"/>
                                      </p:to>
                                    </p:animClr>
                                    <p:animClr clrSpc="rgb" dir="cw">
                                      <p:cBhvr>
                                        <p:cTn id="119" dur="250" autoRev="1" fill="remove"/>
                                        <p:tgtEl>
                                          <p:spTgt spid="46"/>
                                        </p:tgtEl>
                                        <p:attrNameLst>
                                          <p:attrName>fillcolor</p:attrName>
                                        </p:attrNameLst>
                                      </p:cBhvr>
                                      <p:to>
                                        <a:srgbClr val="FF3399"/>
                                      </p:to>
                                    </p:animClr>
                                    <p:set>
                                      <p:cBhvr>
                                        <p:cTn id="120" dur="250" autoRev="1" fill="remove"/>
                                        <p:tgtEl>
                                          <p:spTgt spid="46"/>
                                        </p:tgtEl>
                                        <p:attrNameLst>
                                          <p:attrName>fill.type</p:attrName>
                                        </p:attrNameLst>
                                      </p:cBhvr>
                                      <p:to>
                                        <p:strVal val="solid"/>
                                      </p:to>
                                    </p:set>
                                    <p:set>
                                      <p:cBhvr>
                                        <p:cTn id="121" dur="250" autoRev="1" fill="remove"/>
                                        <p:tgtEl>
                                          <p:spTgt spid="46"/>
                                        </p:tgtEl>
                                        <p:attrNameLst>
                                          <p:attrName>fill.on</p:attrName>
                                        </p:attrNameLst>
                                      </p:cBhvr>
                                      <p:to>
                                        <p:strVal val="true"/>
                                      </p:to>
                                    </p:set>
                                  </p:childTnLst>
                                </p:cTn>
                              </p:par>
                            </p:childTnLst>
                          </p:cTn>
                        </p:par>
                      </p:childTnLst>
                    </p:cTn>
                  </p:par>
                </p:childTnLst>
              </p:cTn>
              <p:nextCondLst>
                <p:cond evt="onClick" delay="0">
                  <p:tgtEl>
                    <p:spTgt spid="46"/>
                  </p:tgtEl>
                </p:cond>
              </p:nextCondLst>
            </p:seq>
            <p:seq concurrent="1" nextAc="seek">
              <p:cTn id="122" restart="whenNotActive" fill="hold" evtFilter="cancelBubble" nodeType="interactiveSeq">
                <p:stCondLst>
                  <p:cond evt="onClick" delay="0">
                    <p:tgtEl>
                      <p:spTgt spid="47"/>
                    </p:tgtEl>
                  </p:cond>
                </p:stCondLst>
                <p:endSync evt="end" delay="0">
                  <p:rtn val="all"/>
                </p:endSync>
                <p:childTnLst>
                  <p:par>
                    <p:cTn id="123" fill="hold">
                      <p:stCondLst>
                        <p:cond delay="0"/>
                      </p:stCondLst>
                      <p:childTnLst>
                        <p:par>
                          <p:cTn id="124" fill="hold">
                            <p:stCondLst>
                              <p:cond delay="0"/>
                            </p:stCondLst>
                            <p:childTnLst>
                              <p:par>
                                <p:cTn id="125" presetID="27" presetClass="emph" presetSubtype="0" repeatCount="indefinite" fill="remove" grpId="0" nodeType="clickEffect">
                                  <p:stCondLst>
                                    <p:cond delay="0"/>
                                  </p:stCondLst>
                                  <p:childTnLst>
                                    <p:animClr clrSpc="rgb" dir="cw">
                                      <p:cBhvr override="childStyle">
                                        <p:cTn id="126" dur="250" autoRev="1" fill="remove"/>
                                        <p:tgtEl>
                                          <p:spTgt spid="47"/>
                                        </p:tgtEl>
                                        <p:attrNameLst>
                                          <p:attrName>style.color</p:attrName>
                                        </p:attrNameLst>
                                      </p:cBhvr>
                                      <p:to>
                                        <a:srgbClr val="FF3399"/>
                                      </p:to>
                                    </p:animClr>
                                    <p:animClr clrSpc="rgb" dir="cw">
                                      <p:cBhvr>
                                        <p:cTn id="127" dur="250" autoRev="1" fill="remove"/>
                                        <p:tgtEl>
                                          <p:spTgt spid="47"/>
                                        </p:tgtEl>
                                        <p:attrNameLst>
                                          <p:attrName>fillcolor</p:attrName>
                                        </p:attrNameLst>
                                      </p:cBhvr>
                                      <p:to>
                                        <a:srgbClr val="FF3399"/>
                                      </p:to>
                                    </p:animClr>
                                    <p:set>
                                      <p:cBhvr>
                                        <p:cTn id="128" dur="250" autoRev="1" fill="remove"/>
                                        <p:tgtEl>
                                          <p:spTgt spid="47"/>
                                        </p:tgtEl>
                                        <p:attrNameLst>
                                          <p:attrName>fill.type</p:attrName>
                                        </p:attrNameLst>
                                      </p:cBhvr>
                                      <p:to>
                                        <p:strVal val="solid"/>
                                      </p:to>
                                    </p:set>
                                    <p:set>
                                      <p:cBhvr>
                                        <p:cTn id="129" dur="250" autoRev="1" fill="remove"/>
                                        <p:tgtEl>
                                          <p:spTgt spid="47"/>
                                        </p:tgtEl>
                                        <p:attrNameLst>
                                          <p:attrName>fill.on</p:attrName>
                                        </p:attrNameLst>
                                      </p:cBhvr>
                                      <p:to>
                                        <p:strVal val="true"/>
                                      </p:to>
                                    </p:set>
                                  </p:childTnLst>
                                </p:cTn>
                              </p:par>
                            </p:childTnLst>
                          </p:cTn>
                        </p:par>
                      </p:childTnLst>
                    </p:cTn>
                  </p:par>
                </p:childTnLst>
              </p:cTn>
              <p:nextCondLst>
                <p:cond evt="onClick" delay="0">
                  <p:tgtEl>
                    <p:spTgt spid="47"/>
                  </p:tgtEl>
                </p:cond>
              </p:nextCondLst>
            </p:seq>
            <p:seq concurrent="1" nextAc="seek">
              <p:cTn id="130" restart="whenNotActive" fill="hold" evtFilter="cancelBubble" nodeType="interactiveSeq">
                <p:stCondLst>
                  <p:cond evt="onClick" delay="0">
                    <p:tgtEl>
                      <p:spTgt spid="48"/>
                    </p:tgtEl>
                  </p:cond>
                </p:stCondLst>
                <p:endSync evt="end" delay="0">
                  <p:rtn val="all"/>
                </p:endSync>
                <p:childTnLst>
                  <p:par>
                    <p:cTn id="131" fill="hold">
                      <p:stCondLst>
                        <p:cond delay="0"/>
                      </p:stCondLst>
                      <p:childTnLst>
                        <p:par>
                          <p:cTn id="132" fill="hold">
                            <p:stCondLst>
                              <p:cond delay="0"/>
                            </p:stCondLst>
                            <p:childTnLst>
                              <p:par>
                                <p:cTn id="133" presetID="27" presetClass="emph" presetSubtype="0" repeatCount="indefinite" fill="remove" grpId="0" nodeType="clickEffect">
                                  <p:stCondLst>
                                    <p:cond delay="0"/>
                                  </p:stCondLst>
                                  <p:childTnLst>
                                    <p:animClr clrSpc="rgb" dir="cw">
                                      <p:cBhvr override="childStyle">
                                        <p:cTn id="134" dur="250" autoRev="1" fill="remove"/>
                                        <p:tgtEl>
                                          <p:spTgt spid="48"/>
                                        </p:tgtEl>
                                        <p:attrNameLst>
                                          <p:attrName>style.color</p:attrName>
                                        </p:attrNameLst>
                                      </p:cBhvr>
                                      <p:to>
                                        <a:srgbClr val="FF3399"/>
                                      </p:to>
                                    </p:animClr>
                                    <p:animClr clrSpc="rgb" dir="cw">
                                      <p:cBhvr>
                                        <p:cTn id="135" dur="250" autoRev="1" fill="remove"/>
                                        <p:tgtEl>
                                          <p:spTgt spid="48"/>
                                        </p:tgtEl>
                                        <p:attrNameLst>
                                          <p:attrName>fillcolor</p:attrName>
                                        </p:attrNameLst>
                                      </p:cBhvr>
                                      <p:to>
                                        <a:srgbClr val="FF3399"/>
                                      </p:to>
                                    </p:animClr>
                                    <p:set>
                                      <p:cBhvr>
                                        <p:cTn id="136" dur="250" autoRev="1" fill="remove"/>
                                        <p:tgtEl>
                                          <p:spTgt spid="48"/>
                                        </p:tgtEl>
                                        <p:attrNameLst>
                                          <p:attrName>fill.type</p:attrName>
                                        </p:attrNameLst>
                                      </p:cBhvr>
                                      <p:to>
                                        <p:strVal val="solid"/>
                                      </p:to>
                                    </p:set>
                                    <p:set>
                                      <p:cBhvr>
                                        <p:cTn id="137" dur="250" autoRev="1" fill="remove"/>
                                        <p:tgtEl>
                                          <p:spTgt spid="48"/>
                                        </p:tgtEl>
                                        <p:attrNameLst>
                                          <p:attrName>fill.on</p:attrName>
                                        </p:attrNameLst>
                                      </p:cBhvr>
                                      <p:to>
                                        <p:strVal val="true"/>
                                      </p:to>
                                    </p:set>
                                  </p:childTnLst>
                                </p:cTn>
                              </p:par>
                            </p:childTnLst>
                          </p:cTn>
                        </p:par>
                      </p:childTnLst>
                    </p:cTn>
                  </p:par>
                </p:childTnLst>
              </p:cTn>
              <p:nextCondLst>
                <p:cond evt="onClick" delay="0">
                  <p:tgtEl>
                    <p:spTgt spid="48"/>
                  </p:tgtEl>
                </p:cond>
              </p:nextCondLst>
            </p:seq>
            <p:seq concurrent="1" nextAc="seek">
              <p:cTn id="138" restart="whenNotActive" fill="hold" evtFilter="cancelBubble" nodeType="interactiveSeq">
                <p:stCondLst>
                  <p:cond evt="onClick" delay="0">
                    <p:tgtEl>
                      <p:spTgt spid="49"/>
                    </p:tgtEl>
                  </p:cond>
                </p:stCondLst>
                <p:endSync evt="end" delay="0">
                  <p:rtn val="all"/>
                </p:endSync>
                <p:childTnLst>
                  <p:par>
                    <p:cTn id="139" fill="hold">
                      <p:stCondLst>
                        <p:cond delay="0"/>
                      </p:stCondLst>
                      <p:childTnLst>
                        <p:par>
                          <p:cTn id="140" fill="hold">
                            <p:stCondLst>
                              <p:cond delay="0"/>
                            </p:stCondLst>
                            <p:childTnLst>
                              <p:par>
                                <p:cTn id="141" presetID="27" presetClass="emph" presetSubtype="0" repeatCount="indefinite" fill="remove" grpId="0" nodeType="clickEffect">
                                  <p:stCondLst>
                                    <p:cond delay="0"/>
                                  </p:stCondLst>
                                  <p:childTnLst>
                                    <p:animClr clrSpc="rgb" dir="cw">
                                      <p:cBhvr override="childStyle">
                                        <p:cTn id="142" dur="250" autoRev="1" fill="remove"/>
                                        <p:tgtEl>
                                          <p:spTgt spid="49"/>
                                        </p:tgtEl>
                                        <p:attrNameLst>
                                          <p:attrName>style.color</p:attrName>
                                        </p:attrNameLst>
                                      </p:cBhvr>
                                      <p:to>
                                        <a:srgbClr val="FF3399"/>
                                      </p:to>
                                    </p:animClr>
                                    <p:animClr clrSpc="rgb" dir="cw">
                                      <p:cBhvr>
                                        <p:cTn id="143" dur="250" autoRev="1" fill="remove"/>
                                        <p:tgtEl>
                                          <p:spTgt spid="49"/>
                                        </p:tgtEl>
                                        <p:attrNameLst>
                                          <p:attrName>fillcolor</p:attrName>
                                        </p:attrNameLst>
                                      </p:cBhvr>
                                      <p:to>
                                        <a:srgbClr val="FF3399"/>
                                      </p:to>
                                    </p:animClr>
                                    <p:set>
                                      <p:cBhvr>
                                        <p:cTn id="144" dur="250" autoRev="1" fill="remove"/>
                                        <p:tgtEl>
                                          <p:spTgt spid="49"/>
                                        </p:tgtEl>
                                        <p:attrNameLst>
                                          <p:attrName>fill.type</p:attrName>
                                        </p:attrNameLst>
                                      </p:cBhvr>
                                      <p:to>
                                        <p:strVal val="solid"/>
                                      </p:to>
                                    </p:set>
                                    <p:set>
                                      <p:cBhvr>
                                        <p:cTn id="145" dur="250" autoRev="1" fill="remove"/>
                                        <p:tgtEl>
                                          <p:spTgt spid="49"/>
                                        </p:tgtEl>
                                        <p:attrNameLst>
                                          <p:attrName>fill.on</p:attrName>
                                        </p:attrNameLst>
                                      </p:cBhvr>
                                      <p:to>
                                        <p:strVal val="true"/>
                                      </p:to>
                                    </p:set>
                                  </p:childTnLst>
                                </p:cTn>
                              </p:par>
                            </p:childTnLst>
                          </p:cTn>
                        </p:par>
                      </p:childTnLst>
                    </p:cTn>
                  </p:par>
                </p:childTnLst>
              </p:cTn>
              <p:nextCondLst>
                <p:cond evt="onClick" delay="0">
                  <p:tgtEl>
                    <p:spTgt spid="49"/>
                  </p:tgtEl>
                </p:cond>
              </p:nextCondLst>
            </p:seq>
            <p:seq concurrent="1" nextAc="seek">
              <p:cTn id="146" restart="whenNotActive" fill="hold" evtFilter="cancelBubble" nodeType="interactiveSeq">
                <p:stCondLst>
                  <p:cond evt="onClick" delay="0">
                    <p:tgtEl>
                      <p:spTgt spid="50"/>
                    </p:tgtEl>
                  </p:cond>
                </p:stCondLst>
                <p:endSync evt="end" delay="0">
                  <p:rtn val="all"/>
                </p:endSync>
                <p:childTnLst>
                  <p:par>
                    <p:cTn id="147" fill="hold">
                      <p:stCondLst>
                        <p:cond delay="0"/>
                      </p:stCondLst>
                      <p:childTnLst>
                        <p:par>
                          <p:cTn id="148" fill="hold">
                            <p:stCondLst>
                              <p:cond delay="0"/>
                            </p:stCondLst>
                            <p:childTnLst>
                              <p:par>
                                <p:cTn id="149" presetID="27" presetClass="emph" presetSubtype="0" repeatCount="indefinite" fill="remove" grpId="0" nodeType="clickEffect">
                                  <p:stCondLst>
                                    <p:cond delay="0"/>
                                  </p:stCondLst>
                                  <p:childTnLst>
                                    <p:animClr clrSpc="rgb" dir="cw">
                                      <p:cBhvr override="childStyle">
                                        <p:cTn id="150" dur="250" autoRev="1" fill="remove"/>
                                        <p:tgtEl>
                                          <p:spTgt spid="50"/>
                                        </p:tgtEl>
                                        <p:attrNameLst>
                                          <p:attrName>style.color</p:attrName>
                                        </p:attrNameLst>
                                      </p:cBhvr>
                                      <p:to>
                                        <a:srgbClr val="FF3399"/>
                                      </p:to>
                                    </p:animClr>
                                    <p:animClr clrSpc="rgb" dir="cw">
                                      <p:cBhvr>
                                        <p:cTn id="151" dur="250" autoRev="1" fill="remove"/>
                                        <p:tgtEl>
                                          <p:spTgt spid="50"/>
                                        </p:tgtEl>
                                        <p:attrNameLst>
                                          <p:attrName>fillcolor</p:attrName>
                                        </p:attrNameLst>
                                      </p:cBhvr>
                                      <p:to>
                                        <a:srgbClr val="FF3399"/>
                                      </p:to>
                                    </p:animClr>
                                    <p:set>
                                      <p:cBhvr>
                                        <p:cTn id="152" dur="250" autoRev="1" fill="remove"/>
                                        <p:tgtEl>
                                          <p:spTgt spid="50"/>
                                        </p:tgtEl>
                                        <p:attrNameLst>
                                          <p:attrName>fill.type</p:attrName>
                                        </p:attrNameLst>
                                      </p:cBhvr>
                                      <p:to>
                                        <p:strVal val="solid"/>
                                      </p:to>
                                    </p:set>
                                    <p:set>
                                      <p:cBhvr>
                                        <p:cTn id="153" dur="250" autoRev="1" fill="remove"/>
                                        <p:tgtEl>
                                          <p:spTgt spid="50"/>
                                        </p:tgtEl>
                                        <p:attrNameLst>
                                          <p:attrName>fill.on</p:attrName>
                                        </p:attrNameLst>
                                      </p:cBhvr>
                                      <p:to>
                                        <p:strVal val="true"/>
                                      </p:to>
                                    </p:set>
                                  </p:childTnLst>
                                </p:cTn>
                              </p:par>
                            </p:childTnLst>
                          </p:cTn>
                        </p:par>
                      </p:childTnLst>
                    </p:cTn>
                  </p:par>
                </p:childTnLst>
              </p:cTn>
              <p:nextCondLst>
                <p:cond evt="onClick" delay="0">
                  <p:tgtEl>
                    <p:spTgt spid="50"/>
                  </p:tgtEl>
                </p:cond>
              </p:nextCondLst>
            </p:seq>
            <p:seq concurrent="1" nextAc="seek">
              <p:cTn id="154" restart="whenNotActive" fill="hold" evtFilter="cancelBubble" nodeType="interactiveSeq">
                <p:stCondLst>
                  <p:cond evt="onClick" delay="0">
                    <p:tgtEl>
                      <p:spTgt spid="51"/>
                    </p:tgtEl>
                  </p:cond>
                </p:stCondLst>
                <p:endSync evt="end" delay="0">
                  <p:rtn val="all"/>
                </p:endSync>
                <p:childTnLst>
                  <p:par>
                    <p:cTn id="155" fill="hold">
                      <p:stCondLst>
                        <p:cond delay="0"/>
                      </p:stCondLst>
                      <p:childTnLst>
                        <p:par>
                          <p:cTn id="156" fill="hold">
                            <p:stCondLst>
                              <p:cond delay="0"/>
                            </p:stCondLst>
                            <p:childTnLst>
                              <p:par>
                                <p:cTn id="157" presetID="27" presetClass="emph" presetSubtype="0" repeatCount="indefinite" fill="remove" grpId="0" nodeType="clickEffect">
                                  <p:stCondLst>
                                    <p:cond delay="0"/>
                                  </p:stCondLst>
                                  <p:childTnLst>
                                    <p:animClr clrSpc="rgb" dir="cw">
                                      <p:cBhvr override="childStyle">
                                        <p:cTn id="158" dur="250" autoRev="1" fill="remove"/>
                                        <p:tgtEl>
                                          <p:spTgt spid="51"/>
                                        </p:tgtEl>
                                        <p:attrNameLst>
                                          <p:attrName>style.color</p:attrName>
                                        </p:attrNameLst>
                                      </p:cBhvr>
                                      <p:to>
                                        <a:srgbClr val="FF3399"/>
                                      </p:to>
                                    </p:animClr>
                                    <p:animClr clrSpc="rgb" dir="cw">
                                      <p:cBhvr>
                                        <p:cTn id="159" dur="250" autoRev="1" fill="remove"/>
                                        <p:tgtEl>
                                          <p:spTgt spid="51"/>
                                        </p:tgtEl>
                                        <p:attrNameLst>
                                          <p:attrName>fillcolor</p:attrName>
                                        </p:attrNameLst>
                                      </p:cBhvr>
                                      <p:to>
                                        <a:srgbClr val="FF3399"/>
                                      </p:to>
                                    </p:animClr>
                                    <p:set>
                                      <p:cBhvr>
                                        <p:cTn id="160" dur="250" autoRev="1" fill="remove"/>
                                        <p:tgtEl>
                                          <p:spTgt spid="51"/>
                                        </p:tgtEl>
                                        <p:attrNameLst>
                                          <p:attrName>fill.type</p:attrName>
                                        </p:attrNameLst>
                                      </p:cBhvr>
                                      <p:to>
                                        <p:strVal val="solid"/>
                                      </p:to>
                                    </p:set>
                                    <p:set>
                                      <p:cBhvr>
                                        <p:cTn id="161" dur="250" autoRev="1" fill="remove"/>
                                        <p:tgtEl>
                                          <p:spTgt spid="51"/>
                                        </p:tgtEl>
                                        <p:attrNameLst>
                                          <p:attrName>fill.on</p:attrName>
                                        </p:attrNameLst>
                                      </p:cBhvr>
                                      <p:to>
                                        <p:strVal val="true"/>
                                      </p:to>
                                    </p:set>
                                  </p:childTnLst>
                                </p:cTn>
                              </p:par>
                            </p:childTnLst>
                          </p:cTn>
                        </p:par>
                      </p:childTnLst>
                    </p:cTn>
                  </p:par>
                </p:childTnLst>
              </p:cTn>
              <p:nextCondLst>
                <p:cond evt="onClick" delay="0">
                  <p:tgtEl>
                    <p:spTgt spid="51"/>
                  </p:tgtEl>
                </p:cond>
              </p:nextCondLst>
            </p:seq>
            <p:seq concurrent="1" nextAc="seek">
              <p:cTn id="162" restart="whenNotActive" fill="hold" evtFilter="cancelBubble" nodeType="interactiveSeq">
                <p:stCondLst>
                  <p:cond evt="onClick" delay="0">
                    <p:tgtEl>
                      <p:spTgt spid="52"/>
                    </p:tgtEl>
                  </p:cond>
                </p:stCondLst>
                <p:endSync evt="end" delay="0">
                  <p:rtn val="all"/>
                </p:endSync>
                <p:childTnLst>
                  <p:par>
                    <p:cTn id="163" fill="hold">
                      <p:stCondLst>
                        <p:cond delay="0"/>
                      </p:stCondLst>
                      <p:childTnLst>
                        <p:par>
                          <p:cTn id="164" fill="hold">
                            <p:stCondLst>
                              <p:cond delay="0"/>
                            </p:stCondLst>
                            <p:childTnLst>
                              <p:par>
                                <p:cTn id="165" presetID="27" presetClass="emph" presetSubtype="0" repeatCount="indefinite" fill="remove" grpId="0" nodeType="clickEffect">
                                  <p:stCondLst>
                                    <p:cond delay="0"/>
                                  </p:stCondLst>
                                  <p:childTnLst>
                                    <p:animClr clrSpc="rgb" dir="cw">
                                      <p:cBhvr override="childStyle">
                                        <p:cTn id="166" dur="250" autoRev="1" fill="remove"/>
                                        <p:tgtEl>
                                          <p:spTgt spid="52"/>
                                        </p:tgtEl>
                                        <p:attrNameLst>
                                          <p:attrName>style.color</p:attrName>
                                        </p:attrNameLst>
                                      </p:cBhvr>
                                      <p:to>
                                        <a:srgbClr val="FF3399"/>
                                      </p:to>
                                    </p:animClr>
                                    <p:animClr clrSpc="rgb" dir="cw">
                                      <p:cBhvr>
                                        <p:cTn id="167" dur="250" autoRev="1" fill="remove"/>
                                        <p:tgtEl>
                                          <p:spTgt spid="52"/>
                                        </p:tgtEl>
                                        <p:attrNameLst>
                                          <p:attrName>fillcolor</p:attrName>
                                        </p:attrNameLst>
                                      </p:cBhvr>
                                      <p:to>
                                        <a:srgbClr val="FF3399"/>
                                      </p:to>
                                    </p:animClr>
                                    <p:set>
                                      <p:cBhvr>
                                        <p:cTn id="168" dur="250" autoRev="1" fill="remove"/>
                                        <p:tgtEl>
                                          <p:spTgt spid="52"/>
                                        </p:tgtEl>
                                        <p:attrNameLst>
                                          <p:attrName>fill.type</p:attrName>
                                        </p:attrNameLst>
                                      </p:cBhvr>
                                      <p:to>
                                        <p:strVal val="solid"/>
                                      </p:to>
                                    </p:set>
                                    <p:set>
                                      <p:cBhvr>
                                        <p:cTn id="169" dur="250" autoRev="1" fill="remove"/>
                                        <p:tgtEl>
                                          <p:spTgt spid="52"/>
                                        </p:tgtEl>
                                        <p:attrNameLst>
                                          <p:attrName>fill.on</p:attrName>
                                        </p:attrNameLst>
                                      </p:cBhvr>
                                      <p:to>
                                        <p:strVal val="true"/>
                                      </p:to>
                                    </p:set>
                                  </p:childTnLst>
                                </p:cTn>
                              </p:par>
                            </p:childTnLst>
                          </p:cTn>
                        </p:par>
                      </p:childTnLst>
                    </p:cTn>
                  </p:par>
                </p:childTnLst>
              </p:cTn>
              <p:nextCondLst>
                <p:cond evt="onClick" delay="0">
                  <p:tgtEl>
                    <p:spTgt spid="52"/>
                  </p:tgtEl>
                </p:cond>
              </p:nextCondLst>
            </p:seq>
            <p:seq concurrent="1" nextAc="seek">
              <p:cTn id="170" restart="whenNotActive" fill="hold" evtFilter="cancelBubble" nodeType="interactiveSeq">
                <p:stCondLst>
                  <p:cond evt="onClick" delay="0">
                    <p:tgtEl>
                      <p:spTgt spid="53"/>
                    </p:tgtEl>
                  </p:cond>
                </p:stCondLst>
                <p:endSync evt="end" delay="0">
                  <p:rtn val="all"/>
                </p:endSync>
                <p:childTnLst>
                  <p:par>
                    <p:cTn id="171" fill="hold">
                      <p:stCondLst>
                        <p:cond delay="0"/>
                      </p:stCondLst>
                      <p:childTnLst>
                        <p:par>
                          <p:cTn id="172" fill="hold">
                            <p:stCondLst>
                              <p:cond delay="0"/>
                            </p:stCondLst>
                            <p:childTnLst>
                              <p:par>
                                <p:cTn id="173" presetID="27" presetClass="emph" presetSubtype="0" repeatCount="indefinite" fill="remove" grpId="0" nodeType="clickEffect">
                                  <p:stCondLst>
                                    <p:cond delay="0"/>
                                  </p:stCondLst>
                                  <p:childTnLst>
                                    <p:animClr clrSpc="rgb" dir="cw">
                                      <p:cBhvr override="childStyle">
                                        <p:cTn id="174" dur="250" autoRev="1" fill="remove"/>
                                        <p:tgtEl>
                                          <p:spTgt spid="53"/>
                                        </p:tgtEl>
                                        <p:attrNameLst>
                                          <p:attrName>style.color</p:attrName>
                                        </p:attrNameLst>
                                      </p:cBhvr>
                                      <p:to>
                                        <a:srgbClr val="FF3399"/>
                                      </p:to>
                                    </p:animClr>
                                    <p:animClr clrSpc="rgb" dir="cw">
                                      <p:cBhvr>
                                        <p:cTn id="175" dur="250" autoRev="1" fill="remove"/>
                                        <p:tgtEl>
                                          <p:spTgt spid="53"/>
                                        </p:tgtEl>
                                        <p:attrNameLst>
                                          <p:attrName>fillcolor</p:attrName>
                                        </p:attrNameLst>
                                      </p:cBhvr>
                                      <p:to>
                                        <a:srgbClr val="FF3399"/>
                                      </p:to>
                                    </p:animClr>
                                    <p:set>
                                      <p:cBhvr>
                                        <p:cTn id="176" dur="250" autoRev="1" fill="remove"/>
                                        <p:tgtEl>
                                          <p:spTgt spid="53"/>
                                        </p:tgtEl>
                                        <p:attrNameLst>
                                          <p:attrName>fill.type</p:attrName>
                                        </p:attrNameLst>
                                      </p:cBhvr>
                                      <p:to>
                                        <p:strVal val="solid"/>
                                      </p:to>
                                    </p:set>
                                    <p:set>
                                      <p:cBhvr>
                                        <p:cTn id="177" dur="250" autoRev="1" fill="remove"/>
                                        <p:tgtEl>
                                          <p:spTgt spid="53"/>
                                        </p:tgtEl>
                                        <p:attrNameLst>
                                          <p:attrName>fill.on</p:attrName>
                                        </p:attrNameLst>
                                      </p:cBhvr>
                                      <p:to>
                                        <p:strVal val="true"/>
                                      </p:to>
                                    </p:set>
                                  </p:childTnLst>
                                </p:cTn>
                              </p:par>
                            </p:childTnLst>
                          </p:cTn>
                        </p:par>
                      </p:childTnLst>
                    </p:cTn>
                  </p:par>
                </p:childTnLst>
              </p:cTn>
              <p:nextCondLst>
                <p:cond evt="onClick" delay="0">
                  <p:tgtEl>
                    <p:spTgt spid="53"/>
                  </p:tgtEl>
                </p:cond>
              </p:nextCondLst>
            </p:seq>
            <p:seq concurrent="1" nextAc="seek">
              <p:cTn id="178" restart="whenNotActive" fill="hold" evtFilter="cancelBubble" nodeType="interactiveSeq">
                <p:stCondLst>
                  <p:cond evt="onClick" delay="0">
                    <p:tgtEl>
                      <p:spTgt spid="54"/>
                    </p:tgtEl>
                  </p:cond>
                </p:stCondLst>
                <p:endSync evt="end" delay="0">
                  <p:rtn val="all"/>
                </p:endSync>
                <p:childTnLst>
                  <p:par>
                    <p:cTn id="179" fill="hold">
                      <p:stCondLst>
                        <p:cond delay="0"/>
                      </p:stCondLst>
                      <p:childTnLst>
                        <p:par>
                          <p:cTn id="180" fill="hold">
                            <p:stCondLst>
                              <p:cond delay="0"/>
                            </p:stCondLst>
                            <p:childTnLst>
                              <p:par>
                                <p:cTn id="181" presetID="27" presetClass="emph" presetSubtype="0" repeatCount="indefinite" fill="remove" grpId="0" nodeType="clickEffect">
                                  <p:stCondLst>
                                    <p:cond delay="0"/>
                                  </p:stCondLst>
                                  <p:childTnLst>
                                    <p:animClr clrSpc="rgb" dir="cw">
                                      <p:cBhvr override="childStyle">
                                        <p:cTn id="182" dur="250" autoRev="1" fill="remove"/>
                                        <p:tgtEl>
                                          <p:spTgt spid="54"/>
                                        </p:tgtEl>
                                        <p:attrNameLst>
                                          <p:attrName>style.color</p:attrName>
                                        </p:attrNameLst>
                                      </p:cBhvr>
                                      <p:to>
                                        <a:srgbClr val="FF3399"/>
                                      </p:to>
                                    </p:animClr>
                                    <p:animClr clrSpc="rgb" dir="cw">
                                      <p:cBhvr>
                                        <p:cTn id="183" dur="250" autoRev="1" fill="remove"/>
                                        <p:tgtEl>
                                          <p:spTgt spid="54"/>
                                        </p:tgtEl>
                                        <p:attrNameLst>
                                          <p:attrName>fillcolor</p:attrName>
                                        </p:attrNameLst>
                                      </p:cBhvr>
                                      <p:to>
                                        <a:srgbClr val="FF3399"/>
                                      </p:to>
                                    </p:animClr>
                                    <p:set>
                                      <p:cBhvr>
                                        <p:cTn id="184" dur="250" autoRev="1" fill="remove"/>
                                        <p:tgtEl>
                                          <p:spTgt spid="54"/>
                                        </p:tgtEl>
                                        <p:attrNameLst>
                                          <p:attrName>fill.type</p:attrName>
                                        </p:attrNameLst>
                                      </p:cBhvr>
                                      <p:to>
                                        <p:strVal val="solid"/>
                                      </p:to>
                                    </p:set>
                                    <p:set>
                                      <p:cBhvr>
                                        <p:cTn id="185" dur="250" autoRev="1" fill="remove"/>
                                        <p:tgtEl>
                                          <p:spTgt spid="54"/>
                                        </p:tgtEl>
                                        <p:attrNameLst>
                                          <p:attrName>fill.on</p:attrName>
                                        </p:attrNameLst>
                                      </p:cBhvr>
                                      <p:to>
                                        <p:strVal val="true"/>
                                      </p:to>
                                    </p:set>
                                  </p:childTnLst>
                                </p:cTn>
                              </p:par>
                            </p:childTnLst>
                          </p:cTn>
                        </p:par>
                      </p:childTnLst>
                    </p:cTn>
                  </p:par>
                </p:childTnLst>
              </p:cTn>
              <p:nextCondLst>
                <p:cond evt="onClick" delay="0">
                  <p:tgtEl>
                    <p:spTgt spid="54"/>
                  </p:tgtEl>
                </p:cond>
              </p:nextCondLst>
            </p:seq>
            <p:seq concurrent="1" nextAc="seek">
              <p:cTn id="186" restart="whenNotActive" fill="hold" evtFilter="cancelBubble" nodeType="interactiveSeq">
                <p:stCondLst>
                  <p:cond evt="onClick" delay="0">
                    <p:tgtEl>
                      <p:spTgt spid="55"/>
                    </p:tgtEl>
                  </p:cond>
                </p:stCondLst>
                <p:endSync evt="end" delay="0">
                  <p:rtn val="all"/>
                </p:endSync>
                <p:childTnLst>
                  <p:par>
                    <p:cTn id="187" fill="hold">
                      <p:stCondLst>
                        <p:cond delay="0"/>
                      </p:stCondLst>
                      <p:childTnLst>
                        <p:par>
                          <p:cTn id="188" fill="hold">
                            <p:stCondLst>
                              <p:cond delay="0"/>
                            </p:stCondLst>
                            <p:childTnLst>
                              <p:par>
                                <p:cTn id="189" presetID="27" presetClass="emph" presetSubtype="0" repeatCount="indefinite" fill="remove" grpId="0" nodeType="clickEffect">
                                  <p:stCondLst>
                                    <p:cond delay="0"/>
                                  </p:stCondLst>
                                  <p:childTnLst>
                                    <p:animClr clrSpc="rgb" dir="cw">
                                      <p:cBhvr override="childStyle">
                                        <p:cTn id="190" dur="250" autoRev="1" fill="remove"/>
                                        <p:tgtEl>
                                          <p:spTgt spid="55"/>
                                        </p:tgtEl>
                                        <p:attrNameLst>
                                          <p:attrName>style.color</p:attrName>
                                        </p:attrNameLst>
                                      </p:cBhvr>
                                      <p:to>
                                        <a:srgbClr val="FF3399"/>
                                      </p:to>
                                    </p:animClr>
                                    <p:animClr clrSpc="rgb" dir="cw">
                                      <p:cBhvr>
                                        <p:cTn id="191" dur="250" autoRev="1" fill="remove"/>
                                        <p:tgtEl>
                                          <p:spTgt spid="55"/>
                                        </p:tgtEl>
                                        <p:attrNameLst>
                                          <p:attrName>fillcolor</p:attrName>
                                        </p:attrNameLst>
                                      </p:cBhvr>
                                      <p:to>
                                        <a:srgbClr val="FF3399"/>
                                      </p:to>
                                    </p:animClr>
                                    <p:set>
                                      <p:cBhvr>
                                        <p:cTn id="192" dur="250" autoRev="1" fill="remove"/>
                                        <p:tgtEl>
                                          <p:spTgt spid="55"/>
                                        </p:tgtEl>
                                        <p:attrNameLst>
                                          <p:attrName>fill.type</p:attrName>
                                        </p:attrNameLst>
                                      </p:cBhvr>
                                      <p:to>
                                        <p:strVal val="solid"/>
                                      </p:to>
                                    </p:set>
                                    <p:set>
                                      <p:cBhvr>
                                        <p:cTn id="193" dur="250" autoRev="1" fill="remove"/>
                                        <p:tgtEl>
                                          <p:spTgt spid="55"/>
                                        </p:tgtEl>
                                        <p:attrNameLst>
                                          <p:attrName>fill.on</p:attrName>
                                        </p:attrNameLst>
                                      </p:cBhvr>
                                      <p:to>
                                        <p:strVal val="true"/>
                                      </p:to>
                                    </p:set>
                                  </p:childTnLst>
                                </p:cTn>
                              </p:par>
                            </p:childTnLst>
                          </p:cTn>
                        </p:par>
                      </p:childTnLst>
                    </p:cTn>
                  </p:par>
                </p:childTnLst>
              </p:cTn>
              <p:nextCondLst>
                <p:cond evt="onClick" delay="0">
                  <p:tgtEl>
                    <p:spTgt spid="55"/>
                  </p:tgtEl>
                </p:cond>
              </p:nextCondLst>
            </p:seq>
            <p:seq concurrent="1" nextAc="seek">
              <p:cTn id="194" restart="whenNotActive" fill="hold" evtFilter="cancelBubble" nodeType="interactiveSeq">
                <p:stCondLst>
                  <p:cond evt="onClick" delay="0">
                    <p:tgtEl>
                      <p:spTgt spid="56"/>
                    </p:tgtEl>
                  </p:cond>
                </p:stCondLst>
                <p:endSync evt="end" delay="0">
                  <p:rtn val="all"/>
                </p:endSync>
                <p:childTnLst>
                  <p:par>
                    <p:cTn id="195" fill="hold">
                      <p:stCondLst>
                        <p:cond delay="0"/>
                      </p:stCondLst>
                      <p:childTnLst>
                        <p:par>
                          <p:cTn id="196" fill="hold">
                            <p:stCondLst>
                              <p:cond delay="0"/>
                            </p:stCondLst>
                            <p:childTnLst>
                              <p:par>
                                <p:cTn id="197" presetID="27" presetClass="emph" presetSubtype="0" repeatCount="indefinite" fill="remove" grpId="0" nodeType="clickEffect">
                                  <p:stCondLst>
                                    <p:cond delay="0"/>
                                  </p:stCondLst>
                                  <p:childTnLst>
                                    <p:animClr clrSpc="rgb" dir="cw">
                                      <p:cBhvr override="childStyle">
                                        <p:cTn id="198" dur="250" autoRev="1" fill="remove"/>
                                        <p:tgtEl>
                                          <p:spTgt spid="56"/>
                                        </p:tgtEl>
                                        <p:attrNameLst>
                                          <p:attrName>style.color</p:attrName>
                                        </p:attrNameLst>
                                      </p:cBhvr>
                                      <p:to>
                                        <a:srgbClr val="FF3399"/>
                                      </p:to>
                                    </p:animClr>
                                    <p:animClr clrSpc="rgb" dir="cw">
                                      <p:cBhvr>
                                        <p:cTn id="199" dur="250" autoRev="1" fill="remove"/>
                                        <p:tgtEl>
                                          <p:spTgt spid="56"/>
                                        </p:tgtEl>
                                        <p:attrNameLst>
                                          <p:attrName>fillcolor</p:attrName>
                                        </p:attrNameLst>
                                      </p:cBhvr>
                                      <p:to>
                                        <a:srgbClr val="FF3399"/>
                                      </p:to>
                                    </p:animClr>
                                    <p:set>
                                      <p:cBhvr>
                                        <p:cTn id="200" dur="250" autoRev="1" fill="remove"/>
                                        <p:tgtEl>
                                          <p:spTgt spid="56"/>
                                        </p:tgtEl>
                                        <p:attrNameLst>
                                          <p:attrName>fill.type</p:attrName>
                                        </p:attrNameLst>
                                      </p:cBhvr>
                                      <p:to>
                                        <p:strVal val="solid"/>
                                      </p:to>
                                    </p:set>
                                    <p:set>
                                      <p:cBhvr>
                                        <p:cTn id="201" dur="250" autoRev="1" fill="remove"/>
                                        <p:tgtEl>
                                          <p:spTgt spid="56"/>
                                        </p:tgtEl>
                                        <p:attrNameLst>
                                          <p:attrName>fill.on</p:attrName>
                                        </p:attrNameLst>
                                      </p:cBhvr>
                                      <p:to>
                                        <p:strVal val="true"/>
                                      </p:to>
                                    </p:set>
                                  </p:childTnLst>
                                </p:cTn>
                              </p:par>
                            </p:childTnLst>
                          </p:cTn>
                        </p:par>
                      </p:childTnLst>
                    </p:cTn>
                  </p:par>
                </p:childTnLst>
              </p:cTn>
              <p:nextCondLst>
                <p:cond evt="onClick" delay="0">
                  <p:tgtEl>
                    <p:spTgt spid="56"/>
                  </p:tgtEl>
                </p:cond>
              </p:nextCondLst>
            </p:seq>
          </p:childTnLst>
        </p:cTn>
      </p:par>
    </p:tnLst>
    <p:bldLst>
      <p:bldP spid="5" grpId="0"/>
      <p:bldP spid="33" grpId="0"/>
      <p:bldP spid="34" grpId="0"/>
      <p:bldP spid="35" grpId="0"/>
      <p:bldP spid="36" grpId="0"/>
      <p:bldP spid="37" grpId="0"/>
      <p:bldP spid="38" grpId="0"/>
      <p:bldP spid="39" grpId="0"/>
      <p:bldP spid="40" grpId="0"/>
      <p:bldP spid="41" grpId="0"/>
      <p:bldP spid="42" grpId="0"/>
      <p:bldP spid="43" grpId="0"/>
      <p:bldP spid="44" grpId="0"/>
      <p:bldP spid="45" grpId="0"/>
      <p:bldP spid="46" grpId="0"/>
      <p:bldP spid="47" grpId="0"/>
      <p:bldP spid="48" grpId="0"/>
      <p:bldP spid="49" grpId="0"/>
      <p:bldP spid="50" grpId="0"/>
      <p:bldP spid="51" grpId="0"/>
      <p:bldP spid="52" grpId="0"/>
      <p:bldP spid="53" grpId="0"/>
      <p:bldP spid="54" grpId="0"/>
      <p:bldP spid="55" grpId="0"/>
      <p:bldP spid="5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0B6EE825-3744-49F6-B048-06C5A53C1DEC}"/>
              </a:ext>
            </a:extLst>
          </p:cNvPr>
          <p:cNvGrpSpPr/>
          <p:nvPr/>
        </p:nvGrpSpPr>
        <p:grpSpPr>
          <a:xfrm>
            <a:off x="0" y="-1"/>
            <a:ext cx="12192000" cy="6858001"/>
            <a:chOff x="0" y="0"/>
            <a:chExt cx="11754512" cy="6019800"/>
          </a:xfrm>
        </p:grpSpPr>
        <p:pic>
          <p:nvPicPr>
            <p:cNvPr id="4098" name="Picture 2" descr="https://ss2.bdstatic.com/70cFvnSh_Q1YnxGkpoWK1HF6hhy/it/u=3366705768,1983955572&amp;fm=15&amp;gp=0.jpg">
              <a:extLst>
                <a:ext uri="{FF2B5EF4-FFF2-40B4-BE49-F238E27FC236}">
                  <a16:creationId xmlns:a16="http://schemas.microsoft.com/office/drawing/2014/main" id="{95FFF9EF-B75A-4791-956C-3DAAABC2A6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s://ss2.bdstatic.com/70cFvnSh_Q1YnxGkpoWK1HF6hhy/it/u=3366705768,1983955572&amp;fm=15&amp;gp=0.jpg">
              <a:extLst>
                <a:ext uri="{FF2B5EF4-FFF2-40B4-BE49-F238E27FC236}">
                  <a16:creationId xmlns:a16="http://schemas.microsoft.com/office/drawing/2014/main" id="{33B16DE8-AEED-4BBD-94E6-D46366E49F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0033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https://ss2.bdstatic.com/70cFvnSh_Q1YnxGkpoWK1HF6hhy/it/u=3366705768,1983955572&amp;fm=15&amp;gp=0.jpg">
              <a:extLst>
                <a:ext uri="{FF2B5EF4-FFF2-40B4-BE49-F238E27FC236}">
                  <a16:creationId xmlns:a16="http://schemas.microsoft.com/office/drawing/2014/main" id="{49D6134D-BFCA-494D-B24E-5D15698844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9314" y="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https://ss2.bdstatic.com/70cFvnSh_Q1YnxGkpoWK1HF6hhy/it/u=3366705768,1983955572&amp;fm=15&amp;gp=0.jpg">
              <a:extLst>
                <a:ext uri="{FF2B5EF4-FFF2-40B4-BE49-F238E27FC236}">
                  <a16:creationId xmlns:a16="http://schemas.microsoft.com/office/drawing/2014/main" id="{8FB68998-31A2-47D6-B6A2-5D78F43F8D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9314" y="10033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https://ss2.bdstatic.com/70cFvnSh_Q1YnxGkpoWK1HF6hhy/it/u=3366705768,1983955572&amp;fm=15&amp;gp=0.jpg">
              <a:extLst>
                <a:ext uri="{FF2B5EF4-FFF2-40B4-BE49-F238E27FC236}">
                  <a16:creationId xmlns:a16="http://schemas.microsoft.com/office/drawing/2014/main" id="{E1756E0B-E903-41EC-8EA3-24153D5275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0066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https://ss2.bdstatic.com/70cFvnSh_Q1YnxGkpoWK1HF6hhy/it/u=3366705768,1983955572&amp;fm=15&amp;gp=0.jpg">
              <a:extLst>
                <a:ext uri="{FF2B5EF4-FFF2-40B4-BE49-F238E27FC236}">
                  <a16:creationId xmlns:a16="http://schemas.microsoft.com/office/drawing/2014/main" id="{5DCBDF76-3A0C-4D85-A6CB-23611234C5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0099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https://ss2.bdstatic.com/70cFvnSh_Q1YnxGkpoWK1HF6hhy/it/u=3366705768,1983955572&amp;fm=15&amp;gp=0.jpg">
              <a:extLst>
                <a:ext uri="{FF2B5EF4-FFF2-40B4-BE49-F238E27FC236}">
                  <a16:creationId xmlns:a16="http://schemas.microsoft.com/office/drawing/2014/main" id="{374146A9-1D29-46AA-9513-F619958042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9314" y="20066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https://ss2.bdstatic.com/70cFvnSh_Q1YnxGkpoWK1HF6hhy/it/u=3366705768,1983955572&amp;fm=15&amp;gp=0.jpg">
              <a:extLst>
                <a:ext uri="{FF2B5EF4-FFF2-40B4-BE49-F238E27FC236}">
                  <a16:creationId xmlns:a16="http://schemas.microsoft.com/office/drawing/2014/main" id="{ED130C8B-D0D0-4D88-A788-92A906DD82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9314" y="30099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https://ss2.bdstatic.com/70cFvnSh_Q1YnxGkpoWK1HF6hhy/it/u=3366705768,1983955572&amp;fm=15&amp;gp=0.jpg">
              <a:extLst>
                <a:ext uri="{FF2B5EF4-FFF2-40B4-BE49-F238E27FC236}">
                  <a16:creationId xmlns:a16="http://schemas.microsoft.com/office/drawing/2014/main" id="{7043AD5B-2635-4A78-84CF-0A40D8F5B4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0132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https://ss2.bdstatic.com/70cFvnSh_Q1YnxGkpoWK1HF6hhy/it/u=3366705768,1983955572&amp;fm=15&amp;gp=0.jpg">
              <a:extLst>
                <a:ext uri="{FF2B5EF4-FFF2-40B4-BE49-F238E27FC236}">
                  <a16:creationId xmlns:a16="http://schemas.microsoft.com/office/drawing/2014/main" id="{16557446-20DA-44A4-8B28-3753D1A58C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0165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https://ss2.bdstatic.com/70cFvnSh_Q1YnxGkpoWK1HF6hhy/it/u=3366705768,1983955572&amp;fm=15&amp;gp=0.jpg">
              <a:extLst>
                <a:ext uri="{FF2B5EF4-FFF2-40B4-BE49-F238E27FC236}">
                  <a16:creationId xmlns:a16="http://schemas.microsoft.com/office/drawing/2014/main" id="{D6F4F4DB-2F41-4157-BE71-6FF9C22F6E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9314" y="40132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https://ss2.bdstatic.com/70cFvnSh_Q1YnxGkpoWK1HF6hhy/it/u=3366705768,1983955572&amp;fm=15&amp;gp=0.jpg">
              <a:extLst>
                <a:ext uri="{FF2B5EF4-FFF2-40B4-BE49-F238E27FC236}">
                  <a16:creationId xmlns:a16="http://schemas.microsoft.com/office/drawing/2014/main" id="{CFEC5030-9DB6-4A74-9783-5F92CEE116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9314" y="50165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https://ss2.bdstatic.com/70cFvnSh_Q1YnxGkpoWK1HF6hhy/it/u=3366705768,1983955572&amp;fm=15&amp;gp=0.jpg">
              <a:extLst>
                <a:ext uri="{FF2B5EF4-FFF2-40B4-BE49-F238E27FC236}">
                  <a16:creationId xmlns:a16="http://schemas.microsoft.com/office/drawing/2014/main" id="{FCB8E119-E724-41C4-AF19-2A9DFA7B36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38628" y="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https://ss2.bdstatic.com/70cFvnSh_Q1YnxGkpoWK1HF6hhy/it/u=3366705768,1983955572&amp;fm=15&amp;gp=0.jpg">
              <a:extLst>
                <a:ext uri="{FF2B5EF4-FFF2-40B4-BE49-F238E27FC236}">
                  <a16:creationId xmlns:a16="http://schemas.microsoft.com/office/drawing/2014/main" id="{41D75404-047C-488C-89B4-34BC110091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38628" y="10033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https://ss2.bdstatic.com/70cFvnSh_Q1YnxGkpoWK1HF6hhy/it/u=3366705768,1983955572&amp;fm=15&amp;gp=0.jpg">
              <a:extLst>
                <a:ext uri="{FF2B5EF4-FFF2-40B4-BE49-F238E27FC236}">
                  <a16:creationId xmlns:a16="http://schemas.microsoft.com/office/drawing/2014/main" id="{04C99676-8E06-48CC-BC9F-0257A8334F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07942" y="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https://ss2.bdstatic.com/70cFvnSh_Q1YnxGkpoWK1HF6hhy/it/u=3366705768,1983955572&amp;fm=15&amp;gp=0.jpg">
              <a:extLst>
                <a:ext uri="{FF2B5EF4-FFF2-40B4-BE49-F238E27FC236}">
                  <a16:creationId xmlns:a16="http://schemas.microsoft.com/office/drawing/2014/main" id="{ADFD21C8-A74E-4583-BA99-DF475D028C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07942" y="10033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descr="https://ss2.bdstatic.com/70cFvnSh_Q1YnxGkpoWK1HF6hhy/it/u=3366705768,1983955572&amp;fm=15&amp;gp=0.jpg">
              <a:extLst>
                <a:ext uri="{FF2B5EF4-FFF2-40B4-BE49-F238E27FC236}">
                  <a16:creationId xmlns:a16="http://schemas.microsoft.com/office/drawing/2014/main" id="{0491736E-F2B6-47E5-B3AC-C9898EC7F7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38628" y="20066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https://ss2.bdstatic.com/70cFvnSh_Q1YnxGkpoWK1HF6hhy/it/u=3366705768,1983955572&amp;fm=15&amp;gp=0.jpg">
              <a:extLst>
                <a:ext uri="{FF2B5EF4-FFF2-40B4-BE49-F238E27FC236}">
                  <a16:creationId xmlns:a16="http://schemas.microsoft.com/office/drawing/2014/main" id="{113FB3ED-76C8-4CF6-9108-232E649E8D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38628" y="30099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https://ss2.bdstatic.com/70cFvnSh_Q1YnxGkpoWK1HF6hhy/it/u=3366705768,1983955572&amp;fm=15&amp;gp=0.jpg">
              <a:extLst>
                <a:ext uri="{FF2B5EF4-FFF2-40B4-BE49-F238E27FC236}">
                  <a16:creationId xmlns:a16="http://schemas.microsoft.com/office/drawing/2014/main" id="{C27E5BC2-FA88-4414-BC38-947F18DFFD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07942" y="20066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descr="https://ss2.bdstatic.com/70cFvnSh_Q1YnxGkpoWK1HF6hhy/it/u=3366705768,1983955572&amp;fm=15&amp;gp=0.jpg">
              <a:extLst>
                <a:ext uri="{FF2B5EF4-FFF2-40B4-BE49-F238E27FC236}">
                  <a16:creationId xmlns:a16="http://schemas.microsoft.com/office/drawing/2014/main" id="{B522D9AE-690E-4B69-B9AD-4CAD4983AA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07942" y="30099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https://ss2.bdstatic.com/70cFvnSh_Q1YnxGkpoWK1HF6hhy/it/u=3366705768,1983955572&amp;fm=15&amp;gp=0.jpg">
              <a:extLst>
                <a:ext uri="{FF2B5EF4-FFF2-40B4-BE49-F238E27FC236}">
                  <a16:creationId xmlns:a16="http://schemas.microsoft.com/office/drawing/2014/main" id="{0D8B493E-7C6E-4AB8-A354-8AA777C66E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38628" y="40132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 descr="https://ss2.bdstatic.com/70cFvnSh_Q1YnxGkpoWK1HF6hhy/it/u=3366705768,1983955572&amp;fm=15&amp;gp=0.jpg">
              <a:extLst>
                <a:ext uri="{FF2B5EF4-FFF2-40B4-BE49-F238E27FC236}">
                  <a16:creationId xmlns:a16="http://schemas.microsoft.com/office/drawing/2014/main" id="{5A8C0074-636F-4252-82D4-870375340F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38628" y="50165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https://ss2.bdstatic.com/70cFvnSh_Q1YnxGkpoWK1HF6hhy/it/u=3366705768,1983955572&amp;fm=15&amp;gp=0.jpg">
              <a:extLst>
                <a:ext uri="{FF2B5EF4-FFF2-40B4-BE49-F238E27FC236}">
                  <a16:creationId xmlns:a16="http://schemas.microsoft.com/office/drawing/2014/main" id="{98E67C9C-CBB3-4A73-9D02-48AD2AD870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07942" y="40132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https://ss2.bdstatic.com/70cFvnSh_Q1YnxGkpoWK1HF6hhy/it/u=3366705768,1983955572&amp;fm=15&amp;gp=0.jpg">
              <a:extLst>
                <a:ext uri="{FF2B5EF4-FFF2-40B4-BE49-F238E27FC236}">
                  <a16:creationId xmlns:a16="http://schemas.microsoft.com/office/drawing/2014/main" id="{8824753E-C0E8-4F1C-BE75-B27D672693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07942" y="50165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https://ss2.bdstatic.com/70cFvnSh_Q1YnxGkpoWK1HF6hhy/it/u=3366705768,1983955572&amp;fm=15&amp;gp=0.jpg">
              <a:extLst>
                <a:ext uri="{FF2B5EF4-FFF2-40B4-BE49-F238E27FC236}">
                  <a16:creationId xmlns:a16="http://schemas.microsoft.com/office/drawing/2014/main" id="{90826F91-2643-4822-8E21-7F16A9F8FD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77256" y="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https://ss2.bdstatic.com/70cFvnSh_Q1YnxGkpoWK1HF6hhy/it/u=3366705768,1983955572&amp;fm=15&amp;gp=0.jpg">
              <a:extLst>
                <a:ext uri="{FF2B5EF4-FFF2-40B4-BE49-F238E27FC236}">
                  <a16:creationId xmlns:a16="http://schemas.microsoft.com/office/drawing/2014/main" id="{35FA12D5-32EA-44ED-9E38-EA9F74819E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77256" y="10033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https://ss2.bdstatic.com/70cFvnSh_Q1YnxGkpoWK1HF6hhy/it/u=3366705768,1983955572&amp;fm=15&amp;gp=0.jpg">
              <a:extLst>
                <a:ext uri="{FF2B5EF4-FFF2-40B4-BE49-F238E27FC236}">
                  <a16:creationId xmlns:a16="http://schemas.microsoft.com/office/drawing/2014/main" id="{7014F1DB-9B1E-4703-95CD-5BF249CB4C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6570" y="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https://ss2.bdstatic.com/70cFvnSh_Q1YnxGkpoWK1HF6hhy/it/u=3366705768,1983955572&amp;fm=15&amp;gp=0.jpg">
              <a:extLst>
                <a:ext uri="{FF2B5EF4-FFF2-40B4-BE49-F238E27FC236}">
                  <a16:creationId xmlns:a16="http://schemas.microsoft.com/office/drawing/2014/main" id="{37D8A847-4B0E-447F-9435-965F8439D2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6570" y="10033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https://ss2.bdstatic.com/70cFvnSh_Q1YnxGkpoWK1HF6hhy/it/u=3366705768,1983955572&amp;fm=15&amp;gp=0.jpg">
              <a:extLst>
                <a:ext uri="{FF2B5EF4-FFF2-40B4-BE49-F238E27FC236}">
                  <a16:creationId xmlns:a16="http://schemas.microsoft.com/office/drawing/2014/main" id="{774E096C-DDF8-4B93-BC96-AEA3410B1C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77256" y="20066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2" descr="https://ss2.bdstatic.com/70cFvnSh_Q1YnxGkpoWK1HF6hhy/it/u=3366705768,1983955572&amp;fm=15&amp;gp=0.jpg">
              <a:extLst>
                <a:ext uri="{FF2B5EF4-FFF2-40B4-BE49-F238E27FC236}">
                  <a16:creationId xmlns:a16="http://schemas.microsoft.com/office/drawing/2014/main" id="{784569EB-D187-4616-AD9B-49E6E4A425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77256" y="30099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2" descr="https://ss2.bdstatic.com/70cFvnSh_Q1YnxGkpoWK1HF6hhy/it/u=3366705768,1983955572&amp;fm=15&amp;gp=0.jpg">
              <a:extLst>
                <a:ext uri="{FF2B5EF4-FFF2-40B4-BE49-F238E27FC236}">
                  <a16:creationId xmlns:a16="http://schemas.microsoft.com/office/drawing/2014/main" id="{D1B2B9D5-5F8C-42CA-B1AC-2A053CC8F1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6570" y="20066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2" descr="https://ss2.bdstatic.com/70cFvnSh_Q1YnxGkpoWK1HF6hhy/it/u=3366705768,1983955572&amp;fm=15&amp;gp=0.jpg">
              <a:extLst>
                <a:ext uri="{FF2B5EF4-FFF2-40B4-BE49-F238E27FC236}">
                  <a16:creationId xmlns:a16="http://schemas.microsoft.com/office/drawing/2014/main" id="{2A20AA93-6F0E-4BC1-81FD-EAA78AFD6B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6570" y="30099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descr="https://ss2.bdstatic.com/70cFvnSh_Q1YnxGkpoWK1HF6hhy/it/u=3366705768,1983955572&amp;fm=15&amp;gp=0.jpg">
              <a:extLst>
                <a:ext uri="{FF2B5EF4-FFF2-40B4-BE49-F238E27FC236}">
                  <a16:creationId xmlns:a16="http://schemas.microsoft.com/office/drawing/2014/main" id="{2BE5946D-666D-4D8D-B39B-36F37A4099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77256" y="40132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descr="https://ss2.bdstatic.com/70cFvnSh_Q1YnxGkpoWK1HF6hhy/it/u=3366705768,1983955572&amp;fm=15&amp;gp=0.jpg">
              <a:extLst>
                <a:ext uri="{FF2B5EF4-FFF2-40B4-BE49-F238E27FC236}">
                  <a16:creationId xmlns:a16="http://schemas.microsoft.com/office/drawing/2014/main" id="{95ED4167-20D8-4DB8-9CB5-C750E41491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77256" y="50165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2" descr="https://ss2.bdstatic.com/70cFvnSh_Q1YnxGkpoWK1HF6hhy/it/u=3366705768,1983955572&amp;fm=15&amp;gp=0.jpg">
              <a:extLst>
                <a:ext uri="{FF2B5EF4-FFF2-40B4-BE49-F238E27FC236}">
                  <a16:creationId xmlns:a16="http://schemas.microsoft.com/office/drawing/2014/main" id="{39193199-CED5-4106-8642-2D3776F741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6570" y="40132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2" descr="https://ss2.bdstatic.com/70cFvnSh_Q1YnxGkpoWK1HF6hhy/it/u=3366705768,1983955572&amp;fm=15&amp;gp=0.jpg">
              <a:extLst>
                <a:ext uri="{FF2B5EF4-FFF2-40B4-BE49-F238E27FC236}">
                  <a16:creationId xmlns:a16="http://schemas.microsoft.com/office/drawing/2014/main" id="{4C97F317-DFEA-4E48-A088-6F1FA9F669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6570" y="50165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descr="https://ss2.bdstatic.com/70cFvnSh_Q1YnxGkpoWK1HF6hhy/it/u=3366705768,1983955572&amp;fm=15&amp;gp=0.jpg">
              <a:extLst>
                <a:ext uri="{FF2B5EF4-FFF2-40B4-BE49-F238E27FC236}">
                  <a16:creationId xmlns:a16="http://schemas.microsoft.com/office/drawing/2014/main" id="{666B9DF8-82CF-4080-B4B7-B6AFB53D61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15884" y="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2" descr="https://ss2.bdstatic.com/70cFvnSh_Q1YnxGkpoWK1HF6hhy/it/u=3366705768,1983955572&amp;fm=15&amp;gp=0.jpg">
              <a:extLst>
                <a:ext uri="{FF2B5EF4-FFF2-40B4-BE49-F238E27FC236}">
                  <a16:creationId xmlns:a16="http://schemas.microsoft.com/office/drawing/2014/main" id="{42BB78BA-CB95-446F-8453-ACF411D942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15884" y="10033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2" descr="https://ss2.bdstatic.com/70cFvnSh_Q1YnxGkpoWK1HF6hhy/it/u=3366705768,1983955572&amp;fm=15&amp;gp=0.jpg">
              <a:extLst>
                <a:ext uri="{FF2B5EF4-FFF2-40B4-BE49-F238E27FC236}">
                  <a16:creationId xmlns:a16="http://schemas.microsoft.com/office/drawing/2014/main" id="{BC66FB47-1E13-456B-B3BE-1EF9ED39E7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85198" y="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2" descr="https://ss2.bdstatic.com/70cFvnSh_Q1YnxGkpoWK1HF6hhy/it/u=3366705768,1983955572&amp;fm=15&amp;gp=0.jpg">
              <a:extLst>
                <a:ext uri="{FF2B5EF4-FFF2-40B4-BE49-F238E27FC236}">
                  <a16:creationId xmlns:a16="http://schemas.microsoft.com/office/drawing/2014/main" id="{4ACA2FA0-3791-46E6-B90B-458762C156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85198" y="10033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2" descr="https://ss2.bdstatic.com/70cFvnSh_Q1YnxGkpoWK1HF6hhy/it/u=3366705768,1983955572&amp;fm=15&amp;gp=0.jpg">
              <a:extLst>
                <a:ext uri="{FF2B5EF4-FFF2-40B4-BE49-F238E27FC236}">
                  <a16:creationId xmlns:a16="http://schemas.microsoft.com/office/drawing/2014/main" id="{2FF0F825-BC26-4F45-9589-47BB1D911E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15884" y="20066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descr="https://ss2.bdstatic.com/70cFvnSh_Q1YnxGkpoWK1HF6hhy/it/u=3366705768,1983955572&amp;fm=15&amp;gp=0.jpg">
              <a:extLst>
                <a:ext uri="{FF2B5EF4-FFF2-40B4-BE49-F238E27FC236}">
                  <a16:creationId xmlns:a16="http://schemas.microsoft.com/office/drawing/2014/main" id="{F62297FE-D5C8-466E-8176-B29200861D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15884" y="30099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https://ss2.bdstatic.com/70cFvnSh_Q1YnxGkpoWK1HF6hhy/it/u=3366705768,1983955572&amp;fm=15&amp;gp=0.jpg">
              <a:extLst>
                <a:ext uri="{FF2B5EF4-FFF2-40B4-BE49-F238E27FC236}">
                  <a16:creationId xmlns:a16="http://schemas.microsoft.com/office/drawing/2014/main" id="{86F30754-985D-4B5E-ACAD-8F3B6C8211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85198" y="20066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https://ss2.bdstatic.com/70cFvnSh_Q1YnxGkpoWK1HF6hhy/it/u=3366705768,1983955572&amp;fm=15&amp;gp=0.jpg">
              <a:extLst>
                <a:ext uri="{FF2B5EF4-FFF2-40B4-BE49-F238E27FC236}">
                  <a16:creationId xmlns:a16="http://schemas.microsoft.com/office/drawing/2014/main" id="{D20C0A29-B79B-4172-AA6A-7CDC1DD21F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85198" y="30099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https://ss2.bdstatic.com/70cFvnSh_Q1YnxGkpoWK1HF6hhy/it/u=3366705768,1983955572&amp;fm=15&amp;gp=0.jpg">
              <a:extLst>
                <a:ext uri="{FF2B5EF4-FFF2-40B4-BE49-F238E27FC236}">
                  <a16:creationId xmlns:a16="http://schemas.microsoft.com/office/drawing/2014/main" id="{54B480E2-3337-4C00-A018-A905D277CA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15884" y="40132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https://ss2.bdstatic.com/70cFvnSh_Q1YnxGkpoWK1HF6hhy/it/u=3366705768,1983955572&amp;fm=15&amp;gp=0.jpg">
              <a:extLst>
                <a:ext uri="{FF2B5EF4-FFF2-40B4-BE49-F238E27FC236}">
                  <a16:creationId xmlns:a16="http://schemas.microsoft.com/office/drawing/2014/main" id="{63C20179-B3C6-468A-843C-CF775953CB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15884" y="50165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2" descr="https://ss2.bdstatic.com/70cFvnSh_Q1YnxGkpoWK1HF6hhy/it/u=3366705768,1983955572&amp;fm=15&amp;gp=0.jpg">
              <a:extLst>
                <a:ext uri="{FF2B5EF4-FFF2-40B4-BE49-F238E27FC236}">
                  <a16:creationId xmlns:a16="http://schemas.microsoft.com/office/drawing/2014/main" id="{5A5BAE8C-A33C-4FE7-AA02-0F512B56CA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85198" y="4013200"/>
              <a:ext cx="1469314" cy="1003300"/>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2" descr="https://ss2.bdstatic.com/70cFvnSh_Q1YnxGkpoWK1HF6hhy/it/u=3366705768,1983955572&amp;fm=15&amp;gp=0.jpg">
              <a:extLst>
                <a:ext uri="{FF2B5EF4-FFF2-40B4-BE49-F238E27FC236}">
                  <a16:creationId xmlns:a16="http://schemas.microsoft.com/office/drawing/2014/main" id="{94FA309D-5AF4-40F1-8572-44DC6662A4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85198" y="5016500"/>
              <a:ext cx="1469314" cy="1003300"/>
            </a:xfrm>
            <a:prstGeom prst="rect">
              <a:avLst/>
            </a:prstGeom>
            <a:noFill/>
            <a:extLst>
              <a:ext uri="{909E8E84-426E-40DD-AFC4-6F175D3DCCD1}">
                <a14:hiddenFill xmlns:a14="http://schemas.microsoft.com/office/drawing/2010/main">
                  <a:solidFill>
                    <a:srgbClr val="FFFFFF"/>
                  </a:solidFill>
                </a14:hiddenFill>
              </a:ext>
            </a:extLst>
          </p:spPr>
        </p:pic>
      </p:grpSp>
      <p:sp>
        <p:nvSpPr>
          <p:cNvPr id="53" name="椭圆 52">
            <a:extLst>
              <a:ext uri="{FF2B5EF4-FFF2-40B4-BE49-F238E27FC236}">
                <a16:creationId xmlns:a16="http://schemas.microsoft.com/office/drawing/2014/main" id="{3D74BF63-D859-45C4-A317-BA4BF8015092}"/>
              </a:ext>
            </a:extLst>
          </p:cNvPr>
          <p:cNvSpPr/>
          <p:nvPr/>
        </p:nvSpPr>
        <p:spPr>
          <a:xfrm>
            <a:off x="2399273" y="716098"/>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957E4222-F4D7-42B2-8A36-6B67CDBFA9EA}"/>
              </a:ext>
            </a:extLst>
          </p:cNvPr>
          <p:cNvSpPr/>
          <p:nvPr/>
        </p:nvSpPr>
        <p:spPr>
          <a:xfrm>
            <a:off x="4239090" y="1454228"/>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D31204D5-517D-4995-AA33-D1A8EA7FBAFE}"/>
              </a:ext>
            </a:extLst>
          </p:cNvPr>
          <p:cNvSpPr/>
          <p:nvPr/>
        </p:nvSpPr>
        <p:spPr>
          <a:xfrm>
            <a:off x="5838431" y="1196657"/>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86CDD4EE-D938-458C-AB7E-C06E05D79117}"/>
              </a:ext>
            </a:extLst>
          </p:cNvPr>
          <p:cNvSpPr/>
          <p:nvPr/>
        </p:nvSpPr>
        <p:spPr>
          <a:xfrm>
            <a:off x="5967216" y="2573766"/>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B32D78D1-A927-48A3-B773-E8DE979495B2}"/>
              </a:ext>
            </a:extLst>
          </p:cNvPr>
          <p:cNvSpPr/>
          <p:nvPr/>
        </p:nvSpPr>
        <p:spPr>
          <a:xfrm>
            <a:off x="7663814" y="1868686"/>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BE2CD108-0111-4E62-A108-33B58EACB468}"/>
              </a:ext>
            </a:extLst>
          </p:cNvPr>
          <p:cNvSpPr/>
          <p:nvPr/>
        </p:nvSpPr>
        <p:spPr>
          <a:xfrm>
            <a:off x="3576556" y="2702551"/>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2A37BA01-D2FA-446D-ABC3-C0E2FE1C7011}"/>
              </a:ext>
            </a:extLst>
          </p:cNvPr>
          <p:cNvSpPr/>
          <p:nvPr/>
        </p:nvSpPr>
        <p:spPr>
          <a:xfrm>
            <a:off x="2894573" y="1516912"/>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C8AEF421-34CD-4ECB-B4CE-75833755302D}"/>
              </a:ext>
            </a:extLst>
          </p:cNvPr>
          <p:cNvSpPr/>
          <p:nvPr/>
        </p:nvSpPr>
        <p:spPr>
          <a:xfrm>
            <a:off x="4734390" y="2255042"/>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E0484FBB-0F3E-4A57-B47D-F7296CC03B83}"/>
              </a:ext>
            </a:extLst>
          </p:cNvPr>
          <p:cNvSpPr/>
          <p:nvPr/>
        </p:nvSpPr>
        <p:spPr>
          <a:xfrm>
            <a:off x="6333731" y="1997471"/>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9819C09A-EF63-4FC5-811F-B56010778CBB}"/>
              </a:ext>
            </a:extLst>
          </p:cNvPr>
          <p:cNvSpPr/>
          <p:nvPr/>
        </p:nvSpPr>
        <p:spPr>
          <a:xfrm>
            <a:off x="6462516" y="3374580"/>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B15C8639-D33D-4B65-9E9D-723F6C444406}"/>
              </a:ext>
            </a:extLst>
          </p:cNvPr>
          <p:cNvSpPr/>
          <p:nvPr/>
        </p:nvSpPr>
        <p:spPr>
          <a:xfrm>
            <a:off x="8159114" y="2669500"/>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516A1934-DD37-4ECC-A380-4EA458B3C6F6}"/>
              </a:ext>
            </a:extLst>
          </p:cNvPr>
          <p:cNvSpPr/>
          <p:nvPr/>
        </p:nvSpPr>
        <p:spPr>
          <a:xfrm>
            <a:off x="4071856" y="3503365"/>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87C9FE13-A412-4C8B-8F5E-A1BFE59E632D}"/>
              </a:ext>
            </a:extLst>
          </p:cNvPr>
          <p:cNvSpPr/>
          <p:nvPr/>
        </p:nvSpPr>
        <p:spPr>
          <a:xfrm>
            <a:off x="9890272" y="4194653"/>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E0A2E757-A1CF-4712-8D73-03ED2BAD7305}"/>
              </a:ext>
            </a:extLst>
          </p:cNvPr>
          <p:cNvSpPr/>
          <p:nvPr/>
        </p:nvSpPr>
        <p:spPr>
          <a:xfrm>
            <a:off x="5170845" y="3901707"/>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61235971-84B3-43DE-A9A3-ED7035083B13}"/>
              </a:ext>
            </a:extLst>
          </p:cNvPr>
          <p:cNvSpPr/>
          <p:nvPr/>
        </p:nvSpPr>
        <p:spPr>
          <a:xfrm>
            <a:off x="7010662" y="4639837"/>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935C8F07-4C11-4ABC-869B-F4FE6B59A3B3}"/>
              </a:ext>
            </a:extLst>
          </p:cNvPr>
          <p:cNvSpPr/>
          <p:nvPr/>
        </p:nvSpPr>
        <p:spPr>
          <a:xfrm>
            <a:off x="8610003" y="4382266"/>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7347E42F-2FA3-4650-A606-0C412EC6C2FA}"/>
              </a:ext>
            </a:extLst>
          </p:cNvPr>
          <p:cNvSpPr/>
          <p:nvPr/>
        </p:nvSpPr>
        <p:spPr>
          <a:xfrm>
            <a:off x="8738788" y="5759375"/>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a:extLst>
              <a:ext uri="{FF2B5EF4-FFF2-40B4-BE49-F238E27FC236}">
                <a16:creationId xmlns:a16="http://schemas.microsoft.com/office/drawing/2014/main" id="{C857EF1A-6BE0-4595-A318-EA7E26DBC0F9}"/>
              </a:ext>
            </a:extLst>
          </p:cNvPr>
          <p:cNvSpPr/>
          <p:nvPr/>
        </p:nvSpPr>
        <p:spPr>
          <a:xfrm>
            <a:off x="10385572" y="4995467"/>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9263FA88-1EEF-444A-8DF1-44CBC9D4AD4F}"/>
              </a:ext>
            </a:extLst>
          </p:cNvPr>
          <p:cNvSpPr/>
          <p:nvPr/>
        </p:nvSpPr>
        <p:spPr>
          <a:xfrm>
            <a:off x="6348128" y="5888160"/>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390803DB-982A-4FB5-9242-A8F636381AB0}"/>
              </a:ext>
            </a:extLst>
          </p:cNvPr>
          <p:cNvSpPr/>
          <p:nvPr/>
        </p:nvSpPr>
        <p:spPr>
          <a:xfrm>
            <a:off x="9837358" y="1616095"/>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a16="http://schemas.microsoft.com/office/drawing/2014/main" id="{B6DDAF16-9903-4F16-9BD5-F4799BBB0FEA}"/>
              </a:ext>
            </a:extLst>
          </p:cNvPr>
          <p:cNvSpPr/>
          <p:nvPr/>
        </p:nvSpPr>
        <p:spPr>
          <a:xfrm>
            <a:off x="11618330" y="3200076"/>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07CF6441-1E64-42E0-B662-026FAC1E87D0}"/>
              </a:ext>
            </a:extLst>
          </p:cNvPr>
          <p:cNvSpPr/>
          <p:nvPr/>
        </p:nvSpPr>
        <p:spPr>
          <a:xfrm>
            <a:off x="6898903" y="2907130"/>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a:extLst>
              <a:ext uri="{FF2B5EF4-FFF2-40B4-BE49-F238E27FC236}">
                <a16:creationId xmlns:a16="http://schemas.microsoft.com/office/drawing/2014/main" id="{ABEA790C-AFD0-47CE-BB51-06D4C30312FC}"/>
              </a:ext>
            </a:extLst>
          </p:cNvPr>
          <p:cNvSpPr/>
          <p:nvPr/>
        </p:nvSpPr>
        <p:spPr>
          <a:xfrm>
            <a:off x="8738720" y="3645260"/>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2AD93353-0A33-4F27-B330-048672F8B6AB}"/>
              </a:ext>
            </a:extLst>
          </p:cNvPr>
          <p:cNvSpPr/>
          <p:nvPr/>
        </p:nvSpPr>
        <p:spPr>
          <a:xfrm>
            <a:off x="10288247" y="3328861"/>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00E9A260-3820-4EB0-BD1E-F12E5411BF3D}"/>
              </a:ext>
            </a:extLst>
          </p:cNvPr>
          <p:cNvSpPr/>
          <p:nvPr/>
        </p:nvSpPr>
        <p:spPr>
          <a:xfrm>
            <a:off x="10417032" y="4705970"/>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320B384C-3887-4E54-A22D-5771FD36C785}"/>
              </a:ext>
            </a:extLst>
          </p:cNvPr>
          <p:cNvSpPr/>
          <p:nvPr/>
        </p:nvSpPr>
        <p:spPr>
          <a:xfrm>
            <a:off x="8076186" y="4893583"/>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CC348B77-5E0D-439A-8E39-B949CCA9BE26}"/>
              </a:ext>
            </a:extLst>
          </p:cNvPr>
          <p:cNvSpPr/>
          <p:nvPr/>
        </p:nvSpPr>
        <p:spPr>
          <a:xfrm>
            <a:off x="3698652" y="5505629"/>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75BBA6E9-4165-483E-9CA5-CB00A7DF7B40}"/>
              </a:ext>
            </a:extLst>
          </p:cNvPr>
          <p:cNvSpPr/>
          <p:nvPr/>
        </p:nvSpPr>
        <p:spPr>
          <a:xfrm>
            <a:off x="4193952" y="6306443"/>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A87A952F-6BE8-4FCB-BB85-145E78AA9EE4}"/>
              </a:ext>
            </a:extLst>
          </p:cNvPr>
          <p:cNvSpPr/>
          <p:nvPr/>
        </p:nvSpPr>
        <p:spPr>
          <a:xfrm>
            <a:off x="5426710" y="4511052"/>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17D4E3C8-0780-4FEC-B761-D0A05660560E}"/>
              </a:ext>
            </a:extLst>
          </p:cNvPr>
          <p:cNvSpPr/>
          <p:nvPr/>
        </p:nvSpPr>
        <p:spPr>
          <a:xfrm>
            <a:off x="4096627" y="4639837"/>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a:extLst>
              <a:ext uri="{FF2B5EF4-FFF2-40B4-BE49-F238E27FC236}">
                <a16:creationId xmlns:a16="http://schemas.microsoft.com/office/drawing/2014/main" id="{1F45CA9E-BC2A-426A-8BCF-DA90352E7859}"/>
              </a:ext>
            </a:extLst>
          </p:cNvPr>
          <p:cNvSpPr/>
          <p:nvPr/>
        </p:nvSpPr>
        <p:spPr>
          <a:xfrm>
            <a:off x="4225412" y="6016946"/>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a:extLst>
              <a:ext uri="{FF2B5EF4-FFF2-40B4-BE49-F238E27FC236}">
                <a16:creationId xmlns:a16="http://schemas.microsoft.com/office/drawing/2014/main" id="{4A6A18AF-C675-469C-9A36-B55F1DA9CBCB}"/>
              </a:ext>
            </a:extLst>
          </p:cNvPr>
          <p:cNvSpPr/>
          <p:nvPr/>
        </p:nvSpPr>
        <p:spPr>
          <a:xfrm>
            <a:off x="5922010" y="5311866"/>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a:extLst>
              <a:ext uri="{FF2B5EF4-FFF2-40B4-BE49-F238E27FC236}">
                <a16:creationId xmlns:a16="http://schemas.microsoft.com/office/drawing/2014/main" id="{42A16E91-4E19-4AB1-9038-73E5B1E6699E}"/>
              </a:ext>
            </a:extLst>
          </p:cNvPr>
          <p:cNvSpPr/>
          <p:nvPr/>
        </p:nvSpPr>
        <p:spPr>
          <a:xfrm>
            <a:off x="2545323" y="890602"/>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a:extLst>
              <a:ext uri="{FF2B5EF4-FFF2-40B4-BE49-F238E27FC236}">
                <a16:creationId xmlns:a16="http://schemas.microsoft.com/office/drawing/2014/main" id="{E4900772-BB0F-4AB9-B039-DE9AE42B4A2E}"/>
              </a:ext>
            </a:extLst>
          </p:cNvPr>
          <p:cNvSpPr/>
          <p:nvPr/>
        </p:nvSpPr>
        <p:spPr>
          <a:xfrm>
            <a:off x="4385140" y="1628732"/>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a:extLst>
              <a:ext uri="{FF2B5EF4-FFF2-40B4-BE49-F238E27FC236}">
                <a16:creationId xmlns:a16="http://schemas.microsoft.com/office/drawing/2014/main" id="{760EC86A-235B-4084-978F-8AC7040205E6}"/>
              </a:ext>
            </a:extLst>
          </p:cNvPr>
          <p:cNvSpPr/>
          <p:nvPr/>
        </p:nvSpPr>
        <p:spPr>
          <a:xfrm>
            <a:off x="5984481" y="1371161"/>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a:extLst>
              <a:ext uri="{FF2B5EF4-FFF2-40B4-BE49-F238E27FC236}">
                <a16:creationId xmlns:a16="http://schemas.microsoft.com/office/drawing/2014/main" id="{CA7DB1B0-EDB5-4A34-92E0-0C25D63BCF93}"/>
              </a:ext>
            </a:extLst>
          </p:cNvPr>
          <p:cNvSpPr/>
          <p:nvPr/>
        </p:nvSpPr>
        <p:spPr>
          <a:xfrm>
            <a:off x="6113266" y="2748270"/>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a:extLst>
              <a:ext uri="{FF2B5EF4-FFF2-40B4-BE49-F238E27FC236}">
                <a16:creationId xmlns:a16="http://schemas.microsoft.com/office/drawing/2014/main" id="{201EA864-EA5A-42C7-9EFF-A6411D4B136F}"/>
              </a:ext>
            </a:extLst>
          </p:cNvPr>
          <p:cNvSpPr/>
          <p:nvPr/>
        </p:nvSpPr>
        <p:spPr>
          <a:xfrm>
            <a:off x="7809864" y="2043190"/>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a:extLst>
              <a:ext uri="{FF2B5EF4-FFF2-40B4-BE49-F238E27FC236}">
                <a16:creationId xmlns:a16="http://schemas.microsoft.com/office/drawing/2014/main" id="{DE7DDC49-B151-4D6C-BDD6-8BAF72B9C2EE}"/>
              </a:ext>
            </a:extLst>
          </p:cNvPr>
          <p:cNvSpPr/>
          <p:nvPr/>
        </p:nvSpPr>
        <p:spPr>
          <a:xfrm>
            <a:off x="3722606" y="2877055"/>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a:extLst>
              <a:ext uri="{FF2B5EF4-FFF2-40B4-BE49-F238E27FC236}">
                <a16:creationId xmlns:a16="http://schemas.microsoft.com/office/drawing/2014/main" id="{2A64CFD6-EF2C-4356-99D7-83B4C34E8746}"/>
              </a:ext>
            </a:extLst>
          </p:cNvPr>
          <p:cNvSpPr/>
          <p:nvPr/>
        </p:nvSpPr>
        <p:spPr>
          <a:xfrm>
            <a:off x="3040623" y="1691416"/>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a:extLst>
              <a:ext uri="{FF2B5EF4-FFF2-40B4-BE49-F238E27FC236}">
                <a16:creationId xmlns:a16="http://schemas.microsoft.com/office/drawing/2014/main" id="{22BAB326-1267-4474-8A88-996CD1DCBA88}"/>
              </a:ext>
            </a:extLst>
          </p:cNvPr>
          <p:cNvSpPr/>
          <p:nvPr/>
        </p:nvSpPr>
        <p:spPr>
          <a:xfrm>
            <a:off x="4880440" y="2429546"/>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a:extLst>
              <a:ext uri="{FF2B5EF4-FFF2-40B4-BE49-F238E27FC236}">
                <a16:creationId xmlns:a16="http://schemas.microsoft.com/office/drawing/2014/main" id="{59C88A77-801B-4559-88A1-B1D86A8BE4AC}"/>
              </a:ext>
            </a:extLst>
          </p:cNvPr>
          <p:cNvSpPr/>
          <p:nvPr/>
        </p:nvSpPr>
        <p:spPr>
          <a:xfrm>
            <a:off x="6479781" y="2171975"/>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a:extLst>
              <a:ext uri="{FF2B5EF4-FFF2-40B4-BE49-F238E27FC236}">
                <a16:creationId xmlns:a16="http://schemas.microsoft.com/office/drawing/2014/main" id="{E18E9666-EBBD-4112-820B-31A599AE9127}"/>
              </a:ext>
            </a:extLst>
          </p:cNvPr>
          <p:cNvSpPr/>
          <p:nvPr/>
        </p:nvSpPr>
        <p:spPr>
          <a:xfrm>
            <a:off x="6608566" y="3549084"/>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a:extLst>
              <a:ext uri="{FF2B5EF4-FFF2-40B4-BE49-F238E27FC236}">
                <a16:creationId xmlns:a16="http://schemas.microsoft.com/office/drawing/2014/main" id="{6E42EAE2-3AC4-42B6-92E5-8B4521EB2ECC}"/>
              </a:ext>
            </a:extLst>
          </p:cNvPr>
          <p:cNvSpPr/>
          <p:nvPr/>
        </p:nvSpPr>
        <p:spPr>
          <a:xfrm>
            <a:off x="8305164" y="2844004"/>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a:extLst>
              <a:ext uri="{FF2B5EF4-FFF2-40B4-BE49-F238E27FC236}">
                <a16:creationId xmlns:a16="http://schemas.microsoft.com/office/drawing/2014/main" id="{CDCB2B4B-BE2D-4ECA-AFD2-B900F49C8991}"/>
              </a:ext>
            </a:extLst>
          </p:cNvPr>
          <p:cNvSpPr/>
          <p:nvPr/>
        </p:nvSpPr>
        <p:spPr>
          <a:xfrm>
            <a:off x="4217906" y="3677869"/>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a:extLst>
              <a:ext uri="{FF2B5EF4-FFF2-40B4-BE49-F238E27FC236}">
                <a16:creationId xmlns:a16="http://schemas.microsoft.com/office/drawing/2014/main" id="{C21E274C-9583-4115-A66A-4B2D9A4610DA}"/>
              </a:ext>
            </a:extLst>
          </p:cNvPr>
          <p:cNvSpPr/>
          <p:nvPr/>
        </p:nvSpPr>
        <p:spPr>
          <a:xfrm>
            <a:off x="10036322" y="4369157"/>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a:extLst>
              <a:ext uri="{FF2B5EF4-FFF2-40B4-BE49-F238E27FC236}">
                <a16:creationId xmlns:a16="http://schemas.microsoft.com/office/drawing/2014/main" id="{ABE2E4E1-A0E5-4291-8F5B-8DC959908141}"/>
              </a:ext>
            </a:extLst>
          </p:cNvPr>
          <p:cNvSpPr/>
          <p:nvPr/>
        </p:nvSpPr>
        <p:spPr>
          <a:xfrm>
            <a:off x="5316895" y="4076211"/>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a:extLst>
              <a:ext uri="{FF2B5EF4-FFF2-40B4-BE49-F238E27FC236}">
                <a16:creationId xmlns:a16="http://schemas.microsoft.com/office/drawing/2014/main" id="{9118E6C9-DB5C-4307-974B-4AE2C4B4DC9C}"/>
              </a:ext>
            </a:extLst>
          </p:cNvPr>
          <p:cNvSpPr/>
          <p:nvPr/>
        </p:nvSpPr>
        <p:spPr>
          <a:xfrm>
            <a:off x="7156712" y="4814341"/>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a:extLst>
              <a:ext uri="{FF2B5EF4-FFF2-40B4-BE49-F238E27FC236}">
                <a16:creationId xmlns:a16="http://schemas.microsoft.com/office/drawing/2014/main" id="{61605EE4-B8F1-487B-A128-F58AA1DE92A8}"/>
              </a:ext>
            </a:extLst>
          </p:cNvPr>
          <p:cNvSpPr/>
          <p:nvPr/>
        </p:nvSpPr>
        <p:spPr>
          <a:xfrm>
            <a:off x="8756053" y="4556770"/>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椭圆 100">
            <a:extLst>
              <a:ext uri="{FF2B5EF4-FFF2-40B4-BE49-F238E27FC236}">
                <a16:creationId xmlns:a16="http://schemas.microsoft.com/office/drawing/2014/main" id="{413F65FB-8D6C-43B9-A9FA-8D678BCA0134}"/>
              </a:ext>
            </a:extLst>
          </p:cNvPr>
          <p:cNvSpPr/>
          <p:nvPr/>
        </p:nvSpPr>
        <p:spPr>
          <a:xfrm>
            <a:off x="8884838" y="5933879"/>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椭圆 101">
            <a:extLst>
              <a:ext uri="{FF2B5EF4-FFF2-40B4-BE49-F238E27FC236}">
                <a16:creationId xmlns:a16="http://schemas.microsoft.com/office/drawing/2014/main" id="{A1ABC3CD-E1C9-44FA-B25C-5E77389E21A4}"/>
              </a:ext>
            </a:extLst>
          </p:cNvPr>
          <p:cNvSpPr/>
          <p:nvPr/>
        </p:nvSpPr>
        <p:spPr>
          <a:xfrm>
            <a:off x="10531622" y="5169971"/>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椭圆 102">
            <a:extLst>
              <a:ext uri="{FF2B5EF4-FFF2-40B4-BE49-F238E27FC236}">
                <a16:creationId xmlns:a16="http://schemas.microsoft.com/office/drawing/2014/main" id="{FA3D5AD1-1BEA-4A43-BFBD-96B42A6856D7}"/>
              </a:ext>
            </a:extLst>
          </p:cNvPr>
          <p:cNvSpPr/>
          <p:nvPr/>
        </p:nvSpPr>
        <p:spPr>
          <a:xfrm>
            <a:off x="6494178" y="6062664"/>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椭圆 103">
            <a:extLst>
              <a:ext uri="{FF2B5EF4-FFF2-40B4-BE49-F238E27FC236}">
                <a16:creationId xmlns:a16="http://schemas.microsoft.com/office/drawing/2014/main" id="{BA9754FE-AE18-4FFF-B3A3-0393CA7C60A1}"/>
              </a:ext>
            </a:extLst>
          </p:cNvPr>
          <p:cNvSpPr/>
          <p:nvPr/>
        </p:nvSpPr>
        <p:spPr>
          <a:xfrm>
            <a:off x="9983408" y="1790599"/>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a:extLst>
              <a:ext uri="{FF2B5EF4-FFF2-40B4-BE49-F238E27FC236}">
                <a16:creationId xmlns:a16="http://schemas.microsoft.com/office/drawing/2014/main" id="{F27EF818-49C9-4977-BA42-50E025DFE8ED}"/>
              </a:ext>
            </a:extLst>
          </p:cNvPr>
          <p:cNvSpPr/>
          <p:nvPr/>
        </p:nvSpPr>
        <p:spPr>
          <a:xfrm>
            <a:off x="11764380" y="3374580"/>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105">
            <a:extLst>
              <a:ext uri="{FF2B5EF4-FFF2-40B4-BE49-F238E27FC236}">
                <a16:creationId xmlns:a16="http://schemas.microsoft.com/office/drawing/2014/main" id="{B910A98F-CEF9-4D86-8501-782B0A760401}"/>
              </a:ext>
            </a:extLst>
          </p:cNvPr>
          <p:cNvSpPr/>
          <p:nvPr/>
        </p:nvSpPr>
        <p:spPr>
          <a:xfrm>
            <a:off x="7044953" y="3081634"/>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椭圆 106">
            <a:extLst>
              <a:ext uri="{FF2B5EF4-FFF2-40B4-BE49-F238E27FC236}">
                <a16:creationId xmlns:a16="http://schemas.microsoft.com/office/drawing/2014/main" id="{06448ED1-5133-4D1F-A390-5180AC9CD876}"/>
              </a:ext>
            </a:extLst>
          </p:cNvPr>
          <p:cNvSpPr/>
          <p:nvPr/>
        </p:nvSpPr>
        <p:spPr>
          <a:xfrm>
            <a:off x="8884770" y="3819764"/>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a:extLst>
              <a:ext uri="{FF2B5EF4-FFF2-40B4-BE49-F238E27FC236}">
                <a16:creationId xmlns:a16="http://schemas.microsoft.com/office/drawing/2014/main" id="{4F53B686-4474-45FB-9EC6-FF32FC990415}"/>
              </a:ext>
            </a:extLst>
          </p:cNvPr>
          <p:cNvSpPr/>
          <p:nvPr/>
        </p:nvSpPr>
        <p:spPr>
          <a:xfrm>
            <a:off x="10434297" y="3503365"/>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a:extLst>
              <a:ext uri="{FF2B5EF4-FFF2-40B4-BE49-F238E27FC236}">
                <a16:creationId xmlns:a16="http://schemas.microsoft.com/office/drawing/2014/main" id="{F160457E-E509-4252-90A5-4C6FAFA1EE0F}"/>
              </a:ext>
            </a:extLst>
          </p:cNvPr>
          <p:cNvSpPr/>
          <p:nvPr/>
        </p:nvSpPr>
        <p:spPr>
          <a:xfrm>
            <a:off x="10563082" y="4880474"/>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椭圆 109">
            <a:extLst>
              <a:ext uri="{FF2B5EF4-FFF2-40B4-BE49-F238E27FC236}">
                <a16:creationId xmlns:a16="http://schemas.microsoft.com/office/drawing/2014/main" id="{111431E9-FA22-415E-8252-6F23683933FD}"/>
              </a:ext>
            </a:extLst>
          </p:cNvPr>
          <p:cNvSpPr/>
          <p:nvPr/>
        </p:nvSpPr>
        <p:spPr>
          <a:xfrm>
            <a:off x="8222236" y="5068087"/>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椭圆 110">
            <a:extLst>
              <a:ext uri="{FF2B5EF4-FFF2-40B4-BE49-F238E27FC236}">
                <a16:creationId xmlns:a16="http://schemas.microsoft.com/office/drawing/2014/main" id="{D4FBBDB5-8C12-4732-8A8F-0CCAFE706DD2}"/>
              </a:ext>
            </a:extLst>
          </p:cNvPr>
          <p:cNvSpPr/>
          <p:nvPr/>
        </p:nvSpPr>
        <p:spPr>
          <a:xfrm>
            <a:off x="3844702" y="5680133"/>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椭圆 111">
            <a:extLst>
              <a:ext uri="{FF2B5EF4-FFF2-40B4-BE49-F238E27FC236}">
                <a16:creationId xmlns:a16="http://schemas.microsoft.com/office/drawing/2014/main" id="{EEC290EA-0134-4A08-8065-5DF28F3E744B}"/>
              </a:ext>
            </a:extLst>
          </p:cNvPr>
          <p:cNvSpPr/>
          <p:nvPr/>
        </p:nvSpPr>
        <p:spPr>
          <a:xfrm>
            <a:off x="4340002" y="6480947"/>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a:extLst>
              <a:ext uri="{FF2B5EF4-FFF2-40B4-BE49-F238E27FC236}">
                <a16:creationId xmlns:a16="http://schemas.microsoft.com/office/drawing/2014/main" id="{BA482CD7-E45F-48FC-8338-EC7E33574B5C}"/>
              </a:ext>
            </a:extLst>
          </p:cNvPr>
          <p:cNvSpPr/>
          <p:nvPr/>
        </p:nvSpPr>
        <p:spPr>
          <a:xfrm>
            <a:off x="5572760" y="4685556"/>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椭圆 113">
            <a:extLst>
              <a:ext uri="{FF2B5EF4-FFF2-40B4-BE49-F238E27FC236}">
                <a16:creationId xmlns:a16="http://schemas.microsoft.com/office/drawing/2014/main" id="{20A54633-D7DB-4512-97AD-84EB7EE45095}"/>
              </a:ext>
            </a:extLst>
          </p:cNvPr>
          <p:cNvSpPr/>
          <p:nvPr/>
        </p:nvSpPr>
        <p:spPr>
          <a:xfrm>
            <a:off x="4242677" y="4814341"/>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椭圆 114">
            <a:extLst>
              <a:ext uri="{FF2B5EF4-FFF2-40B4-BE49-F238E27FC236}">
                <a16:creationId xmlns:a16="http://schemas.microsoft.com/office/drawing/2014/main" id="{AB3AA0FE-FE9C-4E32-8432-33729D1A9DC5}"/>
              </a:ext>
            </a:extLst>
          </p:cNvPr>
          <p:cNvSpPr/>
          <p:nvPr/>
        </p:nvSpPr>
        <p:spPr>
          <a:xfrm>
            <a:off x="4371462" y="6191450"/>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15">
            <a:extLst>
              <a:ext uri="{FF2B5EF4-FFF2-40B4-BE49-F238E27FC236}">
                <a16:creationId xmlns:a16="http://schemas.microsoft.com/office/drawing/2014/main" id="{4BC0DDAF-0C7C-468D-BDC3-EE23CBE10A4F}"/>
              </a:ext>
            </a:extLst>
          </p:cNvPr>
          <p:cNvSpPr/>
          <p:nvPr/>
        </p:nvSpPr>
        <p:spPr>
          <a:xfrm>
            <a:off x="6068060" y="5486370"/>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a:extLst>
              <a:ext uri="{FF2B5EF4-FFF2-40B4-BE49-F238E27FC236}">
                <a16:creationId xmlns:a16="http://schemas.microsoft.com/office/drawing/2014/main" id="{3635ED83-753E-4A40-9463-FBF5CD5DAAAB}"/>
              </a:ext>
            </a:extLst>
          </p:cNvPr>
          <p:cNvSpPr/>
          <p:nvPr/>
        </p:nvSpPr>
        <p:spPr>
          <a:xfrm>
            <a:off x="9248572" y="4253009"/>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a:extLst>
              <a:ext uri="{FF2B5EF4-FFF2-40B4-BE49-F238E27FC236}">
                <a16:creationId xmlns:a16="http://schemas.microsoft.com/office/drawing/2014/main" id="{073EC402-656A-4E53-9D0D-41438740BDCF}"/>
              </a:ext>
            </a:extLst>
          </p:cNvPr>
          <p:cNvSpPr/>
          <p:nvPr/>
        </p:nvSpPr>
        <p:spPr>
          <a:xfrm>
            <a:off x="9743872" y="5053823"/>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椭圆 118">
            <a:extLst>
              <a:ext uri="{FF2B5EF4-FFF2-40B4-BE49-F238E27FC236}">
                <a16:creationId xmlns:a16="http://schemas.microsoft.com/office/drawing/2014/main" id="{EE0703B2-71BC-41C3-9602-286361443BA7}"/>
              </a:ext>
            </a:extLst>
          </p:cNvPr>
          <p:cNvSpPr/>
          <p:nvPr/>
        </p:nvSpPr>
        <p:spPr>
          <a:xfrm>
            <a:off x="9195658" y="1674451"/>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a:extLst>
              <a:ext uri="{FF2B5EF4-FFF2-40B4-BE49-F238E27FC236}">
                <a16:creationId xmlns:a16="http://schemas.microsoft.com/office/drawing/2014/main" id="{D9E95EFB-473D-42FD-9AF8-842FD7354F14}"/>
              </a:ext>
            </a:extLst>
          </p:cNvPr>
          <p:cNvSpPr/>
          <p:nvPr/>
        </p:nvSpPr>
        <p:spPr>
          <a:xfrm>
            <a:off x="10976630" y="3258432"/>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a:extLst>
              <a:ext uri="{FF2B5EF4-FFF2-40B4-BE49-F238E27FC236}">
                <a16:creationId xmlns:a16="http://schemas.microsoft.com/office/drawing/2014/main" id="{03CDAE72-5A8E-445A-B9BC-40A5CBE67864}"/>
              </a:ext>
            </a:extLst>
          </p:cNvPr>
          <p:cNvSpPr/>
          <p:nvPr/>
        </p:nvSpPr>
        <p:spPr>
          <a:xfrm>
            <a:off x="9646547" y="3387217"/>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椭圆 121">
            <a:extLst>
              <a:ext uri="{FF2B5EF4-FFF2-40B4-BE49-F238E27FC236}">
                <a16:creationId xmlns:a16="http://schemas.microsoft.com/office/drawing/2014/main" id="{4FD5AB8F-C3C8-4B2E-B71F-1AE86111C1E4}"/>
              </a:ext>
            </a:extLst>
          </p:cNvPr>
          <p:cNvSpPr/>
          <p:nvPr/>
        </p:nvSpPr>
        <p:spPr>
          <a:xfrm>
            <a:off x="9775332" y="4764326"/>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椭圆 122">
            <a:extLst>
              <a:ext uri="{FF2B5EF4-FFF2-40B4-BE49-F238E27FC236}">
                <a16:creationId xmlns:a16="http://schemas.microsoft.com/office/drawing/2014/main" id="{AD870B58-6450-4B79-9FE3-3F9CBB13D400}"/>
              </a:ext>
            </a:extLst>
          </p:cNvPr>
          <p:cNvSpPr/>
          <p:nvPr/>
        </p:nvSpPr>
        <p:spPr>
          <a:xfrm>
            <a:off x="11471930" y="4059246"/>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椭圆 123">
            <a:extLst>
              <a:ext uri="{FF2B5EF4-FFF2-40B4-BE49-F238E27FC236}">
                <a16:creationId xmlns:a16="http://schemas.microsoft.com/office/drawing/2014/main" id="{8498946A-CCA3-419B-A4C8-3AA2382CA6F4}"/>
              </a:ext>
            </a:extLst>
          </p:cNvPr>
          <p:cNvSpPr/>
          <p:nvPr/>
        </p:nvSpPr>
        <p:spPr>
          <a:xfrm>
            <a:off x="9394622" y="4427513"/>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椭圆 124">
            <a:extLst>
              <a:ext uri="{FF2B5EF4-FFF2-40B4-BE49-F238E27FC236}">
                <a16:creationId xmlns:a16="http://schemas.microsoft.com/office/drawing/2014/main" id="{8675E59B-A132-42D1-8CED-D58F2DAFEA2F}"/>
              </a:ext>
            </a:extLst>
          </p:cNvPr>
          <p:cNvSpPr/>
          <p:nvPr/>
        </p:nvSpPr>
        <p:spPr>
          <a:xfrm>
            <a:off x="9889922" y="5228327"/>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a:extLst>
              <a:ext uri="{FF2B5EF4-FFF2-40B4-BE49-F238E27FC236}">
                <a16:creationId xmlns:a16="http://schemas.microsoft.com/office/drawing/2014/main" id="{41756A71-3770-4AC5-B731-EE6086F89FCC}"/>
              </a:ext>
            </a:extLst>
          </p:cNvPr>
          <p:cNvSpPr/>
          <p:nvPr/>
        </p:nvSpPr>
        <p:spPr>
          <a:xfrm>
            <a:off x="9341708" y="1848955"/>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a:extLst>
              <a:ext uri="{FF2B5EF4-FFF2-40B4-BE49-F238E27FC236}">
                <a16:creationId xmlns:a16="http://schemas.microsoft.com/office/drawing/2014/main" id="{B2E17BB1-7DC0-4364-8106-EBE41C2C01BD}"/>
              </a:ext>
            </a:extLst>
          </p:cNvPr>
          <p:cNvSpPr/>
          <p:nvPr/>
        </p:nvSpPr>
        <p:spPr>
          <a:xfrm>
            <a:off x="11122680" y="3432936"/>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椭圆 127">
            <a:extLst>
              <a:ext uri="{FF2B5EF4-FFF2-40B4-BE49-F238E27FC236}">
                <a16:creationId xmlns:a16="http://schemas.microsoft.com/office/drawing/2014/main" id="{017505E7-B0B3-49D6-8D0E-36C74B4B38F5}"/>
              </a:ext>
            </a:extLst>
          </p:cNvPr>
          <p:cNvSpPr/>
          <p:nvPr/>
        </p:nvSpPr>
        <p:spPr>
          <a:xfrm>
            <a:off x="9792597" y="3561721"/>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椭圆 128">
            <a:extLst>
              <a:ext uri="{FF2B5EF4-FFF2-40B4-BE49-F238E27FC236}">
                <a16:creationId xmlns:a16="http://schemas.microsoft.com/office/drawing/2014/main" id="{83B8B375-23FE-40A7-BFFA-3B91A48E4CEF}"/>
              </a:ext>
            </a:extLst>
          </p:cNvPr>
          <p:cNvSpPr/>
          <p:nvPr/>
        </p:nvSpPr>
        <p:spPr>
          <a:xfrm>
            <a:off x="9921382" y="4938830"/>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椭圆 129">
            <a:extLst>
              <a:ext uri="{FF2B5EF4-FFF2-40B4-BE49-F238E27FC236}">
                <a16:creationId xmlns:a16="http://schemas.microsoft.com/office/drawing/2014/main" id="{C9DD5E2A-CDB1-426B-8349-D872860DCE0A}"/>
              </a:ext>
            </a:extLst>
          </p:cNvPr>
          <p:cNvSpPr/>
          <p:nvPr/>
        </p:nvSpPr>
        <p:spPr>
          <a:xfrm>
            <a:off x="11617980" y="4233750"/>
            <a:ext cx="28800" cy="288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101056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3"/>
                    </p:tgtEl>
                  </p:cond>
                </p:stCondLst>
                <p:endSync evt="end" delay="0">
                  <p:rtn val="all"/>
                </p:endSync>
                <p:childTnLst>
                  <p:par>
                    <p:cTn id="3" fill="hold">
                      <p:stCondLst>
                        <p:cond delay="0"/>
                      </p:stCondLst>
                      <p:childTnLst>
                        <p:par>
                          <p:cTn id="4" fill="hold">
                            <p:stCondLst>
                              <p:cond delay="0"/>
                            </p:stCondLst>
                            <p:childTnLst>
                              <p:par>
                                <p:cTn id="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 dur="250" autoRev="1" fill="remove"/>
                                        <p:tgtEl>
                                          <p:spTgt spid="53"/>
                                        </p:tgtEl>
                                        <p:attrNameLst>
                                          <p:attrName>style.color</p:attrName>
                                        </p:attrNameLst>
                                      </p:cBhvr>
                                      <p:to>
                                        <a:srgbClr val="FFFF66"/>
                                      </p:to>
                                    </p:animClr>
                                    <p:animClr clrSpc="rgb" dir="cw">
                                      <p:cBhvr>
                                        <p:cTn id="7" dur="250" autoRev="1" fill="remove"/>
                                        <p:tgtEl>
                                          <p:spTgt spid="53"/>
                                        </p:tgtEl>
                                        <p:attrNameLst>
                                          <p:attrName>fillcolor</p:attrName>
                                        </p:attrNameLst>
                                      </p:cBhvr>
                                      <p:to>
                                        <a:srgbClr val="FFFF66"/>
                                      </p:to>
                                    </p:animClr>
                                    <p:set>
                                      <p:cBhvr>
                                        <p:cTn id="8" dur="250" autoRev="1" fill="remove"/>
                                        <p:tgtEl>
                                          <p:spTgt spid="53"/>
                                        </p:tgtEl>
                                        <p:attrNameLst>
                                          <p:attrName>fill.type</p:attrName>
                                        </p:attrNameLst>
                                      </p:cBhvr>
                                      <p:to>
                                        <p:strVal val="solid"/>
                                      </p:to>
                                    </p:set>
                                    <p:set>
                                      <p:cBhvr>
                                        <p:cTn id="9" dur="250" autoRev="1" fill="remove"/>
                                        <p:tgtEl>
                                          <p:spTgt spid="53"/>
                                        </p:tgtEl>
                                        <p:attrNameLst>
                                          <p:attrName>fill.on</p:attrName>
                                        </p:attrNameLst>
                                      </p:cBhvr>
                                      <p:to>
                                        <p:strVal val="true"/>
                                      </p:to>
                                    </p:set>
                                  </p:childTnLst>
                                  <p:subTnLst>
                                    <p:audio>
                                      <p:cMediaNode>
                                        <p:cTn display="0" masterRel="sameClick">
                                          <p:stCondLst>
                                            <p:cond evt="begin" delay="0">
                                              <p:tn val="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3"/>
                  </p:tgtEl>
                </p:cond>
              </p:nextCondLst>
            </p:seq>
            <p:seq concurrent="1" nextAc="seek">
              <p:cTn id="10" restart="whenNotActive" fill="hold" evtFilter="cancelBubble" nodeType="interactiveSeq">
                <p:stCondLst>
                  <p:cond evt="onClick" delay="0">
                    <p:tgtEl>
                      <p:spTgt spid="54"/>
                    </p:tgtEl>
                  </p:cond>
                </p:stCondLst>
                <p:endSync evt="end" delay="0">
                  <p:rtn val="all"/>
                </p:endSync>
                <p:childTnLst>
                  <p:par>
                    <p:cTn id="11" fill="hold">
                      <p:stCondLst>
                        <p:cond delay="0"/>
                      </p:stCondLst>
                      <p:childTnLst>
                        <p:par>
                          <p:cTn id="12" fill="hold">
                            <p:stCondLst>
                              <p:cond delay="0"/>
                            </p:stCondLst>
                            <p:childTnLst>
                              <p:par>
                                <p:cTn id="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 dur="250" autoRev="1" fill="remove"/>
                                        <p:tgtEl>
                                          <p:spTgt spid="54"/>
                                        </p:tgtEl>
                                        <p:attrNameLst>
                                          <p:attrName>style.color</p:attrName>
                                        </p:attrNameLst>
                                      </p:cBhvr>
                                      <p:to>
                                        <a:srgbClr val="FFFF66"/>
                                      </p:to>
                                    </p:animClr>
                                    <p:animClr clrSpc="rgb" dir="cw">
                                      <p:cBhvr>
                                        <p:cTn id="15" dur="250" autoRev="1" fill="remove"/>
                                        <p:tgtEl>
                                          <p:spTgt spid="54"/>
                                        </p:tgtEl>
                                        <p:attrNameLst>
                                          <p:attrName>fillcolor</p:attrName>
                                        </p:attrNameLst>
                                      </p:cBhvr>
                                      <p:to>
                                        <a:srgbClr val="FFFF66"/>
                                      </p:to>
                                    </p:animClr>
                                    <p:set>
                                      <p:cBhvr>
                                        <p:cTn id="16" dur="250" autoRev="1" fill="remove"/>
                                        <p:tgtEl>
                                          <p:spTgt spid="54"/>
                                        </p:tgtEl>
                                        <p:attrNameLst>
                                          <p:attrName>fill.type</p:attrName>
                                        </p:attrNameLst>
                                      </p:cBhvr>
                                      <p:to>
                                        <p:strVal val="solid"/>
                                      </p:to>
                                    </p:set>
                                    <p:set>
                                      <p:cBhvr>
                                        <p:cTn id="17" dur="250" autoRev="1" fill="remove"/>
                                        <p:tgtEl>
                                          <p:spTgt spid="54"/>
                                        </p:tgtEl>
                                        <p:attrNameLst>
                                          <p:attrName>fill.on</p:attrName>
                                        </p:attrNameLst>
                                      </p:cBhvr>
                                      <p:to>
                                        <p:strVal val="true"/>
                                      </p:to>
                                    </p:set>
                                  </p:childTnLst>
                                  <p:subTnLst>
                                    <p:audio>
                                      <p:cMediaNode>
                                        <p:cTn display="0" masterRel="sameClick">
                                          <p:stCondLst>
                                            <p:cond evt="begin" delay="0">
                                              <p:tn val="1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4"/>
                  </p:tgtEl>
                </p:cond>
              </p:nextCondLst>
            </p:seq>
            <p:seq concurrent="1" nextAc="seek">
              <p:cTn id="18" restart="whenNotActive" fill="hold" evtFilter="cancelBubble" nodeType="interactiveSeq">
                <p:stCondLst>
                  <p:cond evt="onClick" delay="0">
                    <p:tgtEl>
                      <p:spTgt spid="55"/>
                    </p:tgtEl>
                  </p:cond>
                </p:stCondLst>
                <p:endSync evt="end" delay="0">
                  <p:rtn val="all"/>
                </p:endSync>
                <p:childTnLst>
                  <p:par>
                    <p:cTn id="19" fill="hold">
                      <p:stCondLst>
                        <p:cond delay="0"/>
                      </p:stCondLst>
                      <p:childTnLst>
                        <p:par>
                          <p:cTn id="20" fill="hold">
                            <p:stCondLst>
                              <p:cond delay="0"/>
                            </p:stCondLst>
                            <p:childTnLst>
                              <p:par>
                                <p:cTn id="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 dur="250" autoRev="1" fill="remove"/>
                                        <p:tgtEl>
                                          <p:spTgt spid="55"/>
                                        </p:tgtEl>
                                        <p:attrNameLst>
                                          <p:attrName>style.color</p:attrName>
                                        </p:attrNameLst>
                                      </p:cBhvr>
                                      <p:to>
                                        <a:srgbClr val="FFFF66"/>
                                      </p:to>
                                    </p:animClr>
                                    <p:animClr clrSpc="rgb" dir="cw">
                                      <p:cBhvr>
                                        <p:cTn id="23" dur="250" autoRev="1" fill="remove"/>
                                        <p:tgtEl>
                                          <p:spTgt spid="55"/>
                                        </p:tgtEl>
                                        <p:attrNameLst>
                                          <p:attrName>fillcolor</p:attrName>
                                        </p:attrNameLst>
                                      </p:cBhvr>
                                      <p:to>
                                        <a:srgbClr val="FFFF66"/>
                                      </p:to>
                                    </p:animClr>
                                    <p:set>
                                      <p:cBhvr>
                                        <p:cTn id="24" dur="250" autoRev="1" fill="remove"/>
                                        <p:tgtEl>
                                          <p:spTgt spid="55"/>
                                        </p:tgtEl>
                                        <p:attrNameLst>
                                          <p:attrName>fill.type</p:attrName>
                                        </p:attrNameLst>
                                      </p:cBhvr>
                                      <p:to>
                                        <p:strVal val="solid"/>
                                      </p:to>
                                    </p:set>
                                    <p:set>
                                      <p:cBhvr>
                                        <p:cTn id="25" dur="250" autoRev="1" fill="remove"/>
                                        <p:tgtEl>
                                          <p:spTgt spid="55"/>
                                        </p:tgtEl>
                                        <p:attrNameLst>
                                          <p:attrName>fill.on</p:attrName>
                                        </p:attrNameLst>
                                      </p:cBhvr>
                                      <p:to>
                                        <p:strVal val="true"/>
                                      </p:to>
                                    </p:set>
                                  </p:childTnLst>
                                  <p:subTnLst>
                                    <p:audio>
                                      <p:cMediaNode>
                                        <p:cTn display="0" masterRel="sameClick">
                                          <p:stCondLst>
                                            <p:cond evt="begin" delay="0">
                                              <p:tn val="2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5"/>
                  </p:tgtEl>
                </p:cond>
              </p:nextCondLst>
            </p:seq>
            <p:seq concurrent="1" nextAc="seek">
              <p:cTn id="26" restart="whenNotActive" fill="hold" evtFilter="cancelBubble" nodeType="interactiveSeq">
                <p:stCondLst>
                  <p:cond evt="onClick" delay="0">
                    <p:tgtEl>
                      <p:spTgt spid="56"/>
                    </p:tgtEl>
                  </p:cond>
                </p:stCondLst>
                <p:endSync evt="end" delay="0">
                  <p:rtn val="all"/>
                </p:endSync>
                <p:childTnLst>
                  <p:par>
                    <p:cTn id="27" fill="hold">
                      <p:stCondLst>
                        <p:cond delay="0"/>
                      </p:stCondLst>
                      <p:childTnLst>
                        <p:par>
                          <p:cTn id="28" fill="hold">
                            <p:stCondLst>
                              <p:cond delay="0"/>
                            </p:stCondLst>
                            <p:childTnLst>
                              <p:par>
                                <p:cTn id="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 dur="250" autoRev="1" fill="remove"/>
                                        <p:tgtEl>
                                          <p:spTgt spid="56"/>
                                        </p:tgtEl>
                                        <p:attrNameLst>
                                          <p:attrName>style.color</p:attrName>
                                        </p:attrNameLst>
                                      </p:cBhvr>
                                      <p:to>
                                        <a:srgbClr val="FFFF66"/>
                                      </p:to>
                                    </p:animClr>
                                    <p:animClr clrSpc="rgb" dir="cw">
                                      <p:cBhvr>
                                        <p:cTn id="31" dur="250" autoRev="1" fill="remove"/>
                                        <p:tgtEl>
                                          <p:spTgt spid="56"/>
                                        </p:tgtEl>
                                        <p:attrNameLst>
                                          <p:attrName>fillcolor</p:attrName>
                                        </p:attrNameLst>
                                      </p:cBhvr>
                                      <p:to>
                                        <a:srgbClr val="FFFF66"/>
                                      </p:to>
                                    </p:animClr>
                                    <p:set>
                                      <p:cBhvr>
                                        <p:cTn id="32" dur="250" autoRev="1" fill="remove"/>
                                        <p:tgtEl>
                                          <p:spTgt spid="56"/>
                                        </p:tgtEl>
                                        <p:attrNameLst>
                                          <p:attrName>fill.type</p:attrName>
                                        </p:attrNameLst>
                                      </p:cBhvr>
                                      <p:to>
                                        <p:strVal val="solid"/>
                                      </p:to>
                                    </p:set>
                                    <p:set>
                                      <p:cBhvr>
                                        <p:cTn id="33" dur="250" autoRev="1" fill="remove"/>
                                        <p:tgtEl>
                                          <p:spTgt spid="56"/>
                                        </p:tgtEl>
                                        <p:attrNameLst>
                                          <p:attrName>fill.on</p:attrName>
                                        </p:attrNameLst>
                                      </p:cBhvr>
                                      <p:to>
                                        <p:strVal val="true"/>
                                      </p:to>
                                    </p:set>
                                  </p:childTnLst>
                                  <p:subTnLst>
                                    <p:audio>
                                      <p:cMediaNode>
                                        <p:cTn display="0" masterRel="sameClick">
                                          <p:stCondLst>
                                            <p:cond evt="begin" delay="0">
                                              <p:tn val="2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6"/>
                  </p:tgtEl>
                </p:cond>
              </p:nextCondLst>
            </p:seq>
            <p:seq concurrent="1" nextAc="seek">
              <p:cTn id="34" restart="whenNotActive" fill="hold" evtFilter="cancelBubble" nodeType="interactiveSeq">
                <p:stCondLst>
                  <p:cond evt="onClick" delay="0">
                    <p:tgtEl>
                      <p:spTgt spid="57"/>
                    </p:tgtEl>
                  </p:cond>
                </p:stCondLst>
                <p:endSync evt="end" delay="0">
                  <p:rtn val="all"/>
                </p:endSync>
                <p:childTnLst>
                  <p:par>
                    <p:cTn id="35" fill="hold">
                      <p:stCondLst>
                        <p:cond delay="0"/>
                      </p:stCondLst>
                      <p:childTnLst>
                        <p:par>
                          <p:cTn id="36" fill="hold">
                            <p:stCondLst>
                              <p:cond delay="0"/>
                            </p:stCondLst>
                            <p:childTnLst>
                              <p:par>
                                <p:cTn id="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 dur="250" autoRev="1" fill="remove"/>
                                        <p:tgtEl>
                                          <p:spTgt spid="57"/>
                                        </p:tgtEl>
                                        <p:attrNameLst>
                                          <p:attrName>style.color</p:attrName>
                                        </p:attrNameLst>
                                      </p:cBhvr>
                                      <p:to>
                                        <a:srgbClr val="FFFF66"/>
                                      </p:to>
                                    </p:animClr>
                                    <p:animClr clrSpc="rgb" dir="cw">
                                      <p:cBhvr>
                                        <p:cTn id="39" dur="250" autoRev="1" fill="remove"/>
                                        <p:tgtEl>
                                          <p:spTgt spid="57"/>
                                        </p:tgtEl>
                                        <p:attrNameLst>
                                          <p:attrName>fillcolor</p:attrName>
                                        </p:attrNameLst>
                                      </p:cBhvr>
                                      <p:to>
                                        <a:srgbClr val="FFFF66"/>
                                      </p:to>
                                    </p:animClr>
                                    <p:set>
                                      <p:cBhvr>
                                        <p:cTn id="40" dur="250" autoRev="1" fill="remove"/>
                                        <p:tgtEl>
                                          <p:spTgt spid="57"/>
                                        </p:tgtEl>
                                        <p:attrNameLst>
                                          <p:attrName>fill.type</p:attrName>
                                        </p:attrNameLst>
                                      </p:cBhvr>
                                      <p:to>
                                        <p:strVal val="solid"/>
                                      </p:to>
                                    </p:set>
                                    <p:set>
                                      <p:cBhvr>
                                        <p:cTn id="41" dur="250" autoRev="1" fill="remove"/>
                                        <p:tgtEl>
                                          <p:spTgt spid="57"/>
                                        </p:tgtEl>
                                        <p:attrNameLst>
                                          <p:attrName>fill.on</p:attrName>
                                        </p:attrNameLst>
                                      </p:cBhvr>
                                      <p:to>
                                        <p:strVal val="true"/>
                                      </p:to>
                                    </p:set>
                                  </p:childTnLst>
                                  <p:subTnLst>
                                    <p:audio>
                                      <p:cMediaNode>
                                        <p:cTn display="0" masterRel="sameClick">
                                          <p:stCondLst>
                                            <p:cond evt="begin" delay="0">
                                              <p:tn val="3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7"/>
                  </p:tgtEl>
                </p:cond>
              </p:nextCondLst>
            </p:seq>
            <p:seq concurrent="1" nextAc="seek">
              <p:cTn id="42" restart="whenNotActive" fill="hold" evtFilter="cancelBubble" nodeType="interactiveSeq">
                <p:stCondLst>
                  <p:cond evt="onClick" delay="0">
                    <p:tgtEl>
                      <p:spTgt spid="58"/>
                    </p:tgtEl>
                  </p:cond>
                </p:stCondLst>
                <p:endSync evt="end" delay="0">
                  <p:rtn val="all"/>
                </p:endSync>
                <p:childTnLst>
                  <p:par>
                    <p:cTn id="43" fill="hold">
                      <p:stCondLst>
                        <p:cond delay="0"/>
                      </p:stCondLst>
                      <p:childTnLst>
                        <p:par>
                          <p:cTn id="44" fill="hold">
                            <p:stCondLst>
                              <p:cond delay="0"/>
                            </p:stCondLst>
                            <p:childTnLst>
                              <p:par>
                                <p:cTn id="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 dur="250" autoRev="1" fill="remove"/>
                                        <p:tgtEl>
                                          <p:spTgt spid="58"/>
                                        </p:tgtEl>
                                        <p:attrNameLst>
                                          <p:attrName>style.color</p:attrName>
                                        </p:attrNameLst>
                                      </p:cBhvr>
                                      <p:to>
                                        <a:srgbClr val="FFFF66"/>
                                      </p:to>
                                    </p:animClr>
                                    <p:animClr clrSpc="rgb" dir="cw">
                                      <p:cBhvr>
                                        <p:cTn id="47" dur="250" autoRev="1" fill="remove"/>
                                        <p:tgtEl>
                                          <p:spTgt spid="58"/>
                                        </p:tgtEl>
                                        <p:attrNameLst>
                                          <p:attrName>fillcolor</p:attrName>
                                        </p:attrNameLst>
                                      </p:cBhvr>
                                      <p:to>
                                        <a:srgbClr val="FFFF66"/>
                                      </p:to>
                                    </p:animClr>
                                    <p:set>
                                      <p:cBhvr>
                                        <p:cTn id="48" dur="250" autoRev="1" fill="remove"/>
                                        <p:tgtEl>
                                          <p:spTgt spid="58"/>
                                        </p:tgtEl>
                                        <p:attrNameLst>
                                          <p:attrName>fill.type</p:attrName>
                                        </p:attrNameLst>
                                      </p:cBhvr>
                                      <p:to>
                                        <p:strVal val="solid"/>
                                      </p:to>
                                    </p:set>
                                    <p:set>
                                      <p:cBhvr>
                                        <p:cTn id="49" dur="250" autoRev="1" fill="remove"/>
                                        <p:tgtEl>
                                          <p:spTgt spid="58"/>
                                        </p:tgtEl>
                                        <p:attrNameLst>
                                          <p:attrName>fill.on</p:attrName>
                                        </p:attrNameLst>
                                      </p:cBhvr>
                                      <p:to>
                                        <p:strVal val="true"/>
                                      </p:to>
                                    </p:set>
                                  </p:childTnLst>
                                  <p:subTnLst>
                                    <p:audio>
                                      <p:cMediaNode>
                                        <p:cTn display="0" masterRel="sameClick">
                                          <p:stCondLst>
                                            <p:cond evt="begin" delay="0">
                                              <p:tn val="4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8"/>
                  </p:tgtEl>
                </p:cond>
              </p:nextCondLst>
            </p:seq>
            <p:seq concurrent="1" nextAc="seek">
              <p:cTn id="50" restart="whenNotActive" fill="hold" evtFilter="cancelBubble" nodeType="interactiveSeq">
                <p:stCondLst>
                  <p:cond evt="onClick" delay="0">
                    <p:tgtEl>
                      <p:spTgt spid="59"/>
                    </p:tgtEl>
                  </p:cond>
                </p:stCondLst>
                <p:endSync evt="end" delay="0">
                  <p:rtn val="all"/>
                </p:endSync>
                <p:childTnLst>
                  <p:par>
                    <p:cTn id="51" fill="hold">
                      <p:stCondLst>
                        <p:cond delay="0"/>
                      </p:stCondLst>
                      <p:childTnLst>
                        <p:par>
                          <p:cTn id="52" fill="hold">
                            <p:stCondLst>
                              <p:cond delay="0"/>
                            </p:stCondLst>
                            <p:childTnLst>
                              <p:par>
                                <p:cTn id="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 dur="250" autoRev="1" fill="remove"/>
                                        <p:tgtEl>
                                          <p:spTgt spid="59"/>
                                        </p:tgtEl>
                                        <p:attrNameLst>
                                          <p:attrName>style.color</p:attrName>
                                        </p:attrNameLst>
                                      </p:cBhvr>
                                      <p:to>
                                        <a:srgbClr val="FFFF66"/>
                                      </p:to>
                                    </p:animClr>
                                    <p:animClr clrSpc="rgb" dir="cw">
                                      <p:cBhvr>
                                        <p:cTn id="55" dur="250" autoRev="1" fill="remove"/>
                                        <p:tgtEl>
                                          <p:spTgt spid="59"/>
                                        </p:tgtEl>
                                        <p:attrNameLst>
                                          <p:attrName>fillcolor</p:attrName>
                                        </p:attrNameLst>
                                      </p:cBhvr>
                                      <p:to>
                                        <a:srgbClr val="FFFF66"/>
                                      </p:to>
                                    </p:animClr>
                                    <p:set>
                                      <p:cBhvr>
                                        <p:cTn id="56" dur="250" autoRev="1" fill="remove"/>
                                        <p:tgtEl>
                                          <p:spTgt spid="59"/>
                                        </p:tgtEl>
                                        <p:attrNameLst>
                                          <p:attrName>fill.type</p:attrName>
                                        </p:attrNameLst>
                                      </p:cBhvr>
                                      <p:to>
                                        <p:strVal val="solid"/>
                                      </p:to>
                                    </p:set>
                                    <p:set>
                                      <p:cBhvr>
                                        <p:cTn id="57" dur="250" autoRev="1" fill="remove"/>
                                        <p:tgtEl>
                                          <p:spTgt spid="59"/>
                                        </p:tgtEl>
                                        <p:attrNameLst>
                                          <p:attrName>fill.on</p:attrName>
                                        </p:attrNameLst>
                                      </p:cBhvr>
                                      <p:to>
                                        <p:strVal val="true"/>
                                      </p:to>
                                    </p:set>
                                  </p:childTnLst>
                                  <p:subTnLst>
                                    <p:audio>
                                      <p:cMediaNode>
                                        <p:cTn display="0" masterRel="sameClick">
                                          <p:stCondLst>
                                            <p:cond evt="begin" delay="0">
                                              <p:tn val="5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9"/>
                  </p:tgtEl>
                </p:cond>
              </p:nextCondLst>
            </p:seq>
            <p:seq concurrent="1" nextAc="seek">
              <p:cTn id="58" restart="whenNotActive" fill="hold" evtFilter="cancelBubble" nodeType="interactiveSeq">
                <p:stCondLst>
                  <p:cond evt="onClick" delay="0">
                    <p:tgtEl>
                      <p:spTgt spid="60"/>
                    </p:tgtEl>
                  </p:cond>
                </p:stCondLst>
                <p:endSync evt="end" delay="0">
                  <p:rtn val="all"/>
                </p:endSync>
                <p:childTnLst>
                  <p:par>
                    <p:cTn id="59" fill="hold">
                      <p:stCondLst>
                        <p:cond delay="0"/>
                      </p:stCondLst>
                      <p:childTnLst>
                        <p:par>
                          <p:cTn id="60" fill="hold">
                            <p:stCondLst>
                              <p:cond delay="0"/>
                            </p:stCondLst>
                            <p:childTnLst>
                              <p:par>
                                <p:cTn id="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 dur="250" autoRev="1" fill="remove"/>
                                        <p:tgtEl>
                                          <p:spTgt spid="60"/>
                                        </p:tgtEl>
                                        <p:attrNameLst>
                                          <p:attrName>style.color</p:attrName>
                                        </p:attrNameLst>
                                      </p:cBhvr>
                                      <p:to>
                                        <a:srgbClr val="FFFF66"/>
                                      </p:to>
                                    </p:animClr>
                                    <p:animClr clrSpc="rgb" dir="cw">
                                      <p:cBhvr>
                                        <p:cTn id="63" dur="250" autoRev="1" fill="remove"/>
                                        <p:tgtEl>
                                          <p:spTgt spid="60"/>
                                        </p:tgtEl>
                                        <p:attrNameLst>
                                          <p:attrName>fillcolor</p:attrName>
                                        </p:attrNameLst>
                                      </p:cBhvr>
                                      <p:to>
                                        <a:srgbClr val="FFFF66"/>
                                      </p:to>
                                    </p:animClr>
                                    <p:set>
                                      <p:cBhvr>
                                        <p:cTn id="64" dur="250" autoRev="1" fill="remove"/>
                                        <p:tgtEl>
                                          <p:spTgt spid="60"/>
                                        </p:tgtEl>
                                        <p:attrNameLst>
                                          <p:attrName>fill.type</p:attrName>
                                        </p:attrNameLst>
                                      </p:cBhvr>
                                      <p:to>
                                        <p:strVal val="solid"/>
                                      </p:to>
                                    </p:set>
                                    <p:set>
                                      <p:cBhvr>
                                        <p:cTn id="65" dur="250" autoRev="1" fill="remove"/>
                                        <p:tgtEl>
                                          <p:spTgt spid="60"/>
                                        </p:tgtEl>
                                        <p:attrNameLst>
                                          <p:attrName>fill.on</p:attrName>
                                        </p:attrNameLst>
                                      </p:cBhvr>
                                      <p:to>
                                        <p:strVal val="true"/>
                                      </p:to>
                                    </p:set>
                                  </p:childTnLst>
                                  <p:subTnLst>
                                    <p:audio>
                                      <p:cMediaNode>
                                        <p:cTn display="0" masterRel="sameClick">
                                          <p:stCondLst>
                                            <p:cond evt="begin" delay="0">
                                              <p:tn val="6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0"/>
                  </p:tgtEl>
                </p:cond>
              </p:nextCondLst>
            </p:seq>
            <p:seq concurrent="1" nextAc="seek">
              <p:cTn id="66" restart="whenNotActive" fill="hold" evtFilter="cancelBubble" nodeType="interactiveSeq">
                <p:stCondLst>
                  <p:cond evt="onClick" delay="0">
                    <p:tgtEl>
                      <p:spTgt spid="61"/>
                    </p:tgtEl>
                  </p:cond>
                </p:stCondLst>
                <p:endSync evt="end" delay="0">
                  <p:rtn val="all"/>
                </p:endSync>
                <p:childTnLst>
                  <p:par>
                    <p:cTn id="67" fill="hold">
                      <p:stCondLst>
                        <p:cond delay="0"/>
                      </p:stCondLst>
                      <p:childTnLst>
                        <p:par>
                          <p:cTn id="68" fill="hold">
                            <p:stCondLst>
                              <p:cond delay="0"/>
                            </p:stCondLst>
                            <p:childTnLst>
                              <p:par>
                                <p:cTn id="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0" dur="250" autoRev="1" fill="remove"/>
                                        <p:tgtEl>
                                          <p:spTgt spid="61"/>
                                        </p:tgtEl>
                                        <p:attrNameLst>
                                          <p:attrName>style.color</p:attrName>
                                        </p:attrNameLst>
                                      </p:cBhvr>
                                      <p:to>
                                        <a:srgbClr val="FFFF66"/>
                                      </p:to>
                                    </p:animClr>
                                    <p:animClr clrSpc="rgb" dir="cw">
                                      <p:cBhvr>
                                        <p:cTn id="71" dur="250" autoRev="1" fill="remove"/>
                                        <p:tgtEl>
                                          <p:spTgt spid="61"/>
                                        </p:tgtEl>
                                        <p:attrNameLst>
                                          <p:attrName>fillcolor</p:attrName>
                                        </p:attrNameLst>
                                      </p:cBhvr>
                                      <p:to>
                                        <a:srgbClr val="FFFF66"/>
                                      </p:to>
                                    </p:animClr>
                                    <p:set>
                                      <p:cBhvr>
                                        <p:cTn id="72" dur="250" autoRev="1" fill="remove"/>
                                        <p:tgtEl>
                                          <p:spTgt spid="61"/>
                                        </p:tgtEl>
                                        <p:attrNameLst>
                                          <p:attrName>fill.type</p:attrName>
                                        </p:attrNameLst>
                                      </p:cBhvr>
                                      <p:to>
                                        <p:strVal val="solid"/>
                                      </p:to>
                                    </p:set>
                                    <p:set>
                                      <p:cBhvr>
                                        <p:cTn id="73" dur="250" autoRev="1" fill="remove"/>
                                        <p:tgtEl>
                                          <p:spTgt spid="61"/>
                                        </p:tgtEl>
                                        <p:attrNameLst>
                                          <p:attrName>fill.on</p:attrName>
                                        </p:attrNameLst>
                                      </p:cBhvr>
                                      <p:to>
                                        <p:strVal val="true"/>
                                      </p:to>
                                    </p:set>
                                  </p:childTnLst>
                                  <p:subTnLst>
                                    <p:audio>
                                      <p:cMediaNode>
                                        <p:cTn display="0" masterRel="sameClick">
                                          <p:stCondLst>
                                            <p:cond evt="begin" delay="0">
                                              <p:tn val="6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1"/>
                  </p:tgtEl>
                </p:cond>
              </p:nextCondLst>
            </p:seq>
            <p:seq concurrent="1" nextAc="seek">
              <p:cTn id="74" restart="whenNotActive" fill="hold" evtFilter="cancelBubble" nodeType="interactiveSeq">
                <p:stCondLst>
                  <p:cond evt="onClick" delay="0">
                    <p:tgtEl>
                      <p:spTgt spid="62"/>
                    </p:tgtEl>
                  </p:cond>
                </p:stCondLst>
                <p:endSync evt="end" delay="0">
                  <p:rtn val="all"/>
                </p:endSync>
                <p:childTnLst>
                  <p:par>
                    <p:cTn id="75" fill="hold">
                      <p:stCondLst>
                        <p:cond delay="0"/>
                      </p:stCondLst>
                      <p:childTnLst>
                        <p:par>
                          <p:cTn id="76" fill="hold">
                            <p:stCondLst>
                              <p:cond delay="0"/>
                            </p:stCondLst>
                            <p:childTnLst>
                              <p:par>
                                <p:cTn id="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8" dur="250" autoRev="1" fill="remove"/>
                                        <p:tgtEl>
                                          <p:spTgt spid="62"/>
                                        </p:tgtEl>
                                        <p:attrNameLst>
                                          <p:attrName>style.color</p:attrName>
                                        </p:attrNameLst>
                                      </p:cBhvr>
                                      <p:to>
                                        <a:srgbClr val="FFFF66"/>
                                      </p:to>
                                    </p:animClr>
                                    <p:animClr clrSpc="rgb" dir="cw">
                                      <p:cBhvr>
                                        <p:cTn id="79" dur="250" autoRev="1" fill="remove"/>
                                        <p:tgtEl>
                                          <p:spTgt spid="62"/>
                                        </p:tgtEl>
                                        <p:attrNameLst>
                                          <p:attrName>fillcolor</p:attrName>
                                        </p:attrNameLst>
                                      </p:cBhvr>
                                      <p:to>
                                        <a:srgbClr val="FFFF66"/>
                                      </p:to>
                                    </p:animClr>
                                    <p:set>
                                      <p:cBhvr>
                                        <p:cTn id="80" dur="250" autoRev="1" fill="remove"/>
                                        <p:tgtEl>
                                          <p:spTgt spid="62"/>
                                        </p:tgtEl>
                                        <p:attrNameLst>
                                          <p:attrName>fill.type</p:attrName>
                                        </p:attrNameLst>
                                      </p:cBhvr>
                                      <p:to>
                                        <p:strVal val="solid"/>
                                      </p:to>
                                    </p:set>
                                    <p:set>
                                      <p:cBhvr>
                                        <p:cTn id="81" dur="250" autoRev="1" fill="remove"/>
                                        <p:tgtEl>
                                          <p:spTgt spid="62"/>
                                        </p:tgtEl>
                                        <p:attrNameLst>
                                          <p:attrName>fill.on</p:attrName>
                                        </p:attrNameLst>
                                      </p:cBhvr>
                                      <p:to>
                                        <p:strVal val="true"/>
                                      </p:to>
                                    </p:set>
                                  </p:childTnLst>
                                  <p:subTnLst>
                                    <p:audio>
                                      <p:cMediaNode>
                                        <p:cTn display="0" masterRel="sameClick">
                                          <p:stCondLst>
                                            <p:cond evt="begin" delay="0">
                                              <p:tn val="7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2"/>
                  </p:tgtEl>
                </p:cond>
              </p:nextCondLst>
            </p:seq>
            <p:seq concurrent="1" nextAc="seek">
              <p:cTn id="82" restart="whenNotActive" fill="hold" evtFilter="cancelBubble" nodeType="interactiveSeq">
                <p:stCondLst>
                  <p:cond evt="onClick" delay="0">
                    <p:tgtEl>
                      <p:spTgt spid="63"/>
                    </p:tgtEl>
                  </p:cond>
                </p:stCondLst>
                <p:endSync evt="end" delay="0">
                  <p:rtn val="all"/>
                </p:endSync>
                <p:childTnLst>
                  <p:par>
                    <p:cTn id="83" fill="hold">
                      <p:stCondLst>
                        <p:cond delay="0"/>
                      </p:stCondLst>
                      <p:childTnLst>
                        <p:par>
                          <p:cTn id="84" fill="hold">
                            <p:stCondLst>
                              <p:cond delay="0"/>
                            </p:stCondLst>
                            <p:childTnLst>
                              <p:par>
                                <p:cTn id="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86" dur="250" autoRev="1" fill="remove"/>
                                        <p:tgtEl>
                                          <p:spTgt spid="63"/>
                                        </p:tgtEl>
                                        <p:attrNameLst>
                                          <p:attrName>style.color</p:attrName>
                                        </p:attrNameLst>
                                      </p:cBhvr>
                                      <p:to>
                                        <a:srgbClr val="FFFF66"/>
                                      </p:to>
                                    </p:animClr>
                                    <p:animClr clrSpc="rgb" dir="cw">
                                      <p:cBhvr>
                                        <p:cTn id="87" dur="250" autoRev="1" fill="remove"/>
                                        <p:tgtEl>
                                          <p:spTgt spid="63"/>
                                        </p:tgtEl>
                                        <p:attrNameLst>
                                          <p:attrName>fillcolor</p:attrName>
                                        </p:attrNameLst>
                                      </p:cBhvr>
                                      <p:to>
                                        <a:srgbClr val="FFFF66"/>
                                      </p:to>
                                    </p:animClr>
                                    <p:set>
                                      <p:cBhvr>
                                        <p:cTn id="88" dur="250" autoRev="1" fill="remove"/>
                                        <p:tgtEl>
                                          <p:spTgt spid="63"/>
                                        </p:tgtEl>
                                        <p:attrNameLst>
                                          <p:attrName>fill.type</p:attrName>
                                        </p:attrNameLst>
                                      </p:cBhvr>
                                      <p:to>
                                        <p:strVal val="solid"/>
                                      </p:to>
                                    </p:set>
                                    <p:set>
                                      <p:cBhvr>
                                        <p:cTn id="89" dur="250" autoRev="1" fill="remove"/>
                                        <p:tgtEl>
                                          <p:spTgt spid="63"/>
                                        </p:tgtEl>
                                        <p:attrNameLst>
                                          <p:attrName>fill.on</p:attrName>
                                        </p:attrNameLst>
                                      </p:cBhvr>
                                      <p:to>
                                        <p:strVal val="true"/>
                                      </p:to>
                                    </p:set>
                                  </p:childTnLst>
                                  <p:subTnLst>
                                    <p:audio>
                                      <p:cMediaNode>
                                        <p:cTn display="0" masterRel="sameClick">
                                          <p:stCondLst>
                                            <p:cond evt="begin" delay="0">
                                              <p:tn val="8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3"/>
                  </p:tgtEl>
                </p:cond>
              </p:nextCondLst>
            </p:seq>
            <p:seq concurrent="1" nextAc="seek">
              <p:cTn id="90" restart="whenNotActive" fill="hold" evtFilter="cancelBubble" nodeType="interactiveSeq">
                <p:stCondLst>
                  <p:cond evt="onClick" delay="0">
                    <p:tgtEl>
                      <p:spTgt spid="64"/>
                    </p:tgtEl>
                  </p:cond>
                </p:stCondLst>
                <p:endSync evt="end" delay="0">
                  <p:rtn val="all"/>
                </p:endSync>
                <p:childTnLst>
                  <p:par>
                    <p:cTn id="91" fill="hold">
                      <p:stCondLst>
                        <p:cond delay="0"/>
                      </p:stCondLst>
                      <p:childTnLst>
                        <p:par>
                          <p:cTn id="92" fill="hold">
                            <p:stCondLst>
                              <p:cond delay="0"/>
                            </p:stCondLst>
                            <p:childTnLst>
                              <p:par>
                                <p:cTn id="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4" dur="250" autoRev="1" fill="remove"/>
                                        <p:tgtEl>
                                          <p:spTgt spid="64"/>
                                        </p:tgtEl>
                                        <p:attrNameLst>
                                          <p:attrName>style.color</p:attrName>
                                        </p:attrNameLst>
                                      </p:cBhvr>
                                      <p:to>
                                        <a:srgbClr val="FFFF66"/>
                                      </p:to>
                                    </p:animClr>
                                    <p:animClr clrSpc="rgb" dir="cw">
                                      <p:cBhvr>
                                        <p:cTn id="95" dur="250" autoRev="1" fill="remove"/>
                                        <p:tgtEl>
                                          <p:spTgt spid="64"/>
                                        </p:tgtEl>
                                        <p:attrNameLst>
                                          <p:attrName>fillcolor</p:attrName>
                                        </p:attrNameLst>
                                      </p:cBhvr>
                                      <p:to>
                                        <a:srgbClr val="FFFF66"/>
                                      </p:to>
                                    </p:animClr>
                                    <p:set>
                                      <p:cBhvr>
                                        <p:cTn id="96" dur="250" autoRev="1" fill="remove"/>
                                        <p:tgtEl>
                                          <p:spTgt spid="64"/>
                                        </p:tgtEl>
                                        <p:attrNameLst>
                                          <p:attrName>fill.type</p:attrName>
                                        </p:attrNameLst>
                                      </p:cBhvr>
                                      <p:to>
                                        <p:strVal val="solid"/>
                                      </p:to>
                                    </p:set>
                                    <p:set>
                                      <p:cBhvr>
                                        <p:cTn id="97" dur="250" autoRev="1" fill="remove"/>
                                        <p:tgtEl>
                                          <p:spTgt spid="64"/>
                                        </p:tgtEl>
                                        <p:attrNameLst>
                                          <p:attrName>fill.on</p:attrName>
                                        </p:attrNameLst>
                                      </p:cBhvr>
                                      <p:to>
                                        <p:strVal val="true"/>
                                      </p:to>
                                    </p:set>
                                  </p:childTnLst>
                                  <p:subTnLst>
                                    <p:audio>
                                      <p:cMediaNode>
                                        <p:cTn display="0" masterRel="sameClick">
                                          <p:stCondLst>
                                            <p:cond evt="begin" delay="0">
                                              <p:tn val="9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4"/>
                  </p:tgtEl>
                </p:cond>
              </p:nextCondLst>
            </p:seq>
            <p:seq concurrent="1" nextAc="seek">
              <p:cTn id="98" restart="whenNotActive" fill="hold" evtFilter="cancelBubble" nodeType="interactiveSeq">
                <p:stCondLst>
                  <p:cond evt="onClick" delay="0">
                    <p:tgtEl>
                      <p:spTgt spid="65"/>
                    </p:tgtEl>
                  </p:cond>
                </p:stCondLst>
                <p:endSync evt="end" delay="0">
                  <p:rtn val="all"/>
                </p:endSync>
                <p:childTnLst>
                  <p:par>
                    <p:cTn id="99" fill="hold">
                      <p:stCondLst>
                        <p:cond delay="0"/>
                      </p:stCondLst>
                      <p:childTnLst>
                        <p:par>
                          <p:cTn id="100" fill="hold">
                            <p:stCondLst>
                              <p:cond delay="0"/>
                            </p:stCondLst>
                            <p:childTnLst>
                              <p:par>
                                <p:cTn id="1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02" dur="250" autoRev="1" fill="remove"/>
                                        <p:tgtEl>
                                          <p:spTgt spid="65"/>
                                        </p:tgtEl>
                                        <p:attrNameLst>
                                          <p:attrName>style.color</p:attrName>
                                        </p:attrNameLst>
                                      </p:cBhvr>
                                      <p:to>
                                        <a:srgbClr val="FFFF66"/>
                                      </p:to>
                                    </p:animClr>
                                    <p:animClr clrSpc="rgb" dir="cw">
                                      <p:cBhvr>
                                        <p:cTn id="103" dur="250" autoRev="1" fill="remove"/>
                                        <p:tgtEl>
                                          <p:spTgt spid="65"/>
                                        </p:tgtEl>
                                        <p:attrNameLst>
                                          <p:attrName>fillcolor</p:attrName>
                                        </p:attrNameLst>
                                      </p:cBhvr>
                                      <p:to>
                                        <a:srgbClr val="FFFF66"/>
                                      </p:to>
                                    </p:animClr>
                                    <p:set>
                                      <p:cBhvr>
                                        <p:cTn id="104" dur="250" autoRev="1" fill="remove"/>
                                        <p:tgtEl>
                                          <p:spTgt spid="65"/>
                                        </p:tgtEl>
                                        <p:attrNameLst>
                                          <p:attrName>fill.type</p:attrName>
                                        </p:attrNameLst>
                                      </p:cBhvr>
                                      <p:to>
                                        <p:strVal val="solid"/>
                                      </p:to>
                                    </p:set>
                                    <p:set>
                                      <p:cBhvr>
                                        <p:cTn id="105" dur="250" autoRev="1" fill="remove"/>
                                        <p:tgtEl>
                                          <p:spTgt spid="65"/>
                                        </p:tgtEl>
                                        <p:attrNameLst>
                                          <p:attrName>fill.on</p:attrName>
                                        </p:attrNameLst>
                                      </p:cBhvr>
                                      <p:to>
                                        <p:strVal val="true"/>
                                      </p:to>
                                    </p:set>
                                  </p:childTnLst>
                                  <p:subTnLst>
                                    <p:audio>
                                      <p:cMediaNode>
                                        <p:cTn display="0" masterRel="sameClick">
                                          <p:stCondLst>
                                            <p:cond evt="begin" delay="0">
                                              <p:tn val="10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5"/>
                  </p:tgtEl>
                </p:cond>
              </p:nextCondLst>
            </p:seq>
            <p:seq concurrent="1" nextAc="seek">
              <p:cTn id="106" restart="whenNotActive" fill="hold" evtFilter="cancelBubble" nodeType="interactiveSeq">
                <p:stCondLst>
                  <p:cond evt="onClick" delay="0">
                    <p:tgtEl>
                      <p:spTgt spid="66"/>
                    </p:tgtEl>
                  </p:cond>
                </p:stCondLst>
                <p:endSync evt="end" delay="0">
                  <p:rtn val="all"/>
                </p:endSync>
                <p:childTnLst>
                  <p:par>
                    <p:cTn id="107" fill="hold">
                      <p:stCondLst>
                        <p:cond delay="0"/>
                      </p:stCondLst>
                      <p:childTnLst>
                        <p:par>
                          <p:cTn id="108" fill="hold">
                            <p:stCondLst>
                              <p:cond delay="0"/>
                            </p:stCondLst>
                            <p:childTnLst>
                              <p:par>
                                <p:cTn id="1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0" dur="250" autoRev="1" fill="remove"/>
                                        <p:tgtEl>
                                          <p:spTgt spid="66"/>
                                        </p:tgtEl>
                                        <p:attrNameLst>
                                          <p:attrName>style.color</p:attrName>
                                        </p:attrNameLst>
                                      </p:cBhvr>
                                      <p:to>
                                        <a:srgbClr val="FFFF66"/>
                                      </p:to>
                                    </p:animClr>
                                    <p:animClr clrSpc="rgb" dir="cw">
                                      <p:cBhvr>
                                        <p:cTn id="111" dur="250" autoRev="1" fill="remove"/>
                                        <p:tgtEl>
                                          <p:spTgt spid="66"/>
                                        </p:tgtEl>
                                        <p:attrNameLst>
                                          <p:attrName>fillcolor</p:attrName>
                                        </p:attrNameLst>
                                      </p:cBhvr>
                                      <p:to>
                                        <a:srgbClr val="FFFF66"/>
                                      </p:to>
                                    </p:animClr>
                                    <p:set>
                                      <p:cBhvr>
                                        <p:cTn id="112" dur="250" autoRev="1" fill="remove"/>
                                        <p:tgtEl>
                                          <p:spTgt spid="66"/>
                                        </p:tgtEl>
                                        <p:attrNameLst>
                                          <p:attrName>fill.type</p:attrName>
                                        </p:attrNameLst>
                                      </p:cBhvr>
                                      <p:to>
                                        <p:strVal val="solid"/>
                                      </p:to>
                                    </p:set>
                                    <p:set>
                                      <p:cBhvr>
                                        <p:cTn id="113" dur="250" autoRev="1" fill="remove"/>
                                        <p:tgtEl>
                                          <p:spTgt spid="66"/>
                                        </p:tgtEl>
                                        <p:attrNameLst>
                                          <p:attrName>fill.on</p:attrName>
                                        </p:attrNameLst>
                                      </p:cBhvr>
                                      <p:to>
                                        <p:strVal val="true"/>
                                      </p:to>
                                    </p:set>
                                  </p:childTnLst>
                                  <p:subTnLst>
                                    <p:audio>
                                      <p:cMediaNode>
                                        <p:cTn display="0" masterRel="sameClick">
                                          <p:stCondLst>
                                            <p:cond evt="begin" delay="0">
                                              <p:tn val="10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6"/>
                  </p:tgtEl>
                </p:cond>
              </p:nextCondLst>
            </p:seq>
            <p:seq concurrent="1" nextAc="seek">
              <p:cTn id="114" restart="whenNotActive" fill="hold" evtFilter="cancelBubble" nodeType="interactiveSeq">
                <p:stCondLst>
                  <p:cond evt="onClick" delay="0">
                    <p:tgtEl>
                      <p:spTgt spid="67"/>
                    </p:tgtEl>
                  </p:cond>
                </p:stCondLst>
                <p:endSync evt="end" delay="0">
                  <p:rtn val="all"/>
                </p:endSync>
                <p:childTnLst>
                  <p:par>
                    <p:cTn id="115" fill="hold">
                      <p:stCondLst>
                        <p:cond delay="0"/>
                      </p:stCondLst>
                      <p:childTnLst>
                        <p:par>
                          <p:cTn id="116" fill="hold">
                            <p:stCondLst>
                              <p:cond delay="0"/>
                            </p:stCondLst>
                            <p:childTnLst>
                              <p:par>
                                <p:cTn id="1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8" dur="250" autoRev="1" fill="remove"/>
                                        <p:tgtEl>
                                          <p:spTgt spid="67"/>
                                        </p:tgtEl>
                                        <p:attrNameLst>
                                          <p:attrName>style.color</p:attrName>
                                        </p:attrNameLst>
                                      </p:cBhvr>
                                      <p:to>
                                        <a:srgbClr val="FFFF66"/>
                                      </p:to>
                                    </p:animClr>
                                    <p:animClr clrSpc="rgb" dir="cw">
                                      <p:cBhvr>
                                        <p:cTn id="119" dur="250" autoRev="1" fill="remove"/>
                                        <p:tgtEl>
                                          <p:spTgt spid="67"/>
                                        </p:tgtEl>
                                        <p:attrNameLst>
                                          <p:attrName>fillcolor</p:attrName>
                                        </p:attrNameLst>
                                      </p:cBhvr>
                                      <p:to>
                                        <a:srgbClr val="FFFF66"/>
                                      </p:to>
                                    </p:animClr>
                                    <p:set>
                                      <p:cBhvr>
                                        <p:cTn id="120" dur="250" autoRev="1" fill="remove"/>
                                        <p:tgtEl>
                                          <p:spTgt spid="67"/>
                                        </p:tgtEl>
                                        <p:attrNameLst>
                                          <p:attrName>fill.type</p:attrName>
                                        </p:attrNameLst>
                                      </p:cBhvr>
                                      <p:to>
                                        <p:strVal val="solid"/>
                                      </p:to>
                                    </p:set>
                                    <p:set>
                                      <p:cBhvr>
                                        <p:cTn id="121" dur="250" autoRev="1" fill="remove"/>
                                        <p:tgtEl>
                                          <p:spTgt spid="67"/>
                                        </p:tgtEl>
                                        <p:attrNameLst>
                                          <p:attrName>fill.on</p:attrName>
                                        </p:attrNameLst>
                                      </p:cBhvr>
                                      <p:to>
                                        <p:strVal val="true"/>
                                      </p:to>
                                    </p:set>
                                  </p:childTnLst>
                                  <p:subTnLst>
                                    <p:audio>
                                      <p:cMediaNode>
                                        <p:cTn display="0" masterRel="sameClick">
                                          <p:stCondLst>
                                            <p:cond evt="begin" delay="0">
                                              <p:tn val="11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7"/>
                  </p:tgtEl>
                </p:cond>
              </p:nextCondLst>
            </p:seq>
            <p:seq concurrent="1" nextAc="seek">
              <p:cTn id="122" restart="whenNotActive" fill="hold" evtFilter="cancelBubble" nodeType="interactiveSeq">
                <p:stCondLst>
                  <p:cond evt="onClick" delay="0">
                    <p:tgtEl>
                      <p:spTgt spid="68"/>
                    </p:tgtEl>
                  </p:cond>
                </p:stCondLst>
                <p:endSync evt="end" delay="0">
                  <p:rtn val="all"/>
                </p:endSync>
                <p:childTnLst>
                  <p:par>
                    <p:cTn id="123" fill="hold">
                      <p:stCondLst>
                        <p:cond delay="0"/>
                      </p:stCondLst>
                      <p:childTnLst>
                        <p:par>
                          <p:cTn id="124" fill="hold">
                            <p:stCondLst>
                              <p:cond delay="0"/>
                            </p:stCondLst>
                            <p:childTnLst>
                              <p:par>
                                <p:cTn id="1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26" dur="250" autoRev="1" fill="remove"/>
                                        <p:tgtEl>
                                          <p:spTgt spid="68"/>
                                        </p:tgtEl>
                                        <p:attrNameLst>
                                          <p:attrName>style.color</p:attrName>
                                        </p:attrNameLst>
                                      </p:cBhvr>
                                      <p:to>
                                        <a:srgbClr val="FFFF66"/>
                                      </p:to>
                                    </p:animClr>
                                    <p:animClr clrSpc="rgb" dir="cw">
                                      <p:cBhvr>
                                        <p:cTn id="127" dur="250" autoRev="1" fill="remove"/>
                                        <p:tgtEl>
                                          <p:spTgt spid="68"/>
                                        </p:tgtEl>
                                        <p:attrNameLst>
                                          <p:attrName>fillcolor</p:attrName>
                                        </p:attrNameLst>
                                      </p:cBhvr>
                                      <p:to>
                                        <a:srgbClr val="FFFF66"/>
                                      </p:to>
                                    </p:animClr>
                                    <p:set>
                                      <p:cBhvr>
                                        <p:cTn id="128" dur="250" autoRev="1" fill="remove"/>
                                        <p:tgtEl>
                                          <p:spTgt spid="68"/>
                                        </p:tgtEl>
                                        <p:attrNameLst>
                                          <p:attrName>fill.type</p:attrName>
                                        </p:attrNameLst>
                                      </p:cBhvr>
                                      <p:to>
                                        <p:strVal val="solid"/>
                                      </p:to>
                                    </p:set>
                                    <p:set>
                                      <p:cBhvr>
                                        <p:cTn id="129" dur="250" autoRev="1" fill="remove"/>
                                        <p:tgtEl>
                                          <p:spTgt spid="68"/>
                                        </p:tgtEl>
                                        <p:attrNameLst>
                                          <p:attrName>fill.on</p:attrName>
                                        </p:attrNameLst>
                                      </p:cBhvr>
                                      <p:to>
                                        <p:strVal val="true"/>
                                      </p:to>
                                    </p:set>
                                  </p:childTnLst>
                                  <p:subTnLst>
                                    <p:audio>
                                      <p:cMediaNode>
                                        <p:cTn display="0" masterRel="sameClick">
                                          <p:stCondLst>
                                            <p:cond evt="begin" delay="0">
                                              <p:tn val="12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8"/>
                  </p:tgtEl>
                </p:cond>
              </p:nextCondLst>
            </p:seq>
            <p:seq concurrent="1" nextAc="seek">
              <p:cTn id="130" restart="whenNotActive" fill="hold" evtFilter="cancelBubble" nodeType="interactiveSeq">
                <p:stCondLst>
                  <p:cond evt="onClick" delay="0">
                    <p:tgtEl>
                      <p:spTgt spid="69"/>
                    </p:tgtEl>
                  </p:cond>
                </p:stCondLst>
                <p:endSync evt="end" delay="0">
                  <p:rtn val="all"/>
                </p:endSync>
                <p:childTnLst>
                  <p:par>
                    <p:cTn id="131" fill="hold">
                      <p:stCondLst>
                        <p:cond delay="0"/>
                      </p:stCondLst>
                      <p:childTnLst>
                        <p:par>
                          <p:cTn id="132" fill="hold">
                            <p:stCondLst>
                              <p:cond delay="0"/>
                            </p:stCondLst>
                            <p:childTnLst>
                              <p:par>
                                <p:cTn id="1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4" dur="250" autoRev="1" fill="remove"/>
                                        <p:tgtEl>
                                          <p:spTgt spid="69"/>
                                        </p:tgtEl>
                                        <p:attrNameLst>
                                          <p:attrName>style.color</p:attrName>
                                        </p:attrNameLst>
                                      </p:cBhvr>
                                      <p:to>
                                        <a:srgbClr val="FFFF66"/>
                                      </p:to>
                                    </p:animClr>
                                    <p:animClr clrSpc="rgb" dir="cw">
                                      <p:cBhvr>
                                        <p:cTn id="135" dur="250" autoRev="1" fill="remove"/>
                                        <p:tgtEl>
                                          <p:spTgt spid="69"/>
                                        </p:tgtEl>
                                        <p:attrNameLst>
                                          <p:attrName>fillcolor</p:attrName>
                                        </p:attrNameLst>
                                      </p:cBhvr>
                                      <p:to>
                                        <a:srgbClr val="FFFF66"/>
                                      </p:to>
                                    </p:animClr>
                                    <p:set>
                                      <p:cBhvr>
                                        <p:cTn id="136" dur="250" autoRev="1" fill="remove"/>
                                        <p:tgtEl>
                                          <p:spTgt spid="69"/>
                                        </p:tgtEl>
                                        <p:attrNameLst>
                                          <p:attrName>fill.type</p:attrName>
                                        </p:attrNameLst>
                                      </p:cBhvr>
                                      <p:to>
                                        <p:strVal val="solid"/>
                                      </p:to>
                                    </p:set>
                                    <p:set>
                                      <p:cBhvr>
                                        <p:cTn id="137" dur="250" autoRev="1" fill="remove"/>
                                        <p:tgtEl>
                                          <p:spTgt spid="69"/>
                                        </p:tgtEl>
                                        <p:attrNameLst>
                                          <p:attrName>fill.on</p:attrName>
                                        </p:attrNameLst>
                                      </p:cBhvr>
                                      <p:to>
                                        <p:strVal val="true"/>
                                      </p:to>
                                    </p:set>
                                  </p:childTnLst>
                                  <p:subTnLst>
                                    <p:audio>
                                      <p:cMediaNode>
                                        <p:cTn display="0" masterRel="sameClick">
                                          <p:stCondLst>
                                            <p:cond evt="begin" delay="0">
                                              <p:tn val="13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9"/>
                  </p:tgtEl>
                </p:cond>
              </p:nextCondLst>
            </p:seq>
            <p:seq concurrent="1" nextAc="seek">
              <p:cTn id="138" restart="whenNotActive" fill="hold" evtFilter="cancelBubble" nodeType="interactiveSeq">
                <p:stCondLst>
                  <p:cond evt="onClick" delay="0">
                    <p:tgtEl>
                      <p:spTgt spid="70"/>
                    </p:tgtEl>
                  </p:cond>
                </p:stCondLst>
                <p:endSync evt="end" delay="0">
                  <p:rtn val="all"/>
                </p:endSync>
                <p:childTnLst>
                  <p:par>
                    <p:cTn id="139" fill="hold">
                      <p:stCondLst>
                        <p:cond delay="0"/>
                      </p:stCondLst>
                      <p:childTnLst>
                        <p:par>
                          <p:cTn id="140" fill="hold">
                            <p:stCondLst>
                              <p:cond delay="0"/>
                            </p:stCondLst>
                            <p:childTnLst>
                              <p:par>
                                <p:cTn id="1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2" dur="250" autoRev="1" fill="remove"/>
                                        <p:tgtEl>
                                          <p:spTgt spid="70"/>
                                        </p:tgtEl>
                                        <p:attrNameLst>
                                          <p:attrName>style.color</p:attrName>
                                        </p:attrNameLst>
                                      </p:cBhvr>
                                      <p:to>
                                        <a:srgbClr val="FFFF66"/>
                                      </p:to>
                                    </p:animClr>
                                    <p:animClr clrSpc="rgb" dir="cw">
                                      <p:cBhvr>
                                        <p:cTn id="143" dur="250" autoRev="1" fill="remove"/>
                                        <p:tgtEl>
                                          <p:spTgt spid="70"/>
                                        </p:tgtEl>
                                        <p:attrNameLst>
                                          <p:attrName>fillcolor</p:attrName>
                                        </p:attrNameLst>
                                      </p:cBhvr>
                                      <p:to>
                                        <a:srgbClr val="FFFF66"/>
                                      </p:to>
                                    </p:animClr>
                                    <p:set>
                                      <p:cBhvr>
                                        <p:cTn id="144" dur="250" autoRev="1" fill="remove"/>
                                        <p:tgtEl>
                                          <p:spTgt spid="70"/>
                                        </p:tgtEl>
                                        <p:attrNameLst>
                                          <p:attrName>fill.type</p:attrName>
                                        </p:attrNameLst>
                                      </p:cBhvr>
                                      <p:to>
                                        <p:strVal val="solid"/>
                                      </p:to>
                                    </p:set>
                                    <p:set>
                                      <p:cBhvr>
                                        <p:cTn id="145" dur="250" autoRev="1" fill="remove"/>
                                        <p:tgtEl>
                                          <p:spTgt spid="70"/>
                                        </p:tgtEl>
                                        <p:attrNameLst>
                                          <p:attrName>fill.on</p:attrName>
                                        </p:attrNameLst>
                                      </p:cBhvr>
                                      <p:to>
                                        <p:strVal val="true"/>
                                      </p:to>
                                    </p:set>
                                  </p:childTnLst>
                                  <p:subTnLst>
                                    <p:audio>
                                      <p:cMediaNode>
                                        <p:cTn display="0" masterRel="sameClick">
                                          <p:stCondLst>
                                            <p:cond evt="begin" delay="0">
                                              <p:tn val="14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0"/>
                  </p:tgtEl>
                </p:cond>
              </p:nextCondLst>
            </p:seq>
            <p:seq concurrent="1" nextAc="seek">
              <p:cTn id="146" restart="whenNotActive" fill="hold" evtFilter="cancelBubble" nodeType="interactiveSeq">
                <p:stCondLst>
                  <p:cond evt="onClick" delay="0">
                    <p:tgtEl>
                      <p:spTgt spid="71"/>
                    </p:tgtEl>
                  </p:cond>
                </p:stCondLst>
                <p:endSync evt="end" delay="0">
                  <p:rtn val="all"/>
                </p:endSync>
                <p:childTnLst>
                  <p:par>
                    <p:cTn id="147" fill="hold">
                      <p:stCondLst>
                        <p:cond delay="0"/>
                      </p:stCondLst>
                      <p:childTnLst>
                        <p:par>
                          <p:cTn id="148" fill="hold">
                            <p:stCondLst>
                              <p:cond delay="0"/>
                            </p:stCondLst>
                            <p:childTnLst>
                              <p:par>
                                <p:cTn id="1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0" dur="250" autoRev="1" fill="remove"/>
                                        <p:tgtEl>
                                          <p:spTgt spid="71"/>
                                        </p:tgtEl>
                                        <p:attrNameLst>
                                          <p:attrName>style.color</p:attrName>
                                        </p:attrNameLst>
                                      </p:cBhvr>
                                      <p:to>
                                        <a:srgbClr val="FFFF66"/>
                                      </p:to>
                                    </p:animClr>
                                    <p:animClr clrSpc="rgb" dir="cw">
                                      <p:cBhvr>
                                        <p:cTn id="151" dur="250" autoRev="1" fill="remove"/>
                                        <p:tgtEl>
                                          <p:spTgt spid="71"/>
                                        </p:tgtEl>
                                        <p:attrNameLst>
                                          <p:attrName>fillcolor</p:attrName>
                                        </p:attrNameLst>
                                      </p:cBhvr>
                                      <p:to>
                                        <a:srgbClr val="FFFF66"/>
                                      </p:to>
                                    </p:animClr>
                                    <p:set>
                                      <p:cBhvr>
                                        <p:cTn id="152" dur="250" autoRev="1" fill="remove"/>
                                        <p:tgtEl>
                                          <p:spTgt spid="71"/>
                                        </p:tgtEl>
                                        <p:attrNameLst>
                                          <p:attrName>fill.type</p:attrName>
                                        </p:attrNameLst>
                                      </p:cBhvr>
                                      <p:to>
                                        <p:strVal val="solid"/>
                                      </p:to>
                                    </p:set>
                                    <p:set>
                                      <p:cBhvr>
                                        <p:cTn id="153" dur="250" autoRev="1" fill="remove"/>
                                        <p:tgtEl>
                                          <p:spTgt spid="71"/>
                                        </p:tgtEl>
                                        <p:attrNameLst>
                                          <p:attrName>fill.on</p:attrName>
                                        </p:attrNameLst>
                                      </p:cBhvr>
                                      <p:to>
                                        <p:strVal val="true"/>
                                      </p:to>
                                    </p:set>
                                  </p:childTnLst>
                                  <p:subTnLst>
                                    <p:audio>
                                      <p:cMediaNode>
                                        <p:cTn display="0" masterRel="sameClick">
                                          <p:stCondLst>
                                            <p:cond evt="begin" delay="0">
                                              <p:tn val="14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1"/>
                  </p:tgtEl>
                </p:cond>
              </p:nextCondLst>
            </p:seq>
            <p:seq concurrent="1" nextAc="seek">
              <p:cTn id="154" restart="whenNotActive" fill="hold" evtFilter="cancelBubble" nodeType="interactiveSeq">
                <p:stCondLst>
                  <p:cond evt="onClick" delay="0">
                    <p:tgtEl>
                      <p:spTgt spid="72"/>
                    </p:tgtEl>
                  </p:cond>
                </p:stCondLst>
                <p:endSync evt="end" delay="0">
                  <p:rtn val="all"/>
                </p:endSync>
                <p:childTnLst>
                  <p:par>
                    <p:cTn id="155" fill="hold">
                      <p:stCondLst>
                        <p:cond delay="0"/>
                      </p:stCondLst>
                      <p:childTnLst>
                        <p:par>
                          <p:cTn id="156" fill="hold">
                            <p:stCondLst>
                              <p:cond delay="0"/>
                            </p:stCondLst>
                            <p:childTnLst>
                              <p:par>
                                <p:cTn id="1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8" dur="250" autoRev="1" fill="remove"/>
                                        <p:tgtEl>
                                          <p:spTgt spid="72"/>
                                        </p:tgtEl>
                                        <p:attrNameLst>
                                          <p:attrName>style.color</p:attrName>
                                        </p:attrNameLst>
                                      </p:cBhvr>
                                      <p:to>
                                        <a:srgbClr val="FFFF66"/>
                                      </p:to>
                                    </p:animClr>
                                    <p:animClr clrSpc="rgb" dir="cw">
                                      <p:cBhvr>
                                        <p:cTn id="159" dur="250" autoRev="1" fill="remove"/>
                                        <p:tgtEl>
                                          <p:spTgt spid="72"/>
                                        </p:tgtEl>
                                        <p:attrNameLst>
                                          <p:attrName>fillcolor</p:attrName>
                                        </p:attrNameLst>
                                      </p:cBhvr>
                                      <p:to>
                                        <a:srgbClr val="FFFF66"/>
                                      </p:to>
                                    </p:animClr>
                                    <p:set>
                                      <p:cBhvr>
                                        <p:cTn id="160" dur="250" autoRev="1" fill="remove"/>
                                        <p:tgtEl>
                                          <p:spTgt spid="72"/>
                                        </p:tgtEl>
                                        <p:attrNameLst>
                                          <p:attrName>fill.type</p:attrName>
                                        </p:attrNameLst>
                                      </p:cBhvr>
                                      <p:to>
                                        <p:strVal val="solid"/>
                                      </p:to>
                                    </p:set>
                                    <p:set>
                                      <p:cBhvr>
                                        <p:cTn id="161" dur="250" autoRev="1" fill="remove"/>
                                        <p:tgtEl>
                                          <p:spTgt spid="72"/>
                                        </p:tgtEl>
                                        <p:attrNameLst>
                                          <p:attrName>fill.on</p:attrName>
                                        </p:attrNameLst>
                                      </p:cBhvr>
                                      <p:to>
                                        <p:strVal val="true"/>
                                      </p:to>
                                    </p:set>
                                  </p:childTnLst>
                                  <p:subTnLst>
                                    <p:audio>
                                      <p:cMediaNode>
                                        <p:cTn display="0" masterRel="sameClick">
                                          <p:stCondLst>
                                            <p:cond evt="begin" delay="0">
                                              <p:tn val="15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2"/>
                  </p:tgtEl>
                </p:cond>
              </p:nextCondLst>
            </p:seq>
            <p:seq concurrent="1" nextAc="seek">
              <p:cTn id="162" restart="whenNotActive" fill="hold" evtFilter="cancelBubble" nodeType="interactiveSeq">
                <p:stCondLst>
                  <p:cond evt="onClick" delay="0">
                    <p:tgtEl>
                      <p:spTgt spid="73"/>
                    </p:tgtEl>
                  </p:cond>
                </p:stCondLst>
                <p:endSync evt="end" delay="0">
                  <p:rtn val="all"/>
                </p:endSync>
                <p:childTnLst>
                  <p:par>
                    <p:cTn id="163" fill="hold">
                      <p:stCondLst>
                        <p:cond delay="0"/>
                      </p:stCondLst>
                      <p:childTnLst>
                        <p:par>
                          <p:cTn id="164" fill="hold">
                            <p:stCondLst>
                              <p:cond delay="0"/>
                            </p:stCondLst>
                            <p:childTnLst>
                              <p:par>
                                <p:cTn id="1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66" dur="250" autoRev="1" fill="remove"/>
                                        <p:tgtEl>
                                          <p:spTgt spid="73"/>
                                        </p:tgtEl>
                                        <p:attrNameLst>
                                          <p:attrName>style.color</p:attrName>
                                        </p:attrNameLst>
                                      </p:cBhvr>
                                      <p:to>
                                        <a:srgbClr val="FFFF66"/>
                                      </p:to>
                                    </p:animClr>
                                    <p:animClr clrSpc="rgb" dir="cw">
                                      <p:cBhvr>
                                        <p:cTn id="167" dur="250" autoRev="1" fill="remove"/>
                                        <p:tgtEl>
                                          <p:spTgt spid="73"/>
                                        </p:tgtEl>
                                        <p:attrNameLst>
                                          <p:attrName>fillcolor</p:attrName>
                                        </p:attrNameLst>
                                      </p:cBhvr>
                                      <p:to>
                                        <a:srgbClr val="FFFF66"/>
                                      </p:to>
                                    </p:animClr>
                                    <p:set>
                                      <p:cBhvr>
                                        <p:cTn id="168" dur="250" autoRev="1" fill="remove"/>
                                        <p:tgtEl>
                                          <p:spTgt spid="73"/>
                                        </p:tgtEl>
                                        <p:attrNameLst>
                                          <p:attrName>fill.type</p:attrName>
                                        </p:attrNameLst>
                                      </p:cBhvr>
                                      <p:to>
                                        <p:strVal val="solid"/>
                                      </p:to>
                                    </p:set>
                                    <p:set>
                                      <p:cBhvr>
                                        <p:cTn id="169" dur="250" autoRev="1" fill="remove"/>
                                        <p:tgtEl>
                                          <p:spTgt spid="73"/>
                                        </p:tgtEl>
                                        <p:attrNameLst>
                                          <p:attrName>fill.on</p:attrName>
                                        </p:attrNameLst>
                                      </p:cBhvr>
                                      <p:to>
                                        <p:strVal val="true"/>
                                      </p:to>
                                    </p:set>
                                  </p:childTnLst>
                                  <p:subTnLst>
                                    <p:audio>
                                      <p:cMediaNode>
                                        <p:cTn display="0" masterRel="sameClick">
                                          <p:stCondLst>
                                            <p:cond evt="begin" delay="0">
                                              <p:tn val="16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3"/>
                  </p:tgtEl>
                </p:cond>
              </p:nextCondLst>
            </p:seq>
            <p:seq concurrent="1" nextAc="seek">
              <p:cTn id="170" restart="whenNotActive" fill="hold" evtFilter="cancelBubble" nodeType="interactiveSeq">
                <p:stCondLst>
                  <p:cond evt="onClick" delay="0">
                    <p:tgtEl>
                      <p:spTgt spid="74"/>
                    </p:tgtEl>
                  </p:cond>
                </p:stCondLst>
                <p:endSync evt="end" delay="0">
                  <p:rtn val="all"/>
                </p:endSync>
                <p:childTnLst>
                  <p:par>
                    <p:cTn id="171" fill="hold">
                      <p:stCondLst>
                        <p:cond delay="0"/>
                      </p:stCondLst>
                      <p:childTnLst>
                        <p:par>
                          <p:cTn id="172" fill="hold">
                            <p:stCondLst>
                              <p:cond delay="0"/>
                            </p:stCondLst>
                            <p:childTnLst>
                              <p:par>
                                <p:cTn id="1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4" dur="250" autoRev="1" fill="remove"/>
                                        <p:tgtEl>
                                          <p:spTgt spid="74"/>
                                        </p:tgtEl>
                                        <p:attrNameLst>
                                          <p:attrName>style.color</p:attrName>
                                        </p:attrNameLst>
                                      </p:cBhvr>
                                      <p:to>
                                        <a:srgbClr val="FFFF66"/>
                                      </p:to>
                                    </p:animClr>
                                    <p:animClr clrSpc="rgb" dir="cw">
                                      <p:cBhvr>
                                        <p:cTn id="175" dur="250" autoRev="1" fill="remove"/>
                                        <p:tgtEl>
                                          <p:spTgt spid="74"/>
                                        </p:tgtEl>
                                        <p:attrNameLst>
                                          <p:attrName>fillcolor</p:attrName>
                                        </p:attrNameLst>
                                      </p:cBhvr>
                                      <p:to>
                                        <a:srgbClr val="FFFF66"/>
                                      </p:to>
                                    </p:animClr>
                                    <p:set>
                                      <p:cBhvr>
                                        <p:cTn id="176" dur="250" autoRev="1" fill="remove"/>
                                        <p:tgtEl>
                                          <p:spTgt spid="74"/>
                                        </p:tgtEl>
                                        <p:attrNameLst>
                                          <p:attrName>fill.type</p:attrName>
                                        </p:attrNameLst>
                                      </p:cBhvr>
                                      <p:to>
                                        <p:strVal val="solid"/>
                                      </p:to>
                                    </p:set>
                                    <p:set>
                                      <p:cBhvr>
                                        <p:cTn id="177" dur="250" autoRev="1" fill="remove"/>
                                        <p:tgtEl>
                                          <p:spTgt spid="74"/>
                                        </p:tgtEl>
                                        <p:attrNameLst>
                                          <p:attrName>fill.on</p:attrName>
                                        </p:attrNameLst>
                                      </p:cBhvr>
                                      <p:to>
                                        <p:strVal val="true"/>
                                      </p:to>
                                    </p:set>
                                  </p:childTnLst>
                                  <p:subTnLst>
                                    <p:audio>
                                      <p:cMediaNode>
                                        <p:cTn display="0" masterRel="sameClick">
                                          <p:stCondLst>
                                            <p:cond evt="begin" delay="0">
                                              <p:tn val="17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4"/>
                  </p:tgtEl>
                </p:cond>
              </p:nextCondLst>
            </p:seq>
            <p:seq concurrent="1" nextAc="seek">
              <p:cTn id="178" restart="whenNotActive" fill="hold" evtFilter="cancelBubble" nodeType="interactiveSeq">
                <p:stCondLst>
                  <p:cond evt="onClick" delay="0">
                    <p:tgtEl>
                      <p:spTgt spid="75"/>
                    </p:tgtEl>
                  </p:cond>
                </p:stCondLst>
                <p:endSync evt="end" delay="0">
                  <p:rtn val="all"/>
                </p:endSync>
                <p:childTnLst>
                  <p:par>
                    <p:cTn id="179" fill="hold">
                      <p:stCondLst>
                        <p:cond delay="0"/>
                      </p:stCondLst>
                      <p:childTnLst>
                        <p:par>
                          <p:cTn id="180" fill="hold">
                            <p:stCondLst>
                              <p:cond delay="0"/>
                            </p:stCondLst>
                            <p:childTnLst>
                              <p:par>
                                <p:cTn id="1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82" dur="250" autoRev="1" fill="remove"/>
                                        <p:tgtEl>
                                          <p:spTgt spid="75"/>
                                        </p:tgtEl>
                                        <p:attrNameLst>
                                          <p:attrName>style.color</p:attrName>
                                        </p:attrNameLst>
                                      </p:cBhvr>
                                      <p:to>
                                        <a:srgbClr val="FFFF66"/>
                                      </p:to>
                                    </p:animClr>
                                    <p:animClr clrSpc="rgb" dir="cw">
                                      <p:cBhvr>
                                        <p:cTn id="183" dur="250" autoRev="1" fill="remove"/>
                                        <p:tgtEl>
                                          <p:spTgt spid="75"/>
                                        </p:tgtEl>
                                        <p:attrNameLst>
                                          <p:attrName>fillcolor</p:attrName>
                                        </p:attrNameLst>
                                      </p:cBhvr>
                                      <p:to>
                                        <a:srgbClr val="FFFF66"/>
                                      </p:to>
                                    </p:animClr>
                                    <p:set>
                                      <p:cBhvr>
                                        <p:cTn id="184" dur="250" autoRev="1" fill="remove"/>
                                        <p:tgtEl>
                                          <p:spTgt spid="75"/>
                                        </p:tgtEl>
                                        <p:attrNameLst>
                                          <p:attrName>fill.type</p:attrName>
                                        </p:attrNameLst>
                                      </p:cBhvr>
                                      <p:to>
                                        <p:strVal val="solid"/>
                                      </p:to>
                                    </p:set>
                                    <p:set>
                                      <p:cBhvr>
                                        <p:cTn id="185" dur="250" autoRev="1" fill="remove"/>
                                        <p:tgtEl>
                                          <p:spTgt spid="75"/>
                                        </p:tgtEl>
                                        <p:attrNameLst>
                                          <p:attrName>fill.on</p:attrName>
                                        </p:attrNameLst>
                                      </p:cBhvr>
                                      <p:to>
                                        <p:strVal val="true"/>
                                      </p:to>
                                    </p:set>
                                  </p:childTnLst>
                                  <p:subTnLst>
                                    <p:audio>
                                      <p:cMediaNode>
                                        <p:cTn display="0" masterRel="sameClick">
                                          <p:stCondLst>
                                            <p:cond evt="begin" delay="0">
                                              <p:tn val="18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5"/>
                  </p:tgtEl>
                </p:cond>
              </p:nextCondLst>
            </p:seq>
            <p:seq concurrent="1" nextAc="seek">
              <p:cTn id="186" restart="whenNotActive" fill="hold" evtFilter="cancelBubble" nodeType="interactiveSeq">
                <p:stCondLst>
                  <p:cond evt="onClick" delay="0">
                    <p:tgtEl>
                      <p:spTgt spid="76"/>
                    </p:tgtEl>
                  </p:cond>
                </p:stCondLst>
                <p:endSync evt="end" delay="0">
                  <p:rtn val="all"/>
                </p:endSync>
                <p:childTnLst>
                  <p:par>
                    <p:cTn id="187" fill="hold">
                      <p:stCondLst>
                        <p:cond delay="0"/>
                      </p:stCondLst>
                      <p:childTnLst>
                        <p:par>
                          <p:cTn id="188" fill="hold">
                            <p:stCondLst>
                              <p:cond delay="0"/>
                            </p:stCondLst>
                            <p:childTnLst>
                              <p:par>
                                <p:cTn id="1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0" dur="250" autoRev="1" fill="remove"/>
                                        <p:tgtEl>
                                          <p:spTgt spid="76"/>
                                        </p:tgtEl>
                                        <p:attrNameLst>
                                          <p:attrName>style.color</p:attrName>
                                        </p:attrNameLst>
                                      </p:cBhvr>
                                      <p:to>
                                        <a:srgbClr val="FFFF66"/>
                                      </p:to>
                                    </p:animClr>
                                    <p:animClr clrSpc="rgb" dir="cw">
                                      <p:cBhvr>
                                        <p:cTn id="191" dur="250" autoRev="1" fill="remove"/>
                                        <p:tgtEl>
                                          <p:spTgt spid="76"/>
                                        </p:tgtEl>
                                        <p:attrNameLst>
                                          <p:attrName>fillcolor</p:attrName>
                                        </p:attrNameLst>
                                      </p:cBhvr>
                                      <p:to>
                                        <a:srgbClr val="FFFF66"/>
                                      </p:to>
                                    </p:animClr>
                                    <p:set>
                                      <p:cBhvr>
                                        <p:cTn id="192" dur="250" autoRev="1" fill="remove"/>
                                        <p:tgtEl>
                                          <p:spTgt spid="76"/>
                                        </p:tgtEl>
                                        <p:attrNameLst>
                                          <p:attrName>fill.type</p:attrName>
                                        </p:attrNameLst>
                                      </p:cBhvr>
                                      <p:to>
                                        <p:strVal val="solid"/>
                                      </p:to>
                                    </p:set>
                                    <p:set>
                                      <p:cBhvr>
                                        <p:cTn id="193" dur="250" autoRev="1" fill="remove"/>
                                        <p:tgtEl>
                                          <p:spTgt spid="76"/>
                                        </p:tgtEl>
                                        <p:attrNameLst>
                                          <p:attrName>fill.on</p:attrName>
                                        </p:attrNameLst>
                                      </p:cBhvr>
                                      <p:to>
                                        <p:strVal val="true"/>
                                      </p:to>
                                    </p:set>
                                  </p:childTnLst>
                                  <p:subTnLst>
                                    <p:audio>
                                      <p:cMediaNode>
                                        <p:cTn display="0" masterRel="sameClick">
                                          <p:stCondLst>
                                            <p:cond evt="begin" delay="0">
                                              <p:tn val="18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6"/>
                  </p:tgtEl>
                </p:cond>
              </p:nextCondLst>
            </p:seq>
            <p:seq concurrent="1" nextAc="seek">
              <p:cTn id="194" restart="whenNotActive" fill="hold" evtFilter="cancelBubble" nodeType="interactiveSeq">
                <p:stCondLst>
                  <p:cond evt="onClick" delay="0">
                    <p:tgtEl>
                      <p:spTgt spid="77"/>
                    </p:tgtEl>
                  </p:cond>
                </p:stCondLst>
                <p:endSync evt="end" delay="0">
                  <p:rtn val="all"/>
                </p:endSync>
                <p:childTnLst>
                  <p:par>
                    <p:cTn id="195" fill="hold">
                      <p:stCondLst>
                        <p:cond delay="0"/>
                      </p:stCondLst>
                      <p:childTnLst>
                        <p:par>
                          <p:cTn id="196" fill="hold">
                            <p:stCondLst>
                              <p:cond delay="0"/>
                            </p:stCondLst>
                            <p:childTnLst>
                              <p:par>
                                <p:cTn id="1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8" dur="250" autoRev="1" fill="remove"/>
                                        <p:tgtEl>
                                          <p:spTgt spid="77"/>
                                        </p:tgtEl>
                                        <p:attrNameLst>
                                          <p:attrName>style.color</p:attrName>
                                        </p:attrNameLst>
                                      </p:cBhvr>
                                      <p:to>
                                        <a:srgbClr val="FFFF66"/>
                                      </p:to>
                                    </p:animClr>
                                    <p:animClr clrSpc="rgb" dir="cw">
                                      <p:cBhvr>
                                        <p:cTn id="199" dur="250" autoRev="1" fill="remove"/>
                                        <p:tgtEl>
                                          <p:spTgt spid="77"/>
                                        </p:tgtEl>
                                        <p:attrNameLst>
                                          <p:attrName>fillcolor</p:attrName>
                                        </p:attrNameLst>
                                      </p:cBhvr>
                                      <p:to>
                                        <a:srgbClr val="FFFF66"/>
                                      </p:to>
                                    </p:animClr>
                                    <p:set>
                                      <p:cBhvr>
                                        <p:cTn id="200" dur="250" autoRev="1" fill="remove"/>
                                        <p:tgtEl>
                                          <p:spTgt spid="77"/>
                                        </p:tgtEl>
                                        <p:attrNameLst>
                                          <p:attrName>fill.type</p:attrName>
                                        </p:attrNameLst>
                                      </p:cBhvr>
                                      <p:to>
                                        <p:strVal val="solid"/>
                                      </p:to>
                                    </p:set>
                                    <p:set>
                                      <p:cBhvr>
                                        <p:cTn id="201" dur="250" autoRev="1" fill="remove"/>
                                        <p:tgtEl>
                                          <p:spTgt spid="77"/>
                                        </p:tgtEl>
                                        <p:attrNameLst>
                                          <p:attrName>fill.on</p:attrName>
                                        </p:attrNameLst>
                                      </p:cBhvr>
                                      <p:to>
                                        <p:strVal val="true"/>
                                      </p:to>
                                    </p:set>
                                  </p:childTnLst>
                                  <p:subTnLst>
                                    <p:audio>
                                      <p:cMediaNode>
                                        <p:cTn display="0" masterRel="sameClick">
                                          <p:stCondLst>
                                            <p:cond evt="begin" delay="0">
                                              <p:tn val="19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7"/>
                  </p:tgtEl>
                </p:cond>
              </p:nextCondLst>
            </p:seq>
            <p:seq concurrent="1" nextAc="seek">
              <p:cTn id="202" restart="whenNotActive" fill="hold" evtFilter="cancelBubble" nodeType="interactiveSeq">
                <p:stCondLst>
                  <p:cond evt="onClick" delay="0">
                    <p:tgtEl>
                      <p:spTgt spid="78"/>
                    </p:tgtEl>
                  </p:cond>
                </p:stCondLst>
                <p:endSync evt="end" delay="0">
                  <p:rtn val="all"/>
                </p:endSync>
                <p:childTnLst>
                  <p:par>
                    <p:cTn id="203" fill="hold">
                      <p:stCondLst>
                        <p:cond delay="0"/>
                      </p:stCondLst>
                      <p:childTnLst>
                        <p:par>
                          <p:cTn id="204" fill="hold">
                            <p:stCondLst>
                              <p:cond delay="0"/>
                            </p:stCondLst>
                            <p:childTnLst>
                              <p:par>
                                <p:cTn id="2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06" dur="250" autoRev="1" fill="remove"/>
                                        <p:tgtEl>
                                          <p:spTgt spid="78"/>
                                        </p:tgtEl>
                                        <p:attrNameLst>
                                          <p:attrName>style.color</p:attrName>
                                        </p:attrNameLst>
                                      </p:cBhvr>
                                      <p:to>
                                        <a:srgbClr val="FFFF66"/>
                                      </p:to>
                                    </p:animClr>
                                    <p:animClr clrSpc="rgb" dir="cw">
                                      <p:cBhvr>
                                        <p:cTn id="207" dur="250" autoRev="1" fill="remove"/>
                                        <p:tgtEl>
                                          <p:spTgt spid="78"/>
                                        </p:tgtEl>
                                        <p:attrNameLst>
                                          <p:attrName>fillcolor</p:attrName>
                                        </p:attrNameLst>
                                      </p:cBhvr>
                                      <p:to>
                                        <a:srgbClr val="FFFF66"/>
                                      </p:to>
                                    </p:animClr>
                                    <p:set>
                                      <p:cBhvr>
                                        <p:cTn id="208" dur="250" autoRev="1" fill="remove"/>
                                        <p:tgtEl>
                                          <p:spTgt spid="78"/>
                                        </p:tgtEl>
                                        <p:attrNameLst>
                                          <p:attrName>fill.type</p:attrName>
                                        </p:attrNameLst>
                                      </p:cBhvr>
                                      <p:to>
                                        <p:strVal val="solid"/>
                                      </p:to>
                                    </p:set>
                                    <p:set>
                                      <p:cBhvr>
                                        <p:cTn id="209" dur="250" autoRev="1" fill="remove"/>
                                        <p:tgtEl>
                                          <p:spTgt spid="78"/>
                                        </p:tgtEl>
                                        <p:attrNameLst>
                                          <p:attrName>fill.on</p:attrName>
                                        </p:attrNameLst>
                                      </p:cBhvr>
                                      <p:to>
                                        <p:strVal val="true"/>
                                      </p:to>
                                    </p:set>
                                  </p:childTnLst>
                                  <p:subTnLst>
                                    <p:audio>
                                      <p:cMediaNode>
                                        <p:cTn display="0" masterRel="sameClick">
                                          <p:stCondLst>
                                            <p:cond evt="begin" delay="0">
                                              <p:tn val="20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8"/>
                  </p:tgtEl>
                </p:cond>
              </p:nextCondLst>
            </p:seq>
            <p:seq concurrent="1" nextAc="seek">
              <p:cTn id="210" restart="whenNotActive" fill="hold" evtFilter="cancelBubble" nodeType="interactiveSeq">
                <p:stCondLst>
                  <p:cond evt="onClick" delay="0">
                    <p:tgtEl>
                      <p:spTgt spid="79"/>
                    </p:tgtEl>
                  </p:cond>
                </p:stCondLst>
                <p:endSync evt="end" delay="0">
                  <p:rtn val="all"/>
                </p:endSync>
                <p:childTnLst>
                  <p:par>
                    <p:cTn id="211" fill="hold">
                      <p:stCondLst>
                        <p:cond delay="0"/>
                      </p:stCondLst>
                      <p:childTnLst>
                        <p:par>
                          <p:cTn id="212" fill="hold">
                            <p:stCondLst>
                              <p:cond delay="0"/>
                            </p:stCondLst>
                            <p:childTnLst>
                              <p:par>
                                <p:cTn id="2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4" dur="250" autoRev="1" fill="remove"/>
                                        <p:tgtEl>
                                          <p:spTgt spid="79"/>
                                        </p:tgtEl>
                                        <p:attrNameLst>
                                          <p:attrName>style.color</p:attrName>
                                        </p:attrNameLst>
                                      </p:cBhvr>
                                      <p:to>
                                        <a:srgbClr val="FFFF66"/>
                                      </p:to>
                                    </p:animClr>
                                    <p:animClr clrSpc="rgb" dir="cw">
                                      <p:cBhvr>
                                        <p:cTn id="215" dur="250" autoRev="1" fill="remove"/>
                                        <p:tgtEl>
                                          <p:spTgt spid="79"/>
                                        </p:tgtEl>
                                        <p:attrNameLst>
                                          <p:attrName>fillcolor</p:attrName>
                                        </p:attrNameLst>
                                      </p:cBhvr>
                                      <p:to>
                                        <a:srgbClr val="FFFF66"/>
                                      </p:to>
                                    </p:animClr>
                                    <p:set>
                                      <p:cBhvr>
                                        <p:cTn id="216" dur="250" autoRev="1" fill="remove"/>
                                        <p:tgtEl>
                                          <p:spTgt spid="79"/>
                                        </p:tgtEl>
                                        <p:attrNameLst>
                                          <p:attrName>fill.type</p:attrName>
                                        </p:attrNameLst>
                                      </p:cBhvr>
                                      <p:to>
                                        <p:strVal val="solid"/>
                                      </p:to>
                                    </p:set>
                                    <p:set>
                                      <p:cBhvr>
                                        <p:cTn id="217" dur="250" autoRev="1" fill="remove"/>
                                        <p:tgtEl>
                                          <p:spTgt spid="79"/>
                                        </p:tgtEl>
                                        <p:attrNameLst>
                                          <p:attrName>fill.on</p:attrName>
                                        </p:attrNameLst>
                                      </p:cBhvr>
                                      <p:to>
                                        <p:strVal val="true"/>
                                      </p:to>
                                    </p:set>
                                  </p:childTnLst>
                                  <p:subTnLst>
                                    <p:audio>
                                      <p:cMediaNode>
                                        <p:cTn display="0" masterRel="sameClick">
                                          <p:stCondLst>
                                            <p:cond evt="begin" delay="0">
                                              <p:tn val="21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9"/>
                  </p:tgtEl>
                </p:cond>
              </p:nextCondLst>
            </p:seq>
            <p:seq concurrent="1" nextAc="seek">
              <p:cTn id="218" restart="whenNotActive" fill="hold" evtFilter="cancelBubble" nodeType="interactiveSeq">
                <p:stCondLst>
                  <p:cond evt="onClick" delay="0">
                    <p:tgtEl>
                      <p:spTgt spid="80"/>
                    </p:tgtEl>
                  </p:cond>
                </p:stCondLst>
                <p:endSync evt="end" delay="0">
                  <p:rtn val="all"/>
                </p:endSync>
                <p:childTnLst>
                  <p:par>
                    <p:cTn id="219" fill="hold">
                      <p:stCondLst>
                        <p:cond delay="0"/>
                      </p:stCondLst>
                      <p:childTnLst>
                        <p:par>
                          <p:cTn id="220" fill="hold">
                            <p:stCondLst>
                              <p:cond delay="0"/>
                            </p:stCondLst>
                            <p:childTnLst>
                              <p:par>
                                <p:cTn id="2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2" dur="250" autoRev="1" fill="remove"/>
                                        <p:tgtEl>
                                          <p:spTgt spid="80"/>
                                        </p:tgtEl>
                                        <p:attrNameLst>
                                          <p:attrName>style.color</p:attrName>
                                        </p:attrNameLst>
                                      </p:cBhvr>
                                      <p:to>
                                        <a:srgbClr val="FFFF66"/>
                                      </p:to>
                                    </p:animClr>
                                    <p:animClr clrSpc="rgb" dir="cw">
                                      <p:cBhvr>
                                        <p:cTn id="223" dur="250" autoRev="1" fill="remove"/>
                                        <p:tgtEl>
                                          <p:spTgt spid="80"/>
                                        </p:tgtEl>
                                        <p:attrNameLst>
                                          <p:attrName>fillcolor</p:attrName>
                                        </p:attrNameLst>
                                      </p:cBhvr>
                                      <p:to>
                                        <a:srgbClr val="FFFF66"/>
                                      </p:to>
                                    </p:animClr>
                                    <p:set>
                                      <p:cBhvr>
                                        <p:cTn id="224" dur="250" autoRev="1" fill="remove"/>
                                        <p:tgtEl>
                                          <p:spTgt spid="80"/>
                                        </p:tgtEl>
                                        <p:attrNameLst>
                                          <p:attrName>fill.type</p:attrName>
                                        </p:attrNameLst>
                                      </p:cBhvr>
                                      <p:to>
                                        <p:strVal val="solid"/>
                                      </p:to>
                                    </p:set>
                                    <p:set>
                                      <p:cBhvr>
                                        <p:cTn id="225" dur="250" autoRev="1" fill="remove"/>
                                        <p:tgtEl>
                                          <p:spTgt spid="80"/>
                                        </p:tgtEl>
                                        <p:attrNameLst>
                                          <p:attrName>fill.on</p:attrName>
                                        </p:attrNameLst>
                                      </p:cBhvr>
                                      <p:to>
                                        <p:strVal val="true"/>
                                      </p:to>
                                    </p:set>
                                  </p:childTnLst>
                                  <p:subTnLst>
                                    <p:audio>
                                      <p:cMediaNode>
                                        <p:cTn display="0" masterRel="sameClick">
                                          <p:stCondLst>
                                            <p:cond evt="begin" delay="0">
                                              <p:tn val="22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0"/>
                  </p:tgtEl>
                </p:cond>
              </p:nextCondLst>
            </p:seq>
            <p:seq concurrent="1" nextAc="seek">
              <p:cTn id="226" restart="whenNotActive" fill="hold" evtFilter="cancelBubble" nodeType="interactiveSeq">
                <p:stCondLst>
                  <p:cond evt="onClick" delay="0">
                    <p:tgtEl>
                      <p:spTgt spid="81"/>
                    </p:tgtEl>
                  </p:cond>
                </p:stCondLst>
                <p:endSync evt="end" delay="0">
                  <p:rtn val="all"/>
                </p:endSync>
                <p:childTnLst>
                  <p:par>
                    <p:cTn id="227" fill="hold">
                      <p:stCondLst>
                        <p:cond delay="0"/>
                      </p:stCondLst>
                      <p:childTnLst>
                        <p:par>
                          <p:cTn id="228" fill="hold">
                            <p:stCondLst>
                              <p:cond delay="0"/>
                            </p:stCondLst>
                            <p:childTnLst>
                              <p:par>
                                <p:cTn id="2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0" dur="250" autoRev="1" fill="remove"/>
                                        <p:tgtEl>
                                          <p:spTgt spid="81"/>
                                        </p:tgtEl>
                                        <p:attrNameLst>
                                          <p:attrName>style.color</p:attrName>
                                        </p:attrNameLst>
                                      </p:cBhvr>
                                      <p:to>
                                        <a:srgbClr val="FFFF66"/>
                                      </p:to>
                                    </p:animClr>
                                    <p:animClr clrSpc="rgb" dir="cw">
                                      <p:cBhvr>
                                        <p:cTn id="231" dur="250" autoRev="1" fill="remove"/>
                                        <p:tgtEl>
                                          <p:spTgt spid="81"/>
                                        </p:tgtEl>
                                        <p:attrNameLst>
                                          <p:attrName>fillcolor</p:attrName>
                                        </p:attrNameLst>
                                      </p:cBhvr>
                                      <p:to>
                                        <a:srgbClr val="FFFF66"/>
                                      </p:to>
                                    </p:animClr>
                                    <p:set>
                                      <p:cBhvr>
                                        <p:cTn id="232" dur="250" autoRev="1" fill="remove"/>
                                        <p:tgtEl>
                                          <p:spTgt spid="81"/>
                                        </p:tgtEl>
                                        <p:attrNameLst>
                                          <p:attrName>fill.type</p:attrName>
                                        </p:attrNameLst>
                                      </p:cBhvr>
                                      <p:to>
                                        <p:strVal val="solid"/>
                                      </p:to>
                                    </p:set>
                                    <p:set>
                                      <p:cBhvr>
                                        <p:cTn id="233" dur="250" autoRev="1" fill="remove"/>
                                        <p:tgtEl>
                                          <p:spTgt spid="81"/>
                                        </p:tgtEl>
                                        <p:attrNameLst>
                                          <p:attrName>fill.on</p:attrName>
                                        </p:attrNameLst>
                                      </p:cBhvr>
                                      <p:to>
                                        <p:strVal val="true"/>
                                      </p:to>
                                    </p:set>
                                  </p:childTnLst>
                                  <p:subTnLst>
                                    <p:audio>
                                      <p:cMediaNode>
                                        <p:cTn display="0" masterRel="sameClick">
                                          <p:stCondLst>
                                            <p:cond evt="begin" delay="0">
                                              <p:tn val="22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1"/>
                  </p:tgtEl>
                </p:cond>
              </p:nextCondLst>
            </p:seq>
            <p:seq concurrent="1" nextAc="seek">
              <p:cTn id="234" restart="whenNotActive" fill="hold" evtFilter="cancelBubble" nodeType="interactiveSeq">
                <p:stCondLst>
                  <p:cond evt="onClick" delay="0">
                    <p:tgtEl>
                      <p:spTgt spid="82"/>
                    </p:tgtEl>
                  </p:cond>
                </p:stCondLst>
                <p:endSync evt="end" delay="0">
                  <p:rtn val="all"/>
                </p:endSync>
                <p:childTnLst>
                  <p:par>
                    <p:cTn id="235" fill="hold">
                      <p:stCondLst>
                        <p:cond delay="0"/>
                      </p:stCondLst>
                      <p:childTnLst>
                        <p:par>
                          <p:cTn id="236" fill="hold">
                            <p:stCondLst>
                              <p:cond delay="0"/>
                            </p:stCondLst>
                            <p:childTnLst>
                              <p:par>
                                <p:cTn id="2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8" dur="250" autoRev="1" fill="remove"/>
                                        <p:tgtEl>
                                          <p:spTgt spid="82"/>
                                        </p:tgtEl>
                                        <p:attrNameLst>
                                          <p:attrName>style.color</p:attrName>
                                        </p:attrNameLst>
                                      </p:cBhvr>
                                      <p:to>
                                        <a:srgbClr val="FFFF66"/>
                                      </p:to>
                                    </p:animClr>
                                    <p:animClr clrSpc="rgb" dir="cw">
                                      <p:cBhvr>
                                        <p:cTn id="239" dur="250" autoRev="1" fill="remove"/>
                                        <p:tgtEl>
                                          <p:spTgt spid="82"/>
                                        </p:tgtEl>
                                        <p:attrNameLst>
                                          <p:attrName>fillcolor</p:attrName>
                                        </p:attrNameLst>
                                      </p:cBhvr>
                                      <p:to>
                                        <a:srgbClr val="FFFF66"/>
                                      </p:to>
                                    </p:animClr>
                                    <p:set>
                                      <p:cBhvr>
                                        <p:cTn id="240" dur="250" autoRev="1" fill="remove"/>
                                        <p:tgtEl>
                                          <p:spTgt spid="82"/>
                                        </p:tgtEl>
                                        <p:attrNameLst>
                                          <p:attrName>fill.type</p:attrName>
                                        </p:attrNameLst>
                                      </p:cBhvr>
                                      <p:to>
                                        <p:strVal val="solid"/>
                                      </p:to>
                                    </p:set>
                                    <p:set>
                                      <p:cBhvr>
                                        <p:cTn id="241" dur="250" autoRev="1" fill="remove"/>
                                        <p:tgtEl>
                                          <p:spTgt spid="82"/>
                                        </p:tgtEl>
                                        <p:attrNameLst>
                                          <p:attrName>fill.on</p:attrName>
                                        </p:attrNameLst>
                                      </p:cBhvr>
                                      <p:to>
                                        <p:strVal val="true"/>
                                      </p:to>
                                    </p:set>
                                  </p:childTnLst>
                                  <p:subTnLst>
                                    <p:audio>
                                      <p:cMediaNode>
                                        <p:cTn display="0" masterRel="sameClick">
                                          <p:stCondLst>
                                            <p:cond evt="begin" delay="0">
                                              <p:tn val="23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2"/>
                  </p:tgtEl>
                </p:cond>
              </p:nextCondLst>
            </p:seq>
            <p:seq concurrent="1" nextAc="seek">
              <p:cTn id="242" restart="whenNotActive" fill="hold" evtFilter="cancelBubble" nodeType="interactiveSeq">
                <p:stCondLst>
                  <p:cond evt="onClick" delay="0">
                    <p:tgtEl>
                      <p:spTgt spid="83"/>
                    </p:tgtEl>
                  </p:cond>
                </p:stCondLst>
                <p:endSync evt="end" delay="0">
                  <p:rtn val="all"/>
                </p:endSync>
                <p:childTnLst>
                  <p:par>
                    <p:cTn id="243" fill="hold">
                      <p:stCondLst>
                        <p:cond delay="0"/>
                      </p:stCondLst>
                      <p:childTnLst>
                        <p:par>
                          <p:cTn id="244" fill="hold">
                            <p:stCondLst>
                              <p:cond delay="0"/>
                            </p:stCondLst>
                            <p:childTnLst>
                              <p:par>
                                <p:cTn id="2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46" dur="250" autoRev="1" fill="remove"/>
                                        <p:tgtEl>
                                          <p:spTgt spid="83"/>
                                        </p:tgtEl>
                                        <p:attrNameLst>
                                          <p:attrName>style.color</p:attrName>
                                        </p:attrNameLst>
                                      </p:cBhvr>
                                      <p:to>
                                        <a:srgbClr val="FFFF66"/>
                                      </p:to>
                                    </p:animClr>
                                    <p:animClr clrSpc="rgb" dir="cw">
                                      <p:cBhvr>
                                        <p:cTn id="247" dur="250" autoRev="1" fill="remove"/>
                                        <p:tgtEl>
                                          <p:spTgt spid="83"/>
                                        </p:tgtEl>
                                        <p:attrNameLst>
                                          <p:attrName>fillcolor</p:attrName>
                                        </p:attrNameLst>
                                      </p:cBhvr>
                                      <p:to>
                                        <a:srgbClr val="FFFF66"/>
                                      </p:to>
                                    </p:animClr>
                                    <p:set>
                                      <p:cBhvr>
                                        <p:cTn id="248" dur="250" autoRev="1" fill="remove"/>
                                        <p:tgtEl>
                                          <p:spTgt spid="83"/>
                                        </p:tgtEl>
                                        <p:attrNameLst>
                                          <p:attrName>fill.type</p:attrName>
                                        </p:attrNameLst>
                                      </p:cBhvr>
                                      <p:to>
                                        <p:strVal val="solid"/>
                                      </p:to>
                                    </p:set>
                                    <p:set>
                                      <p:cBhvr>
                                        <p:cTn id="249" dur="250" autoRev="1" fill="remove"/>
                                        <p:tgtEl>
                                          <p:spTgt spid="83"/>
                                        </p:tgtEl>
                                        <p:attrNameLst>
                                          <p:attrName>fill.on</p:attrName>
                                        </p:attrNameLst>
                                      </p:cBhvr>
                                      <p:to>
                                        <p:strVal val="true"/>
                                      </p:to>
                                    </p:set>
                                  </p:childTnLst>
                                  <p:subTnLst>
                                    <p:audio>
                                      <p:cMediaNode>
                                        <p:cTn display="0" masterRel="sameClick">
                                          <p:stCondLst>
                                            <p:cond evt="begin" delay="0">
                                              <p:tn val="24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3"/>
                  </p:tgtEl>
                </p:cond>
              </p:nextCondLst>
            </p:seq>
            <p:seq concurrent="1" nextAc="seek">
              <p:cTn id="250" restart="whenNotActive" fill="hold" evtFilter="cancelBubble" nodeType="interactiveSeq">
                <p:stCondLst>
                  <p:cond evt="onClick" delay="0">
                    <p:tgtEl>
                      <p:spTgt spid="84"/>
                    </p:tgtEl>
                  </p:cond>
                </p:stCondLst>
                <p:endSync evt="end" delay="0">
                  <p:rtn val="all"/>
                </p:endSync>
                <p:childTnLst>
                  <p:par>
                    <p:cTn id="251" fill="hold">
                      <p:stCondLst>
                        <p:cond delay="0"/>
                      </p:stCondLst>
                      <p:childTnLst>
                        <p:par>
                          <p:cTn id="252" fill="hold">
                            <p:stCondLst>
                              <p:cond delay="0"/>
                            </p:stCondLst>
                            <p:childTnLst>
                              <p:par>
                                <p:cTn id="2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4" dur="250" autoRev="1" fill="remove"/>
                                        <p:tgtEl>
                                          <p:spTgt spid="84"/>
                                        </p:tgtEl>
                                        <p:attrNameLst>
                                          <p:attrName>style.color</p:attrName>
                                        </p:attrNameLst>
                                      </p:cBhvr>
                                      <p:to>
                                        <a:srgbClr val="FFFF66"/>
                                      </p:to>
                                    </p:animClr>
                                    <p:animClr clrSpc="rgb" dir="cw">
                                      <p:cBhvr>
                                        <p:cTn id="255" dur="250" autoRev="1" fill="remove"/>
                                        <p:tgtEl>
                                          <p:spTgt spid="84"/>
                                        </p:tgtEl>
                                        <p:attrNameLst>
                                          <p:attrName>fillcolor</p:attrName>
                                        </p:attrNameLst>
                                      </p:cBhvr>
                                      <p:to>
                                        <a:srgbClr val="FFFF66"/>
                                      </p:to>
                                    </p:animClr>
                                    <p:set>
                                      <p:cBhvr>
                                        <p:cTn id="256" dur="250" autoRev="1" fill="remove"/>
                                        <p:tgtEl>
                                          <p:spTgt spid="84"/>
                                        </p:tgtEl>
                                        <p:attrNameLst>
                                          <p:attrName>fill.type</p:attrName>
                                        </p:attrNameLst>
                                      </p:cBhvr>
                                      <p:to>
                                        <p:strVal val="solid"/>
                                      </p:to>
                                    </p:set>
                                    <p:set>
                                      <p:cBhvr>
                                        <p:cTn id="257" dur="250" autoRev="1" fill="remove"/>
                                        <p:tgtEl>
                                          <p:spTgt spid="84"/>
                                        </p:tgtEl>
                                        <p:attrNameLst>
                                          <p:attrName>fill.on</p:attrName>
                                        </p:attrNameLst>
                                      </p:cBhvr>
                                      <p:to>
                                        <p:strVal val="true"/>
                                      </p:to>
                                    </p:set>
                                  </p:childTnLst>
                                  <p:subTnLst>
                                    <p:audio>
                                      <p:cMediaNode>
                                        <p:cTn display="0" masterRel="sameClick">
                                          <p:stCondLst>
                                            <p:cond evt="begin" delay="0">
                                              <p:tn val="25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4"/>
                  </p:tgtEl>
                </p:cond>
              </p:nextCondLst>
            </p:seq>
            <p:seq concurrent="1" nextAc="seek">
              <p:cTn id="258" restart="whenNotActive" fill="hold" evtFilter="cancelBubble" nodeType="interactiveSeq">
                <p:stCondLst>
                  <p:cond evt="onClick" delay="0">
                    <p:tgtEl>
                      <p:spTgt spid="85"/>
                    </p:tgtEl>
                  </p:cond>
                </p:stCondLst>
                <p:endSync evt="end" delay="0">
                  <p:rtn val="all"/>
                </p:endSync>
                <p:childTnLst>
                  <p:par>
                    <p:cTn id="259" fill="hold">
                      <p:stCondLst>
                        <p:cond delay="0"/>
                      </p:stCondLst>
                      <p:childTnLst>
                        <p:par>
                          <p:cTn id="260" fill="hold">
                            <p:stCondLst>
                              <p:cond delay="0"/>
                            </p:stCondLst>
                            <p:childTnLst>
                              <p:par>
                                <p:cTn id="2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62" dur="250" autoRev="1" fill="remove"/>
                                        <p:tgtEl>
                                          <p:spTgt spid="85"/>
                                        </p:tgtEl>
                                        <p:attrNameLst>
                                          <p:attrName>style.color</p:attrName>
                                        </p:attrNameLst>
                                      </p:cBhvr>
                                      <p:to>
                                        <a:srgbClr val="FFFF66"/>
                                      </p:to>
                                    </p:animClr>
                                    <p:animClr clrSpc="rgb" dir="cw">
                                      <p:cBhvr>
                                        <p:cTn id="263" dur="250" autoRev="1" fill="remove"/>
                                        <p:tgtEl>
                                          <p:spTgt spid="85"/>
                                        </p:tgtEl>
                                        <p:attrNameLst>
                                          <p:attrName>fillcolor</p:attrName>
                                        </p:attrNameLst>
                                      </p:cBhvr>
                                      <p:to>
                                        <a:srgbClr val="FFFF66"/>
                                      </p:to>
                                    </p:animClr>
                                    <p:set>
                                      <p:cBhvr>
                                        <p:cTn id="264" dur="250" autoRev="1" fill="remove"/>
                                        <p:tgtEl>
                                          <p:spTgt spid="85"/>
                                        </p:tgtEl>
                                        <p:attrNameLst>
                                          <p:attrName>fill.type</p:attrName>
                                        </p:attrNameLst>
                                      </p:cBhvr>
                                      <p:to>
                                        <p:strVal val="solid"/>
                                      </p:to>
                                    </p:set>
                                    <p:set>
                                      <p:cBhvr>
                                        <p:cTn id="265" dur="250" autoRev="1" fill="remove"/>
                                        <p:tgtEl>
                                          <p:spTgt spid="85"/>
                                        </p:tgtEl>
                                        <p:attrNameLst>
                                          <p:attrName>fill.on</p:attrName>
                                        </p:attrNameLst>
                                      </p:cBhvr>
                                      <p:to>
                                        <p:strVal val="true"/>
                                      </p:to>
                                    </p:set>
                                  </p:childTnLst>
                                  <p:subTnLst>
                                    <p:audio>
                                      <p:cMediaNode>
                                        <p:cTn display="0" masterRel="sameClick">
                                          <p:stCondLst>
                                            <p:cond evt="begin" delay="0">
                                              <p:tn val="26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5"/>
                  </p:tgtEl>
                </p:cond>
              </p:nextCondLst>
            </p:seq>
            <p:seq concurrent="1" nextAc="seek">
              <p:cTn id="266" restart="whenNotActive" fill="hold" evtFilter="cancelBubble" nodeType="interactiveSeq">
                <p:stCondLst>
                  <p:cond evt="onClick" delay="0">
                    <p:tgtEl>
                      <p:spTgt spid="86"/>
                    </p:tgtEl>
                  </p:cond>
                </p:stCondLst>
                <p:endSync evt="end" delay="0">
                  <p:rtn val="all"/>
                </p:endSync>
                <p:childTnLst>
                  <p:par>
                    <p:cTn id="267" fill="hold">
                      <p:stCondLst>
                        <p:cond delay="0"/>
                      </p:stCondLst>
                      <p:childTnLst>
                        <p:par>
                          <p:cTn id="268" fill="hold">
                            <p:stCondLst>
                              <p:cond delay="0"/>
                            </p:stCondLst>
                            <p:childTnLst>
                              <p:par>
                                <p:cTn id="2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0" dur="250" autoRev="1" fill="remove"/>
                                        <p:tgtEl>
                                          <p:spTgt spid="86"/>
                                        </p:tgtEl>
                                        <p:attrNameLst>
                                          <p:attrName>style.color</p:attrName>
                                        </p:attrNameLst>
                                      </p:cBhvr>
                                      <p:to>
                                        <a:srgbClr val="FFFF66"/>
                                      </p:to>
                                    </p:animClr>
                                    <p:animClr clrSpc="rgb" dir="cw">
                                      <p:cBhvr>
                                        <p:cTn id="271" dur="250" autoRev="1" fill="remove"/>
                                        <p:tgtEl>
                                          <p:spTgt spid="86"/>
                                        </p:tgtEl>
                                        <p:attrNameLst>
                                          <p:attrName>fillcolor</p:attrName>
                                        </p:attrNameLst>
                                      </p:cBhvr>
                                      <p:to>
                                        <a:srgbClr val="FFFF66"/>
                                      </p:to>
                                    </p:animClr>
                                    <p:set>
                                      <p:cBhvr>
                                        <p:cTn id="272" dur="250" autoRev="1" fill="remove"/>
                                        <p:tgtEl>
                                          <p:spTgt spid="86"/>
                                        </p:tgtEl>
                                        <p:attrNameLst>
                                          <p:attrName>fill.type</p:attrName>
                                        </p:attrNameLst>
                                      </p:cBhvr>
                                      <p:to>
                                        <p:strVal val="solid"/>
                                      </p:to>
                                    </p:set>
                                    <p:set>
                                      <p:cBhvr>
                                        <p:cTn id="273" dur="250" autoRev="1" fill="remove"/>
                                        <p:tgtEl>
                                          <p:spTgt spid="86"/>
                                        </p:tgtEl>
                                        <p:attrNameLst>
                                          <p:attrName>fill.on</p:attrName>
                                        </p:attrNameLst>
                                      </p:cBhvr>
                                      <p:to>
                                        <p:strVal val="true"/>
                                      </p:to>
                                    </p:set>
                                  </p:childTnLst>
                                  <p:subTnLst>
                                    <p:audio>
                                      <p:cMediaNode>
                                        <p:cTn display="0" masterRel="sameClick">
                                          <p:stCondLst>
                                            <p:cond evt="begin" delay="0">
                                              <p:tn val="26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6"/>
                  </p:tgtEl>
                </p:cond>
              </p:nextCondLst>
            </p:seq>
            <p:seq concurrent="1" nextAc="seek">
              <p:cTn id="274" restart="whenNotActive" fill="hold" evtFilter="cancelBubble" nodeType="interactiveSeq">
                <p:stCondLst>
                  <p:cond evt="onClick" delay="0">
                    <p:tgtEl>
                      <p:spTgt spid="87"/>
                    </p:tgtEl>
                  </p:cond>
                </p:stCondLst>
                <p:endSync evt="end" delay="0">
                  <p:rtn val="all"/>
                </p:endSync>
                <p:childTnLst>
                  <p:par>
                    <p:cTn id="275" fill="hold">
                      <p:stCondLst>
                        <p:cond delay="0"/>
                      </p:stCondLst>
                      <p:childTnLst>
                        <p:par>
                          <p:cTn id="276" fill="hold">
                            <p:stCondLst>
                              <p:cond delay="0"/>
                            </p:stCondLst>
                            <p:childTnLst>
                              <p:par>
                                <p:cTn id="2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8" dur="250" autoRev="1" fill="remove"/>
                                        <p:tgtEl>
                                          <p:spTgt spid="87"/>
                                        </p:tgtEl>
                                        <p:attrNameLst>
                                          <p:attrName>style.color</p:attrName>
                                        </p:attrNameLst>
                                      </p:cBhvr>
                                      <p:to>
                                        <a:srgbClr val="FFFF66"/>
                                      </p:to>
                                    </p:animClr>
                                    <p:animClr clrSpc="rgb" dir="cw">
                                      <p:cBhvr>
                                        <p:cTn id="279" dur="250" autoRev="1" fill="remove"/>
                                        <p:tgtEl>
                                          <p:spTgt spid="87"/>
                                        </p:tgtEl>
                                        <p:attrNameLst>
                                          <p:attrName>fillcolor</p:attrName>
                                        </p:attrNameLst>
                                      </p:cBhvr>
                                      <p:to>
                                        <a:srgbClr val="FFFF66"/>
                                      </p:to>
                                    </p:animClr>
                                    <p:set>
                                      <p:cBhvr>
                                        <p:cTn id="280" dur="250" autoRev="1" fill="remove"/>
                                        <p:tgtEl>
                                          <p:spTgt spid="87"/>
                                        </p:tgtEl>
                                        <p:attrNameLst>
                                          <p:attrName>fill.type</p:attrName>
                                        </p:attrNameLst>
                                      </p:cBhvr>
                                      <p:to>
                                        <p:strVal val="solid"/>
                                      </p:to>
                                    </p:set>
                                    <p:set>
                                      <p:cBhvr>
                                        <p:cTn id="281" dur="250" autoRev="1" fill="remove"/>
                                        <p:tgtEl>
                                          <p:spTgt spid="87"/>
                                        </p:tgtEl>
                                        <p:attrNameLst>
                                          <p:attrName>fill.on</p:attrName>
                                        </p:attrNameLst>
                                      </p:cBhvr>
                                      <p:to>
                                        <p:strVal val="true"/>
                                      </p:to>
                                    </p:set>
                                  </p:childTnLst>
                                  <p:subTnLst>
                                    <p:audio>
                                      <p:cMediaNode>
                                        <p:cTn display="0" masterRel="sameClick">
                                          <p:stCondLst>
                                            <p:cond evt="begin" delay="0">
                                              <p:tn val="27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7"/>
                  </p:tgtEl>
                </p:cond>
              </p:nextCondLst>
            </p:seq>
            <p:seq concurrent="1" nextAc="seek">
              <p:cTn id="282" restart="whenNotActive" fill="hold" evtFilter="cancelBubble" nodeType="interactiveSeq">
                <p:stCondLst>
                  <p:cond evt="onClick" delay="0">
                    <p:tgtEl>
                      <p:spTgt spid="88"/>
                    </p:tgtEl>
                  </p:cond>
                </p:stCondLst>
                <p:endSync evt="end" delay="0">
                  <p:rtn val="all"/>
                </p:endSync>
                <p:childTnLst>
                  <p:par>
                    <p:cTn id="283" fill="hold">
                      <p:stCondLst>
                        <p:cond delay="0"/>
                      </p:stCondLst>
                      <p:childTnLst>
                        <p:par>
                          <p:cTn id="284" fill="hold">
                            <p:stCondLst>
                              <p:cond delay="0"/>
                            </p:stCondLst>
                            <p:childTnLst>
                              <p:par>
                                <p:cTn id="2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86" dur="250" autoRev="1" fill="remove"/>
                                        <p:tgtEl>
                                          <p:spTgt spid="88"/>
                                        </p:tgtEl>
                                        <p:attrNameLst>
                                          <p:attrName>style.color</p:attrName>
                                        </p:attrNameLst>
                                      </p:cBhvr>
                                      <p:to>
                                        <a:srgbClr val="FFFF66"/>
                                      </p:to>
                                    </p:animClr>
                                    <p:animClr clrSpc="rgb" dir="cw">
                                      <p:cBhvr>
                                        <p:cTn id="287" dur="250" autoRev="1" fill="remove"/>
                                        <p:tgtEl>
                                          <p:spTgt spid="88"/>
                                        </p:tgtEl>
                                        <p:attrNameLst>
                                          <p:attrName>fillcolor</p:attrName>
                                        </p:attrNameLst>
                                      </p:cBhvr>
                                      <p:to>
                                        <a:srgbClr val="FFFF66"/>
                                      </p:to>
                                    </p:animClr>
                                    <p:set>
                                      <p:cBhvr>
                                        <p:cTn id="288" dur="250" autoRev="1" fill="remove"/>
                                        <p:tgtEl>
                                          <p:spTgt spid="88"/>
                                        </p:tgtEl>
                                        <p:attrNameLst>
                                          <p:attrName>fill.type</p:attrName>
                                        </p:attrNameLst>
                                      </p:cBhvr>
                                      <p:to>
                                        <p:strVal val="solid"/>
                                      </p:to>
                                    </p:set>
                                    <p:set>
                                      <p:cBhvr>
                                        <p:cTn id="289" dur="250" autoRev="1" fill="remove"/>
                                        <p:tgtEl>
                                          <p:spTgt spid="88"/>
                                        </p:tgtEl>
                                        <p:attrNameLst>
                                          <p:attrName>fill.on</p:attrName>
                                        </p:attrNameLst>
                                      </p:cBhvr>
                                      <p:to>
                                        <p:strVal val="true"/>
                                      </p:to>
                                    </p:set>
                                  </p:childTnLst>
                                  <p:subTnLst>
                                    <p:audio>
                                      <p:cMediaNode>
                                        <p:cTn display="0" masterRel="sameClick">
                                          <p:stCondLst>
                                            <p:cond evt="begin" delay="0">
                                              <p:tn val="28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8"/>
                  </p:tgtEl>
                </p:cond>
              </p:nextCondLst>
            </p:seq>
            <p:seq concurrent="1" nextAc="seek">
              <p:cTn id="290" restart="whenNotActive" fill="hold" evtFilter="cancelBubble" nodeType="interactiveSeq">
                <p:stCondLst>
                  <p:cond evt="onClick" delay="0">
                    <p:tgtEl>
                      <p:spTgt spid="89"/>
                    </p:tgtEl>
                  </p:cond>
                </p:stCondLst>
                <p:endSync evt="end" delay="0">
                  <p:rtn val="all"/>
                </p:endSync>
                <p:childTnLst>
                  <p:par>
                    <p:cTn id="291" fill="hold">
                      <p:stCondLst>
                        <p:cond delay="0"/>
                      </p:stCondLst>
                      <p:childTnLst>
                        <p:par>
                          <p:cTn id="292" fill="hold">
                            <p:stCondLst>
                              <p:cond delay="0"/>
                            </p:stCondLst>
                            <p:childTnLst>
                              <p:par>
                                <p:cTn id="2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4" dur="250" autoRev="1" fill="remove"/>
                                        <p:tgtEl>
                                          <p:spTgt spid="89"/>
                                        </p:tgtEl>
                                        <p:attrNameLst>
                                          <p:attrName>style.color</p:attrName>
                                        </p:attrNameLst>
                                      </p:cBhvr>
                                      <p:to>
                                        <a:srgbClr val="FFFF66"/>
                                      </p:to>
                                    </p:animClr>
                                    <p:animClr clrSpc="rgb" dir="cw">
                                      <p:cBhvr>
                                        <p:cTn id="295" dur="250" autoRev="1" fill="remove"/>
                                        <p:tgtEl>
                                          <p:spTgt spid="89"/>
                                        </p:tgtEl>
                                        <p:attrNameLst>
                                          <p:attrName>fillcolor</p:attrName>
                                        </p:attrNameLst>
                                      </p:cBhvr>
                                      <p:to>
                                        <a:srgbClr val="FFFF66"/>
                                      </p:to>
                                    </p:animClr>
                                    <p:set>
                                      <p:cBhvr>
                                        <p:cTn id="296" dur="250" autoRev="1" fill="remove"/>
                                        <p:tgtEl>
                                          <p:spTgt spid="89"/>
                                        </p:tgtEl>
                                        <p:attrNameLst>
                                          <p:attrName>fill.type</p:attrName>
                                        </p:attrNameLst>
                                      </p:cBhvr>
                                      <p:to>
                                        <p:strVal val="solid"/>
                                      </p:to>
                                    </p:set>
                                    <p:set>
                                      <p:cBhvr>
                                        <p:cTn id="297" dur="250" autoRev="1" fill="remove"/>
                                        <p:tgtEl>
                                          <p:spTgt spid="89"/>
                                        </p:tgtEl>
                                        <p:attrNameLst>
                                          <p:attrName>fill.on</p:attrName>
                                        </p:attrNameLst>
                                      </p:cBhvr>
                                      <p:to>
                                        <p:strVal val="true"/>
                                      </p:to>
                                    </p:set>
                                  </p:childTnLst>
                                  <p:subTnLst>
                                    <p:audio>
                                      <p:cMediaNode>
                                        <p:cTn display="0" masterRel="sameClick">
                                          <p:stCondLst>
                                            <p:cond evt="begin" delay="0">
                                              <p:tn val="29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9"/>
                  </p:tgtEl>
                </p:cond>
              </p:nextCondLst>
            </p:seq>
            <p:seq concurrent="1" nextAc="seek">
              <p:cTn id="298" restart="whenNotActive" fill="hold" evtFilter="cancelBubble" nodeType="interactiveSeq">
                <p:stCondLst>
                  <p:cond evt="onClick" delay="0">
                    <p:tgtEl>
                      <p:spTgt spid="90"/>
                    </p:tgtEl>
                  </p:cond>
                </p:stCondLst>
                <p:endSync evt="end" delay="0">
                  <p:rtn val="all"/>
                </p:endSync>
                <p:childTnLst>
                  <p:par>
                    <p:cTn id="299" fill="hold">
                      <p:stCondLst>
                        <p:cond delay="0"/>
                      </p:stCondLst>
                      <p:childTnLst>
                        <p:par>
                          <p:cTn id="300" fill="hold">
                            <p:stCondLst>
                              <p:cond delay="0"/>
                            </p:stCondLst>
                            <p:childTnLst>
                              <p:par>
                                <p:cTn id="3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2" dur="250" autoRev="1" fill="remove"/>
                                        <p:tgtEl>
                                          <p:spTgt spid="90"/>
                                        </p:tgtEl>
                                        <p:attrNameLst>
                                          <p:attrName>style.color</p:attrName>
                                        </p:attrNameLst>
                                      </p:cBhvr>
                                      <p:to>
                                        <a:srgbClr val="FFFF66"/>
                                      </p:to>
                                    </p:animClr>
                                    <p:animClr clrSpc="rgb" dir="cw">
                                      <p:cBhvr>
                                        <p:cTn id="303" dur="250" autoRev="1" fill="remove"/>
                                        <p:tgtEl>
                                          <p:spTgt spid="90"/>
                                        </p:tgtEl>
                                        <p:attrNameLst>
                                          <p:attrName>fillcolor</p:attrName>
                                        </p:attrNameLst>
                                      </p:cBhvr>
                                      <p:to>
                                        <a:srgbClr val="FFFF66"/>
                                      </p:to>
                                    </p:animClr>
                                    <p:set>
                                      <p:cBhvr>
                                        <p:cTn id="304" dur="250" autoRev="1" fill="remove"/>
                                        <p:tgtEl>
                                          <p:spTgt spid="90"/>
                                        </p:tgtEl>
                                        <p:attrNameLst>
                                          <p:attrName>fill.type</p:attrName>
                                        </p:attrNameLst>
                                      </p:cBhvr>
                                      <p:to>
                                        <p:strVal val="solid"/>
                                      </p:to>
                                    </p:set>
                                    <p:set>
                                      <p:cBhvr>
                                        <p:cTn id="305" dur="250" autoRev="1" fill="remove"/>
                                        <p:tgtEl>
                                          <p:spTgt spid="90"/>
                                        </p:tgtEl>
                                        <p:attrNameLst>
                                          <p:attrName>fill.on</p:attrName>
                                        </p:attrNameLst>
                                      </p:cBhvr>
                                      <p:to>
                                        <p:strVal val="true"/>
                                      </p:to>
                                    </p:set>
                                  </p:childTnLst>
                                  <p:subTnLst>
                                    <p:audio>
                                      <p:cMediaNode>
                                        <p:cTn display="0" masterRel="sameClick">
                                          <p:stCondLst>
                                            <p:cond evt="begin" delay="0">
                                              <p:tn val="30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90"/>
                  </p:tgtEl>
                </p:cond>
              </p:nextCondLst>
            </p:seq>
            <p:seq concurrent="1" nextAc="seek">
              <p:cTn id="306" restart="whenNotActive" fill="hold" evtFilter="cancelBubble" nodeType="interactiveSeq">
                <p:stCondLst>
                  <p:cond evt="onClick" delay="0">
                    <p:tgtEl>
                      <p:spTgt spid="91"/>
                    </p:tgtEl>
                  </p:cond>
                </p:stCondLst>
                <p:endSync evt="end" delay="0">
                  <p:rtn val="all"/>
                </p:endSync>
                <p:childTnLst>
                  <p:par>
                    <p:cTn id="307" fill="hold">
                      <p:stCondLst>
                        <p:cond delay="0"/>
                      </p:stCondLst>
                      <p:childTnLst>
                        <p:par>
                          <p:cTn id="308" fill="hold">
                            <p:stCondLst>
                              <p:cond delay="0"/>
                            </p:stCondLst>
                            <p:childTnLst>
                              <p:par>
                                <p:cTn id="3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0" dur="250" autoRev="1" fill="remove"/>
                                        <p:tgtEl>
                                          <p:spTgt spid="91"/>
                                        </p:tgtEl>
                                        <p:attrNameLst>
                                          <p:attrName>style.color</p:attrName>
                                        </p:attrNameLst>
                                      </p:cBhvr>
                                      <p:to>
                                        <a:srgbClr val="FFFF66"/>
                                      </p:to>
                                    </p:animClr>
                                    <p:animClr clrSpc="rgb" dir="cw">
                                      <p:cBhvr>
                                        <p:cTn id="311" dur="250" autoRev="1" fill="remove"/>
                                        <p:tgtEl>
                                          <p:spTgt spid="91"/>
                                        </p:tgtEl>
                                        <p:attrNameLst>
                                          <p:attrName>fillcolor</p:attrName>
                                        </p:attrNameLst>
                                      </p:cBhvr>
                                      <p:to>
                                        <a:srgbClr val="FFFF66"/>
                                      </p:to>
                                    </p:animClr>
                                    <p:set>
                                      <p:cBhvr>
                                        <p:cTn id="312" dur="250" autoRev="1" fill="remove"/>
                                        <p:tgtEl>
                                          <p:spTgt spid="91"/>
                                        </p:tgtEl>
                                        <p:attrNameLst>
                                          <p:attrName>fill.type</p:attrName>
                                        </p:attrNameLst>
                                      </p:cBhvr>
                                      <p:to>
                                        <p:strVal val="solid"/>
                                      </p:to>
                                    </p:set>
                                    <p:set>
                                      <p:cBhvr>
                                        <p:cTn id="313" dur="250" autoRev="1" fill="remove"/>
                                        <p:tgtEl>
                                          <p:spTgt spid="91"/>
                                        </p:tgtEl>
                                        <p:attrNameLst>
                                          <p:attrName>fill.on</p:attrName>
                                        </p:attrNameLst>
                                      </p:cBhvr>
                                      <p:to>
                                        <p:strVal val="true"/>
                                      </p:to>
                                    </p:set>
                                  </p:childTnLst>
                                  <p:subTnLst>
                                    <p:audio>
                                      <p:cMediaNode>
                                        <p:cTn display="0" masterRel="sameClick">
                                          <p:stCondLst>
                                            <p:cond evt="begin" delay="0">
                                              <p:tn val="30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91"/>
                  </p:tgtEl>
                </p:cond>
              </p:nextCondLst>
            </p:seq>
            <p:seq concurrent="1" nextAc="seek">
              <p:cTn id="314" restart="whenNotActive" fill="hold" evtFilter="cancelBubble" nodeType="interactiveSeq">
                <p:stCondLst>
                  <p:cond evt="onClick" delay="0">
                    <p:tgtEl>
                      <p:spTgt spid="92"/>
                    </p:tgtEl>
                  </p:cond>
                </p:stCondLst>
                <p:endSync evt="end" delay="0">
                  <p:rtn val="all"/>
                </p:endSync>
                <p:childTnLst>
                  <p:par>
                    <p:cTn id="315" fill="hold">
                      <p:stCondLst>
                        <p:cond delay="0"/>
                      </p:stCondLst>
                      <p:childTnLst>
                        <p:par>
                          <p:cTn id="316" fill="hold">
                            <p:stCondLst>
                              <p:cond delay="0"/>
                            </p:stCondLst>
                            <p:childTnLst>
                              <p:par>
                                <p:cTn id="3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8" dur="250" autoRev="1" fill="remove"/>
                                        <p:tgtEl>
                                          <p:spTgt spid="92"/>
                                        </p:tgtEl>
                                        <p:attrNameLst>
                                          <p:attrName>style.color</p:attrName>
                                        </p:attrNameLst>
                                      </p:cBhvr>
                                      <p:to>
                                        <a:srgbClr val="FFFF66"/>
                                      </p:to>
                                    </p:animClr>
                                    <p:animClr clrSpc="rgb" dir="cw">
                                      <p:cBhvr>
                                        <p:cTn id="319" dur="250" autoRev="1" fill="remove"/>
                                        <p:tgtEl>
                                          <p:spTgt spid="92"/>
                                        </p:tgtEl>
                                        <p:attrNameLst>
                                          <p:attrName>fillcolor</p:attrName>
                                        </p:attrNameLst>
                                      </p:cBhvr>
                                      <p:to>
                                        <a:srgbClr val="FFFF66"/>
                                      </p:to>
                                    </p:animClr>
                                    <p:set>
                                      <p:cBhvr>
                                        <p:cTn id="320" dur="250" autoRev="1" fill="remove"/>
                                        <p:tgtEl>
                                          <p:spTgt spid="92"/>
                                        </p:tgtEl>
                                        <p:attrNameLst>
                                          <p:attrName>fill.type</p:attrName>
                                        </p:attrNameLst>
                                      </p:cBhvr>
                                      <p:to>
                                        <p:strVal val="solid"/>
                                      </p:to>
                                    </p:set>
                                    <p:set>
                                      <p:cBhvr>
                                        <p:cTn id="321" dur="250" autoRev="1" fill="remove"/>
                                        <p:tgtEl>
                                          <p:spTgt spid="92"/>
                                        </p:tgtEl>
                                        <p:attrNameLst>
                                          <p:attrName>fill.on</p:attrName>
                                        </p:attrNameLst>
                                      </p:cBhvr>
                                      <p:to>
                                        <p:strVal val="true"/>
                                      </p:to>
                                    </p:set>
                                  </p:childTnLst>
                                  <p:subTnLst>
                                    <p:audio>
                                      <p:cMediaNode>
                                        <p:cTn display="0" masterRel="sameClick">
                                          <p:stCondLst>
                                            <p:cond evt="begin" delay="0">
                                              <p:tn val="31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92"/>
                  </p:tgtEl>
                </p:cond>
              </p:nextCondLst>
            </p:seq>
            <p:seq concurrent="1" nextAc="seek">
              <p:cTn id="322" restart="whenNotActive" fill="hold" evtFilter="cancelBubble" nodeType="interactiveSeq">
                <p:stCondLst>
                  <p:cond evt="onClick" delay="0">
                    <p:tgtEl>
                      <p:spTgt spid="93"/>
                    </p:tgtEl>
                  </p:cond>
                </p:stCondLst>
                <p:endSync evt="end" delay="0">
                  <p:rtn val="all"/>
                </p:endSync>
                <p:childTnLst>
                  <p:par>
                    <p:cTn id="323" fill="hold">
                      <p:stCondLst>
                        <p:cond delay="0"/>
                      </p:stCondLst>
                      <p:childTnLst>
                        <p:par>
                          <p:cTn id="324" fill="hold">
                            <p:stCondLst>
                              <p:cond delay="0"/>
                            </p:stCondLst>
                            <p:childTnLst>
                              <p:par>
                                <p:cTn id="3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26" dur="250" autoRev="1" fill="remove"/>
                                        <p:tgtEl>
                                          <p:spTgt spid="93"/>
                                        </p:tgtEl>
                                        <p:attrNameLst>
                                          <p:attrName>style.color</p:attrName>
                                        </p:attrNameLst>
                                      </p:cBhvr>
                                      <p:to>
                                        <a:srgbClr val="FFFF66"/>
                                      </p:to>
                                    </p:animClr>
                                    <p:animClr clrSpc="rgb" dir="cw">
                                      <p:cBhvr>
                                        <p:cTn id="327" dur="250" autoRev="1" fill="remove"/>
                                        <p:tgtEl>
                                          <p:spTgt spid="93"/>
                                        </p:tgtEl>
                                        <p:attrNameLst>
                                          <p:attrName>fillcolor</p:attrName>
                                        </p:attrNameLst>
                                      </p:cBhvr>
                                      <p:to>
                                        <a:srgbClr val="FFFF66"/>
                                      </p:to>
                                    </p:animClr>
                                    <p:set>
                                      <p:cBhvr>
                                        <p:cTn id="328" dur="250" autoRev="1" fill="remove"/>
                                        <p:tgtEl>
                                          <p:spTgt spid="93"/>
                                        </p:tgtEl>
                                        <p:attrNameLst>
                                          <p:attrName>fill.type</p:attrName>
                                        </p:attrNameLst>
                                      </p:cBhvr>
                                      <p:to>
                                        <p:strVal val="solid"/>
                                      </p:to>
                                    </p:set>
                                    <p:set>
                                      <p:cBhvr>
                                        <p:cTn id="329" dur="250" autoRev="1" fill="remove"/>
                                        <p:tgtEl>
                                          <p:spTgt spid="93"/>
                                        </p:tgtEl>
                                        <p:attrNameLst>
                                          <p:attrName>fill.on</p:attrName>
                                        </p:attrNameLst>
                                      </p:cBhvr>
                                      <p:to>
                                        <p:strVal val="true"/>
                                      </p:to>
                                    </p:set>
                                  </p:childTnLst>
                                  <p:subTnLst>
                                    <p:audio>
                                      <p:cMediaNode>
                                        <p:cTn display="0" masterRel="sameClick">
                                          <p:stCondLst>
                                            <p:cond evt="begin" delay="0">
                                              <p:tn val="32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93"/>
                  </p:tgtEl>
                </p:cond>
              </p:nextCondLst>
            </p:seq>
            <p:seq concurrent="1" nextAc="seek">
              <p:cTn id="330" restart="whenNotActive" fill="hold" evtFilter="cancelBubble" nodeType="interactiveSeq">
                <p:stCondLst>
                  <p:cond evt="onClick" delay="0">
                    <p:tgtEl>
                      <p:spTgt spid="94"/>
                    </p:tgtEl>
                  </p:cond>
                </p:stCondLst>
                <p:endSync evt="end" delay="0">
                  <p:rtn val="all"/>
                </p:endSync>
                <p:childTnLst>
                  <p:par>
                    <p:cTn id="331" fill="hold">
                      <p:stCondLst>
                        <p:cond delay="0"/>
                      </p:stCondLst>
                      <p:childTnLst>
                        <p:par>
                          <p:cTn id="332" fill="hold">
                            <p:stCondLst>
                              <p:cond delay="0"/>
                            </p:stCondLst>
                            <p:childTnLst>
                              <p:par>
                                <p:cTn id="3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4" dur="250" autoRev="1" fill="remove"/>
                                        <p:tgtEl>
                                          <p:spTgt spid="94"/>
                                        </p:tgtEl>
                                        <p:attrNameLst>
                                          <p:attrName>style.color</p:attrName>
                                        </p:attrNameLst>
                                      </p:cBhvr>
                                      <p:to>
                                        <a:srgbClr val="FFFF66"/>
                                      </p:to>
                                    </p:animClr>
                                    <p:animClr clrSpc="rgb" dir="cw">
                                      <p:cBhvr>
                                        <p:cTn id="335" dur="250" autoRev="1" fill="remove"/>
                                        <p:tgtEl>
                                          <p:spTgt spid="94"/>
                                        </p:tgtEl>
                                        <p:attrNameLst>
                                          <p:attrName>fillcolor</p:attrName>
                                        </p:attrNameLst>
                                      </p:cBhvr>
                                      <p:to>
                                        <a:srgbClr val="FFFF66"/>
                                      </p:to>
                                    </p:animClr>
                                    <p:set>
                                      <p:cBhvr>
                                        <p:cTn id="336" dur="250" autoRev="1" fill="remove"/>
                                        <p:tgtEl>
                                          <p:spTgt spid="94"/>
                                        </p:tgtEl>
                                        <p:attrNameLst>
                                          <p:attrName>fill.type</p:attrName>
                                        </p:attrNameLst>
                                      </p:cBhvr>
                                      <p:to>
                                        <p:strVal val="solid"/>
                                      </p:to>
                                    </p:set>
                                    <p:set>
                                      <p:cBhvr>
                                        <p:cTn id="337" dur="250" autoRev="1" fill="remove"/>
                                        <p:tgtEl>
                                          <p:spTgt spid="94"/>
                                        </p:tgtEl>
                                        <p:attrNameLst>
                                          <p:attrName>fill.on</p:attrName>
                                        </p:attrNameLst>
                                      </p:cBhvr>
                                      <p:to>
                                        <p:strVal val="true"/>
                                      </p:to>
                                    </p:set>
                                  </p:childTnLst>
                                  <p:subTnLst>
                                    <p:audio>
                                      <p:cMediaNode>
                                        <p:cTn display="0" masterRel="sameClick">
                                          <p:stCondLst>
                                            <p:cond evt="begin" delay="0">
                                              <p:tn val="33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94"/>
                  </p:tgtEl>
                </p:cond>
              </p:nextCondLst>
            </p:seq>
            <p:seq concurrent="1" nextAc="seek">
              <p:cTn id="338" restart="whenNotActive" fill="hold" evtFilter="cancelBubble" nodeType="interactiveSeq">
                <p:stCondLst>
                  <p:cond evt="onClick" delay="0">
                    <p:tgtEl>
                      <p:spTgt spid="95"/>
                    </p:tgtEl>
                  </p:cond>
                </p:stCondLst>
                <p:endSync evt="end" delay="0">
                  <p:rtn val="all"/>
                </p:endSync>
                <p:childTnLst>
                  <p:par>
                    <p:cTn id="339" fill="hold">
                      <p:stCondLst>
                        <p:cond delay="0"/>
                      </p:stCondLst>
                      <p:childTnLst>
                        <p:par>
                          <p:cTn id="340" fill="hold">
                            <p:stCondLst>
                              <p:cond delay="0"/>
                            </p:stCondLst>
                            <p:childTnLst>
                              <p:par>
                                <p:cTn id="3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42" dur="250" autoRev="1" fill="remove"/>
                                        <p:tgtEl>
                                          <p:spTgt spid="95"/>
                                        </p:tgtEl>
                                        <p:attrNameLst>
                                          <p:attrName>style.color</p:attrName>
                                        </p:attrNameLst>
                                      </p:cBhvr>
                                      <p:to>
                                        <a:srgbClr val="FFFF66"/>
                                      </p:to>
                                    </p:animClr>
                                    <p:animClr clrSpc="rgb" dir="cw">
                                      <p:cBhvr>
                                        <p:cTn id="343" dur="250" autoRev="1" fill="remove"/>
                                        <p:tgtEl>
                                          <p:spTgt spid="95"/>
                                        </p:tgtEl>
                                        <p:attrNameLst>
                                          <p:attrName>fillcolor</p:attrName>
                                        </p:attrNameLst>
                                      </p:cBhvr>
                                      <p:to>
                                        <a:srgbClr val="FFFF66"/>
                                      </p:to>
                                    </p:animClr>
                                    <p:set>
                                      <p:cBhvr>
                                        <p:cTn id="344" dur="250" autoRev="1" fill="remove"/>
                                        <p:tgtEl>
                                          <p:spTgt spid="95"/>
                                        </p:tgtEl>
                                        <p:attrNameLst>
                                          <p:attrName>fill.type</p:attrName>
                                        </p:attrNameLst>
                                      </p:cBhvr>
                                      <p:to>
                                        <p:strVal val="solid"/>
                                      </p:to>
                                    </p:set>
                                    <p:set>
                                      <p:cBhvr>
                                        <p:cTn id="345" dur="250" autoRev="1" fill="remove"/>
                                        <p:tgtEl>
                                          <p:spTgt spid="95"/>
                                        </p:tgtEl>
                                        <p:attrNameLst>
                                          <p:attrName>fill.on</p:attrName>
                                        </p:attrNameLst>
                                      </p:cBhvr>
                                      <p:to>
                                        <p:strVal val="true"/>
                                      </p:to>
                                    </p:set>
                                  </p:childTnLst>
                                  <p:subTnLst>
                                    <p:audio>
                                      <p:cMediaNode>
                                        <p:cTn display="0" masterRel="sameClick">
                                          <p:stCondLst>
                                            <p:cond evt="begin" delay="0">
                                              <p:tn val="34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95"/>
                  </p:tgtEl>
                </p:cond>
              </p:nextCondLst>
            </p:seq>
            <p:seq concurrent="1" nextAc="seek">
              <p:cTn id="346" restart="whenNotActive" fill="hold" evtFilter="cancelBubble" nodeType="interactiveSeq">
                <p:stCondLst>
                  <p:cond evt="onClick" delay="0">
                    <p:tgtEl>
                      <p:spTgt spid="96"/>
                    </p:tgtEl>
                  </p:cond>
                </p:stCondLst>
                <p:endSync evt="end" delay="0">
                  <p:rtn val="all"/>
                </p:endSync>
                <p:childTnLst>
                  <p:par>
                    <p:cTn id="347" fill="hold">
                      <p:stCondLst>
                        <p:cond delay="0"/>
                      </p:stCondLst>
                      <p:childTnLst>
                        <p:par>
                          <p:cTn id="348" fill="hold">
                            <p:stCondLst>
                              <p:cond delay="0"/>
                            </p:stCondLst>
                            <p:childTnLst>
                              <p:par>
                                <p:cTn id="3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0" dur="250" autoRev="1" fill="remove"/>
                                        <p:tgtEl>
                                          <p:spTgt spid="96"/>
                                        </p:tgtEl>
                                        <p:attrNameLst>
                                          <p:attrName>style.color</p:attrName>
                                        </p:attrNameLst>
                                      </p:cBhvr>
                                      <p:to>
                                        <a:srgbClr val="FFFF66"/>
                                      </p:to>
                                    </p:animClr>
                                    <p:animClr clrSpc="rgb" dir="cw">
                                      <p:cBhvr>
                                        <p:cTn id="351" dur="250" autoRev="1" fill="remove"/>
                                        <p:tgtEl>
                                          <p:spTgt spid="96"/>
                                        </p:tgtEl>
                                        <p:attrNameLst>
                                          <p:attrName>fillcolor</p:attrName>
                                        </p:attrNameLst>
                                      </p:cBhvr>
                                      <p:to>
                                        <a:srgbClr val="FFFF66"/>
                                      </p:to>
                                    </p:animClr>
                                    <p:set>
                                      <p:cBhvr>
                                        <p:cTn id="352" dur="250" autoRev="1" fill="remove"/>
                                        <p:tgtEl>
                                          <p:spTgt spid="96"/>
                                        </p:tgtEl>
                                        <p:attrNameLst>
                                          <p:attrName>fill.type</p:attrName>
                                        </p:attrNameLst>
                                      </p:cBhvr>
                                      <p:to>
                                        <p:strVal val="solid"/>
                                      </p:to>
                                    </p:set>
                                    <p:set>
                                      <p:cBhvr>
                                        <p:cTn id="353" dur="250" autoRev="1" fill="remove"/>
                                        <p:tgtEl>
                                          <p:spTgt spid="96"/>
                                        </p:tgtEl>
                                        <p:attrNameLst>
                                          <p:attrName>fill.on</p:attrName>
                                        </p:attrNameLst>
                                      </p:cBhvr>
                                      <p:to>
                                        <p:strVal val="true"/>
                                      </p:to>
                                    </p:set>
                                  </p:childTnLst>
                                  <p:subTnLst>
                                    <p:audio>
                                      <p:cMediaNode>
                                        <p:cTn display="0" masterRel="sameClick">
                                          <p:stCondLst>
                                            <p:cond evt="begin" delay="0">
                                              <p:tn val="34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96"/>
                  </p:tgtEl>
                </p:cond>
              </p:nextCondLst>
            </p:seq>
            <p:seq concurrent="1" nextAc="seek">
              <p:cTn id="354" restart="whenNotActive" fill="hold" evtFilter="cancelBubble" nodeType="interactiveSeq">
                <p:stCondLst>
                  <p:cond evt="onClick" delay="0">
                    <p:tgtEl>
                      <p:spTgt spid="97"/>
                    </p:tgtEl>
                  </p:cond>
                </p:stCondLst>
                <p:endSync evt="end" delay="0">
                  <p:rtn val="all"/>
                </p:endSync>
                <p:childTnLst>
                  <p:par>
                    <p:cTn id="355" fill="hold">
                      <p:stCondLst>
                        <p:cond delay="0"/>
                      </p:stCondLst>
                      <p:childTnLst>
                        <p:par>
                          <p:cTn id="356" fill="hold">
                            <p:stCondLst>
                              <p:cond delay="0"/>
                            </p:stCondLst>
                            <p:childTnLst>
                              <p:par>
                                <p:cTn id="3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8" dur="250" autoRev="1" fill="remove"/>
                                        <p:tgtEl>
                                          <p:spTgt spid="97"/>
                                        </p:tgtEl>
                                        <p:attrNameLst>
                                          <p:attrName>style.color</p:attrName>
                                        </p:attrNameLst>
                                      </p:cBhvr>
                                      <p:to>
                                        <a:srgbClr val="FFFF66"/>
                                      </p:to>
                                    </p:animClr>
                                    <p:animClr clrSpc="rgb" dir="cw">
                                      <p:cBhvr>
                                        <p:cTn id="359" dur="250" autoRev="1" fill="remove"/>
                                        <p:tgtEl>
                                          <p:spTgt spid="97"/>
                                        </p:tgtEl>
                                        <p:attrNameLst>
                                          <p:attrName>fillcolor</p:attrName>
                                        </p:attrNameLst>
                                      </p:cBhvr>
                                      <p:to>
                                        <a:srgbClr val="FFFF66"/>
                                      </p:to>
                                    </p:animClr>
                                    <p:set>
                                      <p:cBhvr>
                                        <p:cTn id="360" dur="250" autoRev="1" fill="remove"/>
                                        <p:tgtEl>
                                          <p:spTgt spid="97"/>
                                        </p:tgtEl>
                                        <p:attrNameLst>
                                          <p:attrName>fill.type</p:attrName>
                                        </p:attrNameLst>
                                      </p:cBhvr>
                                      <p:to>
                                        <p:strVal val="solid"/>
                                      </p:to>
                                    </p:set>
                                    <p:set>
                                      <p:cBhvr>
                                        <p:cTn id="361" dur="250" autoRev="1" fill="remove"/>
                                        <p:tgtEl>
                                          <p:spTgt spid="97"/>
                                        </p:tgtEl>
                                        <p:attrNameLst>
                                          <p:attrName>fill.on</p:attrName>
                                        </p:attrNameLst>
                                      </p:cBhvr>
                                      <p:to>
                                        <p:strVal val="true"/>
                                      </p:to>
                                    </p:set>
                                  </p:childTnLst>
                                  <p:subTnLst>
                                    <p:audio>
                                      <p:cMediaNode>
                                        <p:cTn display="0" masterRel="sameClick">
                                          <p:stCondLst>
                                            <p:cond evt="begin" delay="0">
                                              <p:tn val="35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97"/>
                  </p:tgtEl>
                </p:cond>
              </p:nextCondLst>
            </p:seq>
            <p:seq concurrent="1" nextAc="seek">
              <p:cTn id="362" restart="whenNotActive" fill="hold" evtFilter="cancelBubble" nodeType="interactiveSeq">
                <p:stCondLst>
                  <p:cond evt="onClick" delay="0">
                    <p:tgtEl>
                      <p:spTgt spid="98"/>
                    </p:tgtEl>
                  </p:cond>
                </p:stCondLst>
                <p:endSync evt="end" delay="0">
                  <p:rtn val="all"/>
                </p:endSync>
                <p:childTnLst>
                  <p:par>
                    <p:cTn id="363" fill="hold">
                      <p:stCondLst>
                        <p:cond delay="0"/>
                      </p:stCondLst>
                      <p:childTnLst>
                        <p:par>
                          <p:cTn id="364" fill="hold">
                            <p:stCondLst>
                              <p:cond delay="0"/>
                            </p:stCondLst>
                            <p:childTnLst>
                              <p:par>
                                <p:cTn id="3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66" dur="250" autoRev="1" fill="remove"/>
                                        <p:tgtEl>
                                          <p:spTgt spid="98"/>
                                        </p:tgtEl>
                                        <p:attrNameLst>
                                          <p:attrName>style.color</p:attrName>
                                        </p:attrNameLst>
                                      </p:cBhvr>
                                      <p:to>
                                        <a:srgbClr val="FFFF66"/>
                                      </p:to>
                                    </p:animClr>
                                    <p:animClr clrSpc="rgb" dir="cw">
                                      <p:cBhvr>
                                        <p:cTn id="367" dur="250" autoRev="1" fill="remove"/>
                                        <p:tgtEl>
                                          <p:spTgt spid="98"/>
                                        </p:tgtEl>
                                        <p:attrNameLst>
                                          <p:attrName>fillcolor</p:attrName>
                                        </p:attrNameLst>
                                      </p:cBhvr>
                                      <p:to>
                                        <a:srgbClr val="FFFF66"/>
                                      </p:to>
                                    </p:animClr>
                                    <p:set>
                                      <p:cBhvr>
                                        <p:cTn id="368" dur="250" autoRev="1" fill="remove"/>
                                        <p:tgtEl>
                                          <p:spTgt spid="98"/>
                                        </p:tgtEl>
                                        <p:attrNameLst>
                                          <p:attrName>fill.type</p:attrName>
                                        </p:attrNameLst>
                                      </p:cBhvr>
                                      <p:to>
                                        <p:strVal val="solid"/>
                                      </p:to>
                                    </p:set>
                                    <p:set>
                                      <p:cBhvr>
                                        <p:cTn id="369" dur="250" autoRev="1" fill="remove"/>
                                        <p:tgtEl>
                                          <p:spTgt spid="98"/>
                                        </p:tgtEl>
                                        <p:attrNameLst>
                                          <p:attrName>fill.on</p:attrName>
                                        </p:attrNameLst>
                                      </p:cBhvr>
                                      <p:to>
                                        <p:strVal val="true"/>
                                      </p:to>
                                    </p:set>
                                  </p:childTnLst>
                                  <p:subTnLst>
                                    <p:audio>
                                      <p:cMediaNode>
                                        <p:cTn display="0" masterRel="sameClick">
                                          <p:stCondLst>
                                            <p:cond evt="begin" delay="0">
                                              <p:tn val="36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98"/>
                  </p:tgtEl>
                </p:cond>
              </p:nextCondLst>
            </p:seq>
            <p:seq concurrent="1" nextAc="seek">
              <p:cTn id="370" restart="whenNotActive" fill="hold" evtFilter="cancelBubble" nodeType="interactiveSeq">
                <p:stCondLst>
                  <p:cond evt="onClick" delay="0">
                    <p:tgtEl>
                      <p:spTgt spid="99"/>
                    </p:tgtEl>
                  </p:cond>
                </p:stCondLst>
                <p:endSync evt="end" delay="0">
                  <p:rtn val="all"/>
                </p:endSync>
                <p:childTnLst>
                  <p:par>
                    <p:cTn id="371" fill="hold">
                      <p:stCondLst>
                        <p:cond delay="0"/>
                      </p:stCondLst>
                      <p:childTnLst>
                        <p:par>
                          <p:cTn id="372" fill="hold">
                            <p:stCondLst>
                              <p:cond delay="0"/>
                            </p:stCondLst>
                            <p:childTnLst>
                              <p:par>
                                <p:cTn id="3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4" dur="250" autoRev="1" fill="remove"/>
                                        <p:tgtEl>
                                          <p:spTgt spid="99"/>
                                        </p:tgtEl>
                                        <p:attrNameLst>
                                          <p:attrName>style.color</p:attrName>
                                        </p:attrNameLst>
                                      </p:cBhvr>
                                      <p:to>
                                        <a:srgbClr val="FFFF66"/>
                                      </p:to>
                                    </p:animClr>
                                    <p:animClr clrSpc="rgb" dir="cw">
                                      <p:cBhvr>
                                        <p:cTn id="375" dur="250" autoRev="1" fill="remove"/>
                                        <p:tgtEl>
                                          <p:spTgt spid="99"/>
                                        </p:tgtEl>
                                        <p:attrNameLst>
                                          <p:attrName>fillcolor</p:attrName>
                                        </p:attrNameLst>
                                      </p:cBhvr>
                                      <p:to>
                                        <a:srgbClr val="FFFF66"/>
                                      </p:to>
                                    </p:animClr>
                                    <p:set>
                                      <p:cBhvr>
                                        <p:cTn id="376" dur="250" autoRev="1" fill="remove"/>
                                        <p:tgtEl>
                                          <p:spTgt spid="99"/>
                                        </p:tgtEl>
                                        <p:attrNameLst>
                                          <p:attrName>fill.type</p:attrName>
                                        </p:attrNameLst>
                                      </p:cBhvr>
                                      <p:to>
                                        <p:strVal val="solid"/>
                                      </p:to>
                                    </p:set>
                                    <p:set>
                                      <p:cBhvr>
                                        <p:cTn id="377" dur="250" autoRev="1" fill="remove"/>
                                        <p:tgtEl>
                                          <p:spTgt spid="99"/>
                                        </p:tgtEl>
                                        <p:attrNameLst>
                                          <p:attrName>fill.on</p:attrName>
                                        </p:attrNameLst>
                                      </p:cBhvr>
                                      <p:to>
                                        <p:strVal val="true"/>
                                      </p:to>
                                    </p:set>
                                  </p:childTnLst>
                                  <p:subTnLst>
                                    <p:audio>
                                      <p:cMediaNode>
                                        <p:cTn display="0" masterRel="sameClick">
                                          <p:stCondLst>
                                            <p:cond evt="begin" delay="0">
                                              <p:tn val="37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99"/>
                  </p:tgtEl>
                </p:cond>
              </p:nextCondLst>
            </p:seq>
            <p:seq concurrent="1" nextAc="seek">
              <p:cTn id="378" restart="whenNotActive" fill="hold" evtFilter="cancelBubble" nodeType="interactiveSeq">
                <p:stCondLst>
                  <p:cond evt="onClick" delay="0">
                    <p:tgtEl>
                      <p:spTgt spid="100"/>
                    </p:tgtEl>
                  </p:cond>
                </p:stCondLst>
                <p:endSync evt="end" delay="0">
                  <p:rtn val="all"/>
                </p:endSync>
                <p:childTnLst>
                  <p:par>
                    <p:cTn id="379" fill="hold">
                      <p:stCondLst>
                        <p:cond delay="0"/>
                      </p:stCondLst>
                      <p:childTnLst>
                        <p:par>
                          <p:cTn id="380" fill="hold">
                            <p:stCondLst>
                              <p:cond delay="0"/>
                            </p:stCondLst>
                            <p:childTnLst>
                              <p:par>
                                <p:cTn id="3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2" dur="250" autoRev="1" fill="remove"/>
                                        <p:tgtEl>
                                          <p:spTgt spid="100"/>
                                        </p:tgtEl>
                                        <p:attrNameLst>
                                          <p:attrName>style.color</p:attrName>
                                        </p:attrNameLst>
                                      </p:cBhvr>
                                      <p:to>
                                        <a:srgbClr val="FFFF66"/>
                                      </p:to>
                                    </p:animClr>
                                    <p:animClr clrSpc="rgb" dir="cw">
                                      <p:cBhvr>
                                        <p:cTn id="383" dur="250" autoRev="1" fill="remove"/>
                                        <p:tgtEl>
                                          <p:spTgt spid="100"/>
                                        </p:tgtEl>
                                        <p:attrNameLst>
                                          <p:attrName>fillcolor</p:attrName>
                                        </p:attrNameLst>
                                      </p:cBhvr>
                                      <p:to>
                                        <a:srgbClr val="FFFF66"/>
                                      </p:to>
                                    </p:animClr>
                                    <p:set>
                                      <p:cBhvr>
                                        <p:cTn id="384" dur="250" autoRev="1" fill="remove"/>
                                        <p:tgtEl>
                                          <p:spTgt spid="100"/>
                                        </p:tgtEl>
                                        <p:attrNameLst>
                                          <p:attrName>fill.type</p:attrName>
                                        </p:attrNameLst>
                                      </p:cBhvr>
                                      <p:to>
                                        <p:strVal val="solid"/>
                                      </p:to>
                                    </p:set>
                                    <p:set>
                                      <p:cBhvr>
                                        <p:cTn id="385" dur="250" autoRev="1" fill="remove"/>
                                        <p:tgtEl>
                                          <p:spTgt spid="100"/>
                                        </p:tgtEl>
                                        <p:attrNameLst>
                                          <p:attrName>fill.on</p:attrName>
                                        </p:attrNameLst>
                                      </p:cBhvr>
                                      <p:to>
                                        <p:strVal val="true"/>
                                      </p:to>
                                    </p:set>
                                  </p:childTnLst>
                                  <p:subTnLst>
                                    <p:audio>
                                      <p:cMediaNode>
                                        <p:cTn display="0" masterRel="sameClick">
                                          <p:stCondLst>
                                            <p:cond evt="begin" delay="0">
                                              <p:tn val="38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00"/>
                  </p:tgtEl>
                </p:cond>
              </p:nextCondLst>
            </p:seq>
            <p:seq concurrent="1" nextAc="seek">
              <p:cTn id="386" restart="whenNotActive" fill="hold" evtFilter="cancelBubble" nodeType="interactiveSeq">
                <p:stCondLst>
                  <p:cond evt="onClick" delay="0">
                    <p:tgtEl>
                      <p:spTgt spid="101"/>
                    </p:tgtEl>
                  </p:cond>
                </p:stCondLst>
                <p:endSync evt="end" delay="0">
                  <p:rtn val="all"/>
                </p:endSync>
                <p:childTnLst>
                  <p:par>
                    <p:cTn id="387" fill="hold">
                      <p:stCondLst>
                        <p:cond delay="0"/>
                      </p:stCondLst>
                      <p:childTnLst>
                        <p:par>
                          <p:cTn id="388" fill="hold">
                            <p:stCondLst>
                              <p:cond delay="0"/>
                            </p:stCondLst>
                            <p:childTnLst>
                              <p:par>
                                <p:cTn id="3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0" dur="250" autoRev="1" fill="remove"/>
                                        <p:tgtEl>
                                          <p:spTgt spid="101"/>
                                        </p:tgtEl>
                                        <p:attrNameLst>
                                          <p:attrName>style.color</p:attrName>
                                        </p:attrNameLst>
                                      </p:cBhvr>
                                      <p:to>
                                        <a:srgbClr val="FFFF66"/>
                                      </p:to>
                                    </p:animClr>
                                    <p:animClr clrSpc="rgb" dir="cw">
                                      <p:cBhvr>
                                        <p:cTn id="391" dur="250" autoRev="1" fill="remove"/>
                                        <p:tgtEl>
                                          <p:spTgt spid="101"/>
                                        </p:tgtEl>
                                        <p:attrNameLst>
                                          <p:attrName>fillcolor</p:attrName>
                                        </p:attrNameLst>
                                      </p:cBhvr>
                                      <p:to>
                                        <a:srgbClr val="FFFF66"/>
                                      </p:to>
                                    </p:animClr>
                                    <p:set>
                                      <p:cBhvr>
                                        <p:cTn id="392" dur="250" autoRev="1" fill="remove"/>
                                        <p:tgtEl>
                                          <p:spTgt spid="101"/>
                                        </p:tgtEl>
                                        <p:attrNameLst>
                                          <p:attrName>fill.type</p:attrName>
                                        </p:attrNameLst>
                                      </p:cBhvr>
                                      <p:to>
                                        <p:strVal val="solid"/>
                                      </p:to>
                                    </p:set>
                                    <p:set>
                                      <p:cBhvr>
                                        <p:cTn id="393" dur="250" autoRev="1" fill="remove"/>
                                        <p:tgtEl>
                                          <p:spTgt spid="101"/>
                                        </p:tgtEl>
                                        <p:attrNameLst>
                                          <p:attrName>fill.on</p:attrName>
                                        </p:attrNameLst>
                                      </p:cBhvr>
                                      <p:to>
                                        <p:strVal val="true"/>
                                      </p:to>
                                    </p:set>
                                  </p:childTnLst>
                                  <p:subTnLst>
                                    <p:audio>
                                      <p:cMediaNode>
                                        <p:cTn display="0" masterRel="sameClick">
                                          <p:stCondLst>
                                            <p:cond evt="begin" delay="0">
                                              <p:tn val="38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01"/>
                  </p:tgtEl>
                </p:cond>
              </p:nextCondLst>
            </p:seq>
            <p:seq concurrent="1" nextAc="seek">
              <p:cTn id="394" restart="whenNotActive" fill="hold" evtFilter="cancelBubble" nodeType="interactiveSeq">
                <p:stCondLst>
                  <p:cond evt="onClick" delay="0">
                    <p:tgtEl>
                      <p:spTgt spid="102"/>
                    </p:tgtEl>
                  </p:cond>
                </p:stCondLst>
                <p:endSync evt="end" delay="0">
                  <p:rtn val="all"/>
                </p:endSync>
                <p:childTnLst>
                  <p:par>
                    <p:cTn id="395" fill="hold">
                      <p:stCondLst>
                        <p:cond delay="0"/>
                      </p:stCondLst>
                      <p:childTnLst>
                        <p:par>
                          <p:cTn id="396" fill="hold">
                            <p:stCondLst>
                              <p:cond delay="0"/>
                            </p:stCondLst>
                            <p:childTnLst>
                              <p:par>
                                <p:cTn id="3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8" dur="250" autoRev="1" fill="remove"/>
                                        <p:tgtEl>
                                          <p:spTgt spid="102"/>
                                        </p:tgtEl>
                                        <p:attrNameLst>
                                          <p:attrName>style.color</p:attrName>
                                        </p:attrNameLst>
                                      </p:cBhvr>
                                      <p:to>
                                        <a:srgbClr val="FFFF66"/>
                                      </p:to>
                                    </p:animClr>
                                    <p:animClr clrSpc="rgb" dir="cw">
                                      <p:cBhvr>
                                        <p:cTn id="399" dur="250" autoRev="1" fill="remove"/>
                                        <p:tgtEl>
                                          <p:spTgt spid="102"/>
                                        </p:tgtEl>
                                        <p:attrNameLst>
                                          <p:attrName>fillcolor</p:attrName>
                                        </p:attrNameLst>
                                      </p:cBhvr>
                                      <p:to>
                                        <a:srgbClr val="FFFF66"/>
                                      </p:to>
                                    </p:animClr>
                                    <p:set>
                                      <p:cBhvr>
                                        <p:cTn id="400" dur="250" autoRev="1" fill="remove"/>
                                        <p:tgtEl>
                                          <p:spTgt spid="102"/>
                                        </p:tgtEl>
                                        <p:attrNameLst>
                                          <p:attrName>fill.type</p:attrName>
                                        </p:attrNameLst>
                                      </p:cBhvr>
                                      <p:to>
                                        <p:strVal val="solid"/>
                                      </p:to>
                                    </p:set>
                                    <p:set>
                                      <p:cBhvr>
                                        <p:cTn id="401" dur="250" autoRev="1" fill="remove"/>
                                        <p:tgtEl>
                                          <p:spTgt spid="102"/>
                                        </p:tgtEl>
                                        <p:attrNameLst>
                                          <p:attrName>fill.on</p:attrName>
                                        </p:attrNameLst>
                                      </p:cBhvr>
                                      <p:to>
                                        <p:strVal val="true"/>
                                      </p:to>
                                    </p:set>
                                  </p:childTnLst>
                                  <p:subTnLst>
                                    <p:audio>
                                      <p:cMediaNode>
                                        <p:cTn display="0" masterRel="sameClick">
                                          <p:stCondLst>
                                            <p:cond evt="begin" delay="0">
                                              <p:tn val="39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02"/>
                  </p:tgtEl>
                </p:cond>
              </p:nextCondLst>
            </p:seq>
            <p:seq concurrent="1" nextAc="seek">
              <p:cTn id="402" restart="whenNotActive" fill="hold" evtFilter="cancelBubble" nodeType="interactiveSeq">
                <p:stCondLst>
                  <p:cond evt="onClick" delay="0">
                    <p:tgtEl>
                      <p:spTgt spid="103"/>
                    </p:tgtEl>
                  </p:cond>
                </p:stCondLst>
                <p:endSync evt="end" delay="0">
                  <p:rtn val="all"/>
                </p:endSync>
                <p:childTnLst>
                  <p:par>
                    <p:cTn id="403" fill="hold">
                      <p:stCondLst>
                        <p:cond delay="0"/>
                      </p:stCondLst>
                      <p:childTnLst>
                        <p:par>
                          <p:cTn id="404" fill="hold">
                            <p:stCondLst>
                              <p:cond delay="0"/>
                            </p:stCondLst>
                            <p:childTnLst>
                              <p:par>
                                <p:cTn id="4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06" dur="250" autoRev="1" fill="remove"/>
                                        <p:tgtEl>
                                          <p:spTgt spid="103"/>
                                        </p:tgtEl>
                                        <p:attrNameLst>
                                          <p:attrName>style.color</p:attrName>
                                        </p:attrNameLst>
                                      </p:cBhvr>
                                      <p:to>
                                        <a:srgbClr val="FFFF66"/>
                                      </p:to>
                                    </p:animClr>
                                    <p:animClr clrSpc="rgb" dir="cw">
                                      <p:cBhvr>
                                        <p:cTn id="407" dur="250" autoRev="1" fill="remove"/>
                                        <p:tgtEl>
                                          <p:spTgt spid="103"/>
                                        </p:tgtEl>
                                        <p:attrNameLst>
                                          <p:attrName>fillcolor</p:attrName>
                                        </p:attrNameLst>
                                      </p:cBhvr>
                                      <p:to>
                                        <a:srgbClr val="FFFF66"/>
                                      </p:to>
                                    </p:animClr>
                                    <p:set>
                                      <p:cBhvr>
                                        <p:cTn id="408" dur="250" autoRev="1" fill="remove"/>
                                        <p:tgtEl>
                                          <p:spTgt spid="103"/>
                                        </p:tgtEl>
                                        <p:attrNameLst>
                                          <p:attrName>fill.type</p:attrName>
                                        </p:attrNameLst>
                                      </p:cBhvr>
                                      <p:to>
                                        <p:strVal val="solid"/>
                                      </p:to>
                                    </p:set>
                                    <p:set>
                                      <p:cBhvr>
                                        <p:cTn id="409" dur="250" autoRev="1" fill="remove"/>
                                        <p:tgtEl>
                                          <p:spTgt spid="103"/>
                                        </p:tgtEl>
                                        <p:attrNameLst>
                                          <p:attrName>fill.on</p:attrName>
                                        </p:attrNameLst>
                                      </p:cBhvr>
                                      <p:to>
                                        <p:strVal val="true"/>
                                      </p:to>
                                    </p:set>
                                  </p:childTnLst>
                                  <p:subTnLst>
                                    <p:audio>
                                      <p:cMediaNode>
                                        <p:cTn display="0" masterRel="sameClick">
                                          <p:stCondLst>
                                            <p:cond evt="begin" delay="0">
                                              <p:tn val="40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03"/>
                  </p:tgtEl>
                </p:cond>
              </p:nextCondLst>
            </p:seq>
            <p:seq concurrent="1" nextAc="seek">
              <p:cTn id="410" restart="whenNotActive" fill="hold" evtFilter="cancelBubble" nodeType="interactiveSeq">
                <p:stCondLst>
                  <p:cond evt="onClick" delay="0">
                    <p:tgtEl>
                      <p:spTgt spid="104"/>
                    </p:tgtEl>
                  </p:cond>
                </p:stCondLst>
                <p:endSync evt="end" delay="0">
                  <p:rtn val="all"/>
                </p:endSync>
                <p:childTnLst>
                  <p:par>
                    <p:cTn id="411" fill="hold">
                      <p:stCondLst>
                        <p:cond delay="0"/>
                      </p:stCondLst>
                      <p:childTnLst>
                        <p:par>
                          <p:cTn id="412" fill="hold">
                            <p:stCondLst>
                              <p:cond delay="0"/>
                            </p:stCondLst>
                            <p:childTnLst>
                              <p:par>
                                <p:cTn id="4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4" dur="250" autoRev="1" fill="remove"/>
                                        <p:tgtEl>
                                          <p:spTgt spid="104"/>
                                        </p:tgtEl>
                                        <p:attrNameLst>
                                          <p:attrName>style.color</p:attrName>
                                        </p:attrNameLst>
                                      </p:cBhvr>
                                      <p:to>
                                        <a:srgbClr val="FFFF66"/>
                                      </p:to>
                                    </p:animClr>
                                    <p:animClr clrSpc="rgb" dir="cw">
                                      <p:cBhvr>
                                        <p:cTn id="415" dur="250" autoRev="1" fill="remove"/>
                                        <p:tgtEl>
                                          <p:spTgt spid="104"/>
                                        </p:tgtEl>
                                        <p:attrNameLst>
                                          <p:attrName>fillcolor</p:attrName>
                                        </p:attrNameLst>
                                      </p:cBhvr>
                                      <p:to>
                                        <a:srgbClr val="FFFF66"/>
                                      </p:to>
                                    </p:animClr>
                                    <p:set>
                                      <p:cBhvr>
                                        <p:cTn id="416" dur="250" autoRev="1" fill="remove"/>
                                        <p:tgtEl>
                                          <p:spTgt spid="104"/>
                                        </p:tgtEl>
                                        <p:attrNameLst>
                                          <p:attrName>fill.type</p:attrName>
                                        </p:attrNameLst>
                                      </p:cBhvr>
                                      <p:to>
                                        <p:strVal val="solid"/>
                                      </p:to>
                                    </p:set>
                                    <p:set>
                                      <p:cBhvr>
                                        <p:cTn id="417" dur="250" autoRev="1" fill="remove"/>
                                        <p:tgtEl>
                                          <p:spTgt spid="104"/>
                                        </p:tgtEl>
                                        <p:attrNameLst>
                                          <p:attrName>fill.on</p:attrName>
                                        </p:attrNameLst>
                                      </p:cBhvr>
                                      <p:to>
                                        <p:strVal val="true"/>
                                      </p:to>
                                    </p:set>
                                  </p:childTnLst>
                                  <p:subTnLst>
                                    <p:audio>
                                      <p:cMediaNode>
                                        <p:cTn display="0" masterRel="sameClick">
                                          <p:stCondLst>
                                            <p:cond evt="begin" delay="0">
                                              <p:tn val="41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04"/>
                  </p:tgtEl>
                </p:cond>
              </p:nextCondLst>
            </p:seq>
            <p:seq concurrent="1" nextAc="seek">
              <p:cTn id="418" restart="whenNotActive" fill="hold" evtFilter="cancelBubble" nodeType="interactiveSeq">
                <p:stCondLst>
                  <p:cond evt="onClick" delay="0">
                    <p:tgtEl>
                      <p:spTgt spid="105"/>
                    </p:tgtEl>
                  </p:cond>
                </p:stCondLst>
                <p:endSync evt="end" delay="0">
                  <p:rtn val="all"/>
                </p:endSync>
                <p:childTnLst>
                  <p:par>
                    <p:cTn id="419" fill="hold">
                      <p:stCondLst>
                        <p:cond delay="0"/>
                      </p:stCondLst>
                      <p:childTnLst>
                        <p:par>
                          <p:cTn id="420" fill="hold">
                            <p:stCondLst>
                              <p:cond delay="0"/>
                            </p:stCondLst>
                            <p:childTnLst>
                              <p:par>
                                <p:cTn id="4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22" dur="250" autoRev="1" fill="remove"/>
                                        <p:tgtEl>
                                          <p:spTgt spid="105"/>
                                        </p:tgtEl>
                                        <p:attrNameLst>
                                          <p:attrName>style.color</p:attrName>
                                        </p:attrNameLst>
                                      </p:cBhvr>
                                      <p:to>
                                        <a:srgbClr val="FFFF66"/>
                                      </p:to>
                                    </p:animClr>
                                    <p:animClr clrSpc="rgb" dir="cw">
                                      <p:cBhvr>
                                        <p:cTn id="423" dur="250" autoRev="1" fill="remove"/>
                                        <p:tgtEl>
                                          <p:spTgt spid="105"/>
                                        </p:tgtEl>
                                        <p:attrNameLst>
                                          <p:attrName>fillcolor</p:attrName>
                                        </p:attrNameLst>
                                      </p:cBhvr>
                                      <p:to>
                                        <a:srgbClr val="FFFF66"/>
                                      </p:to>
                                    </p:animClr>
                                    <p:set>
                                      <p:cBhvr>
                                        <p:cTn id="424" dur="250" autoRev="1" fill="remove"/>
                                        <p:tgtEl>
                                          <p:spTgt spid="105"/>
                                        </p:tgtEl>
                                        <p:attrNameLst>
                                          <p:attrName>fill.type</p:attrName>
                                        </p:attrNameLst>
                                      </p:cBhvr>
                                      <p:to>
                                        <p:strVal val="solid"/>
                                      </p:to>
                                    </p:set>
                                    <p:set>
                                      <p:cBhvr>
                                        <p:cTn id="425" dur="250" autoRev="1" fill="remove"/>
                                        <p:tgtEl>
                                          <p:spTgt spid="105"/>
                                        </p:tgtEl>
                                        <p:attrNameLst>
                                          <p:attrName>fill.on</p:attrName>
                                        </p:attrNameLst>
                                      </p:cBhvr>
                                      <p:to>
                                        <p:strVal val="true"/>
                                      </p:to>
                                    </p:set>
                                  </p:childTnLst>
                                  <p:subTnLst>
                                    <p:audio>
                                      <p:cMediaNode>
                                        <p:cTn display="0" masterRel="sameClick">
                                          <p:stCondLst>
                                            <p:cond evt="begin" delay="0">
                                              <p:tn val="42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05"/>
                  </p:tgtEl>
                </p:cond>
              </p:nextCondLst>
            </p:seq>
            <p:seq concurrent="1" nextAc="seek">
              <p:cTn id="426" restart="whenNotActive" fill="hold" evtFilter="cancelBubble" nodeType="interactiveSeq">
                <p:stCondLst>
                  <p:cond evt="onClick" delay="0">
                    <p:tgtEl>
                      <p:spTgt spid="106"/>
                    </p:tgtEl>
                  </p:cond>
                </p:stCondLst>
                <p:endSync evt="end" delay="0">
                  <p:rtn val="all"/>
                </p:endSync>
                <p:childTnLst>
                  <p:par>
                    <p:cTn id="427" fill="hold">
                      <p:stCondLst>
                        <p:cond delay="0"/>
                      </p:stCondLst>
                      <p:childTnLst>
                        <p:par>
                          <p:cTn id="428" fill="hold">
                            <p:stCondLst>
                              <p:cond delay="0"/>
                            </p:stCondLst>
                            <p:childTnLst>
                              <p:par>
                                <p:cTn id="4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0" dur="250" autoRev="1" fill="remove"/>
                                        <p:tgtEl>
                                          <p:spTgt spid="106"/>
                                        </p:tgtEl>
                                        <p:attrNameLst>
                                          <p:attrName>style.color</p:attrName>
                                        </p:attrNameLst>
                                      </p:cBhvr>
                                      <p:to>
                                        <a:srgbClr val="FFFF66"/>
                                      </p:to>
                                    </p:animClr>
                                    <p:animClr clrSpc="rgb" dir="cw">
                                      <p:cBhvr>
                                        <p:cTn id="431" dur="250" autoRev="1" fill="remove"/>
                                        <p:tgtEl>
                                          <p:spTgt spid="106"/>
                                        </p:tgtEl>
                                        <p:attrNameLst>
                                          <p:attrName>fillcolor</p:attrName>
                                        </p:attrNameLst>
                                      </p:cBhvr>
                                      <p:to>
                                        <a:srgbClr val="FFFF66"/>
                                      </p:to>
                                    </p:animClr>
                                    <p:set>
                                      <p:cBhvr>
                                        <p:cTn id="432" dur="250" autoRev="1" fill="remove"/>
                                        <p:tgtEl>
                                          <p:spTgt spid="106"/>
                                        </p:tgtEl>
                                        <p:attrNameLst>
                                          <p:attrName>fill.type</p:attrName>
                                        </p:attrNameLst>
                                      </p:cBhvr>
                                      <p:to>
                                        <p:strVal val="solid"/>
                                      </p:to>
                                    </p:set>
                                    <p:set>
                                      <p:cBhvr>
                                        <p:cTn id="433" dur="250" autoRev="1" fill="remove"/>
                                        <p:tgtEl>
                                          <p:spTgt spid="106"/>
                                        </p:tgtEl>
                                        <p:attrNameLst>
                                          <p:attrName>fill.on</p:attrName>
                                        </p:attrNameLst>
                                      </p:cBhvr>
                                      <p:to>
                                        <p:strVal val="true"/>
                                      </p:to>
                                    </p:set>
                                  </p:childTnLst>
                                  <p:subTnLst>
                                    <p:audio>
                                      <p:cMediaNode>
                                        <p:cTn display="0" masterRel="sameClick">
                                          <p:stCondLst>
                                            <p:cond evt="begin" delay="0">
                                              <p:tn val="42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06"/>
                  </p:tgtEl>
                </p:cond>
              </p:nextCondLst>
            </p:seq>
            <p:seq concurrent="1" nextAc="seek">
              <p:cTn id="434" restart="whenNotActive" fill="hold" evtFilter="cancelBubble" nodeType="interactiveSeq">
                <p:stCondLst>
                  <p:cond evt="onClick" delay="0">
                    <p:tgtEl>
                      <p:spTgt spid="107"/>
                    </p:tgtEl>
                  </p:cond>
                </p:stCondLst>
                <p:endSync evt="end" delay="0">
                  <p:rtn val="all"/>
                </p:endSync>
                <p:childTnLst>
                  <p:par>
                    <p:cTn id="435" fill="hold">
                      <p:stCondLst>
                        <p:cond delay="0"/>
                      </p:stCondLst>
                      <p:childTnLst>
                        <p:par>
                          <p:cTn id="436" fill="hold">
                            <p:stCondLst>
                              <p:cond delay="0"/>
                            </p:stCondLst>
                            <p:childTnLst>
                              <p:par>
                                <p:cTn id="4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8" dur="250" autoRev="1" fill="remove"/>
                                        <p:tgtEl>
                                          <p:spTgt spid="107"/>
                                        </p:tgtEl>
                                        <p:attrNameLst>
                                          <p:attrName>style.color</p:attrName>
                                        </p:attrNameLst>
                                      </p:cBhvr>
                                      <p:to>
                                        <a:srgbClr val="FFFF66"/>
                                      </p:to>
                                    </p:animClr>
                                    <p:animClr clrSpc="rgb" dir="cw">
                                      <p:cBhvr>
                                        <p:cTn id="439" dur="250" autoRev="1" fill="remove"/>
                                        <p:tgtEl>
                                          <p:spTgt spid="107"/>
                                        </p:tgtEl>
                                        <p:attrNameLst>
                                          <p:attrName>fillcolor</p:attrName>
                                        </p:attrNameLst>
                                      </p:cBhvr>
                                      <p:to>
                                        <a:srgbClr val="FFFF66"/>
                                      </p:to>
                                    </p:animClr>
                                    <p:set>
                                      <p:cBhvr>
                                        <p:cTn id="440" dur="250" autoRev="1" fill="remove"/>
                                        <p:tgtEl>
                                          <p:spTgt spid="107"/>
                                        </p:tgtEl>
                                        <p:attrNameLst>
                                          <p:attrName>fill.type</p:attrName>
                                        </p:attrNameLst>
                                      </p:cBhvr>
                                      <p:to>
                                        <p:strVal val="solid"/>
                                      </p:to>
                                    </p:set>
                                    <p:set>
                                      <p:cBhvr>
                                        <p:cTn id="441" dur="250" autoRev="1" fill="remove"/>
                                        <p:tgtEl>
                                          <p:spTgt spid="107"/>
                                        </p:tgtEl>
                                        <p:attrNameLst>
                                          <p:attrName>fill.on</p:attrName>
                                        </p:attrNameLst>
                                      </p:cBhvr>
                                      <p:to>
                                        <p:strVal val="true"/>
                                      </p:to>
                                    </p:set>
                                  </p:childTnLst>
                                  <p:subTnLst>
                                    <p:audio>
                                      <p:cMediaNode>
                                        <p:cTn display="0" masterRel="sameClick">
                                          <p:stCondLst>
                                            <p:cond evt="begin" delay="0">
                                              <p:tn val="43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07"/>
                  </p:tgtEl>
                </p:cond>
              </p:nextCondLst>
            </p:seq>
            <p:seq concurrent="1" nextAc="seek">
              <p:cTn id="442" restart="whenNotActive" fill="hold" evtFilter="cancelBubble" nodeType="interactiveSeq">
                <p:stCondLst>
                  <p:cond evt="onClick" delay="0">
                    <p:tgtEl>
                      <p:spTgt spid="108"/>
                    </p:tgtEl>
                  </p:cond>
                </p:stCondLst>
                <p:endSync evt="end" delay="0">
                  <p:rtn val="all"/>
                </p:endSync>
                <p:childTnLst>
                  <p:par>
                    <p:cTn id="443" fill="hold">
                      <p:stCondLst>
                        <p:cond delay="0"/>
                      </p:stCondLst>
                      <p:childTnLst>
                        <p:par>
                          <p:cTn id="444" fill="hold">
                            <p:stCondLst>
                              <p:cond delay="0"/>
                            </p:stCondLst>
                            <p:childTnLst>
                              <p:par>
                                <p:cTn id="4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46" dur="250" autoRev="1" fill="remove"/>
                                        <p:tgtEl>
                                          <p:spTgt spid="108"/>
                                        </p:tgtEl>
                                        <p:attrNameLst>
                                          <p:attrName>style.color</p:attrName>
                                        </p:attrNameLst>
                                      </p:cBhvr>
                                      <p:to>
                                        <a:srgbClr val="FFFF66"/>
                                      </p:to>
                                    </p:animClr>
                                    <p:animClr clrSpc="rgb" dir="cw">
                                      <p:cBhvr>
                                        <p:cTn id="447" dur="250" autoRev="1" fill="remove"/>
                                        <p:tgtEl>
                                          <p:spTgt spid="108"/>
                                        </p:tgtEl>
                                        <p:attrNameLst>
                                          <p:attrName>fillcolor</p:attrName>
                                        </p:attrNameLst>
                                      </p:cBhvr>
                                      <p:to>
                                        <a:srgbClr val="FFFF66"/>
                                      </p:to>
                                    </p:animClr>
                                    <p:set>
                                      <p:cBhvr>
                                        <p:cTn id="448" dur="250" autoRev="1" fill="remove"/>
                                        <p:tgtEl>
                                          <p:spTgt spid="108"/>
                                        </p:tgtEl>
                                        <p:attrNameLst>
                                          <p:attrName>fill.type</p:attrName>
                                        </p:attrNameLst>
                                      </p:cBhvr>
                                      <p:to>
                                        <p:strVal val="solid"/>
                                      </p:to>
                                    </p:set>
                                    <p:set>
                                      <p:cBhvr>
                                        <p:cTn id="449" dur="250" autoRev="1" fill="remove"/>
                                        <p:tgtEl>
                                          <p:spTgt spid="108"/>
                                        </p:tgtEl>
                                        <p:attrNameLst>
                                          <p:attrName>fill.on</p:attrName>
                                        </p:attrNameLst>
                                      </p:cBhvr>
                                      <p:to>
                                        <p:strVal val="true"/>
                                      </p:to>
                                    </p:set>
                                  </p:childTnLst>
                                  <p:subTnLst>
                                    <p:audio>
                                      <p:cMediaNode>
                                        <p:cTn display="0" masterRel="sameClick">
                                          <p:stCondLst>
                                            <p:cond evt="begin" delay="0">
                                              <p:tn val="44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08"/>
                  </p:tgtEl>
                </p:cond>
              </p:nextCondLst>
            </p:seq>
            <p:seq concurrent="1" nextAc="seek">
              <p:cTn id="450" restart="whenNotActive" fill="hold" evtFilter="cancelBubble" nodeType="interactiveSeq">
                <p:stCondLst>
                  <p:cond evt="onClick" delay="0">
                    <p:tgtEl>
                      <p:spTgt spid="109"/>
                    </p:tgtEl>
                  </p:cond>
                </p:stCondLst>
                <p:endSync evt="end" delay="0">
                  <p:rtn val="all"/>
                </p:endSync>
                <p:childTnLst>
                  <p:par>
                    <p:cTn id="451" fill="hold">
                      <p:stCondLst>
                        <p:cond delay="0"/>
                      </p:stCondLst>
                      <p:childTnLst>
                        <p:par>
                          <p:cTn id="452" fill="hold">
                            <p:stCondLst>
                              <p:cond delay="0"/>
                            </p:stCondLst>
                            <p:childTnLst>
                              <p:par>
                                <p:cTn id="4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4" dur="250" autoRev="1" fill="remove"/>
                                        <p:tgtEl>
                                          <p:spTgt spid="109"/>
                                        </p:tgtEl>
                                        <p:attrNameLst>
                                          <p:attrName>style.color</p:attrName>
                                        </p:attrNameLst>
                                      </p:cBhvr>
                                      <p:to>
                                        <a:srgbClr val="FFFF66"/>
                                      </p:to>
                                    </p:animClr>
                                    <p:animClr clrSpc="rgb" dir="cw">
                                      <p:cBhvr>
                                        <p:cTn id="455" dur="250" autoRev="1" fill="remove"/>
                                        <p:tgtEl>
                                          <p:spTgt spid="109"/>
                                        </p:tgtEl>
                                        <p:attrNameLst>
                                          <p:attrName>fillcolor</p:attrName>
                                        </p:attrNameLst>
                                      </p:cBhvr>
                                      <p:to>
                                        <a:srgbClr val="FFFF66"/>
                                      </p:to>
                                    </p:animClr>
                                    <p:set>
                                      <p:cBhvr>
                                        <p:cTn id="456" dur="250" autoRev="1" fill="remove"/>
                                        <p:tgtEl>
                                          <p:spTgt spid="109"/>
                                        </p:tgtEl>
                                        <p:attrNameLst>
                                          <p:attrName>fill.type</p:attrName>
                                        </p:attrNameLst>
                                      </p:cBhvr>
                                      <p:to>
                                        <p:strVal val="solid"/>
                                      </p:to>
                                    </p:set>
                                    <p:set>
                                      <p:cBhvr>
                                        <p:cTn id="457" dur="250" autoRev="1" fill="remove"/>
                                        <p:tgtEl>
                                          <p:spTgt spid="109"/>
                                        </p:tgtEl>
                                        <p:attrNameLst>
                                          <p:attrName>fill.on</p:attrName>
                                        </p:attrNameLst>
                                      </p:cBhvr>
                                      <p:to>
                                        <p:strVal val="true"/>
                                      </p:to>
                                    </p:set>
                                  </p:childTnLst>
                                  <p:subTnLst>
                                    <p:audio>
                                      <p:cMediaNode>
                                        <p:cTn display="0" masterRel="sameClick">
                                          <p:stCondLst>
                                            <p:cond evt="begin" delay="0">
                                              <p:tn val="45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09"/>
                  </p:tgtEl>
                </p:cond>
              </p:nextCondLst>
            </p:seq>
            <p:seq concurrent="1" nextAc="seek">
              <p:cTn id="458" restart="whenNotActive" fill="hold" evtFilter="cancelBubble" nodeType="interactiveSeq">
                <p:stCondLst>
                  <p:cond evt="onClick" delay="0">
                    <p:tgtEl>
                      <p:spTgt spid="110"/>
                    </p:tgtEl>
                  </p:cond>
                </p:stCondLst>
                <p:endSync evt="end" delay="0">
                  <p:rtn val="all"/>
                </p:endSync>
                <p:childTnLst>
                  <p:par>
                    <p:cTn id="459" fill="hold">
                      <p:stCondLst>
                        <p:cond delay="0"/>
                      </p:stCondLst>
                      <p:childTnLst>
                        <p:par>
                          <p:cTn id="460" fill="hold">
                            <p:stCondLst>
                              <p:cond delay="0"/>
                            </p:stCondLst>
                            <p:childTnLst>
                              <p:par>
                                <p:cTn id="4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2" dur="250" autoRev="1" fill="remove"/>
                                        <p:tgtEl>
                                          <p:spTgt spid="110"/>
                                        </p:tgtEl>
                                        <p:attrNameLst>
                                          <p:attrName>style.color</p:attrName>
                                        </p:attrNameLst>
                                      </p:cBhvr>
                                      <p:to>
                                        <a:srgbClr val="FFFF66"/>
                                      </p:to>
                                    </p:animClr>
                                    <p:animClr clrSpc="rgb" dir="cw">
                                      <p:cBhvr>
                                        <p:cTn id="463" dur="250" autoRev="1" fill="remove"/>
                                        <p:tgtEl>
                                          <p:spTgt spid="110"/>
                                        </p:tgtEl>
                                        <p:attrNameLst>
                                          <p:attrName>fillcolor</p:attrName>
                                        </p:attrNameLst>
                                      </p:cBhvr>
                                      <p:to>
                                        <a:srgbClr val="FFFF66"/>
                                      </p:to>
                                    </p:animClr>
                                    <p:set>
                                      <p:cBhvr>
                                        <p:cTn id="464" dur="250" autoRev="1" fill="remove"/>
                                        <p:tgtEl>
                                          <p:spTgt spid="110"/>
                                        </p:tgtEl>
                                        <p:attrNameLst>
                                          <p:attrName>fill.type</p:attrName>
                                        </p:attrNameLst>
                                      </p:cBhvr>
                                      <p:to>
                                        <p:strVal val="solid"/>
                                      </p:to>
                                    </p:set>
                                    <p:set>
                                      <p:cBhvr>
                                        <p:cTn id="465" dur="250" autoRev="1" fill="remove"/>
                                        <p:tgtEl>
                                          <p:spTgt spid="110"/>
                                        </p:tgtEl>
                                        <p:attrNameLst>
                                          <p:attrName>fill.on</p:attrName>
                                        </p:attrNameLst>
                                      </p:cBhvr>
                                      <p:to>
                                        <p:strVal val="true"/>
                                      </p:to>
                                    </p:set>
                                  </p:childTnLst>
                                  <p:subTnLst>
                                    <p:audio>
                                      <p:cMediaNode>
                                        <p:cTn display="0" masterRel="sameClick">
                                          <p:stCondLst>
                                            <p:cond evt="begin" delay="0">
                                              <p:tn val="46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10"/>
                  </p:tgtEl>
                </p:cond>
              </p:nextCondLst>
            </p:seq>
            <p:seq concurrent="1" nextAc="seek">
              <p:cTn id="466" restart="whenNotActive" fill="hold" evtFilter="cancelBubble" nodeType="interactiveSeq">
                <p:stCondLst>
                  <p:cond evt="onClick" delay="0">
                    <p:tgtEl>
                      <p:spTgt spid="111"/>
                    </p:tgtEl>
                  </p:cond>
                </p:stCondLst>
                <p:endSync evt="end" delay="0">
                  <p:rtn val="all"/>
                </p:endSync>
                <p:childTnLst>
                  <p:par>
                    <p:cTn id="467" fill="hold">
                      <p:stCondLst>
                        <p:cond delay="0"/>
                      </p:stCondLst>
                      <p:childTnLst>
                        <p:par>
                          <p:cTn id="468" fill="hold">
                            <p:stCondLst>
                              <p:cond delay="0"/>
                            </p:stCondLst>
                            <p:childTnLst>
                              <p:par>
                                <p:cTn id="4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0" dur="250" autoRev="1" fill="remove"/>
                                        <p:tgtEl>
                                          <p:spTgt spid="111"/>
                                        </p:tgtEl>
                                        <p:attrNameLst>
                                          <p:attrName>style.color</p:attrName>
                                        </p:attrNameLst>
                                      </p:cBhvr>
                                      <p:to>
                                        <a:srgbClr val="FFFF66"/>
                                      </p:to>
                                    </p:animClr>
                                    <p:animClr clrSpc="rgb" dir="cw">
                                      <p:cBhvr>
                                        <p:cTn id="471" dur="250" autoRev="1" fill="remove"/>
                                        <p:tgtEl>
                                          <p:spTgt spid="111"/>
                                        </p:tgtEl>
                                        <p:attrNameLst>
                                          <p:attrName>fillcolor</p:attrName>
                                        </p:attrNameLst>
                                      </p:cBhvr>
                                      <p:to>
                                        <a:srgbClr val="FFFF66"/>
                                      </p:to>
                                    </p:animClr>
                                    <p:set>
                                      <p:cBhvr>
                                        <p:cTn id="472" dur="250" autoRev="1" fill="remove"/>
                                        <p:tgtEl>
                                          <p:spTgt spid="111"/>
                                        </p:tgtEl>
                                        <p:attrNameLst>
                                          <p:attrName>fill.type</p:attrName>
                                        </p:attrNameLst>
                                      </p:cBhvr>
                                      <p:to>
                                        <p:strVal val="solid"/>
                                      </p:to>
                                    </p:set>
                                    <p:set>
                                      <p:cBhvr>
                                        <p:cTn id="473" dur="250" autoRev="1" fill="remove"/>
                                        <p:tgtEl>
                                          <p:spTgt spid="111"/>
                                        </p:tgtEl>
                                        <p:attrNameLst>
                                          <p:attrName>fill.on</p:attrName>
                                        </p:attrNameLst>
                                      </p:cBhvr>
                                      <p:to>
                                        <p:strVal val="true"/>
                                      </p:to>
                                    </p:set>
                                  </p:childTnLst>
                                  <p:subTnLst>
                                    <p:audio>
                                      <p:cMediaNode>
                                        <p:cTn display="0" masterRel="sameClick">
                                          <p:stCondLst>
                                            <p:cond evt="begin" delay="0">
                                              <p:tn val="46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11"/>
                  </p:tgtEl>
                </p:cond>
              </p:nextCondLst>
            </p:seq>
            <p:seq concurrent="1" nextAc="seek">
              <p:cTn id="474" restart="whenNotActive" fill="hold" evtFilter="cancelBubble" nodeType="interactiveSeq">
                <p:stCondLst>
                  <p:cond evt="onClick" delay="0">
                    <p:tgtEl>
                      <p:spTgt spid="112"/>
                    </p:tgtEl>
                  </p:cond>
                </p:stCondLst>
                <p:endSync evt="end" delay="0">
                  <p:rtn val="all"/>
                </p:endSync>
                <p:childTnLst>
                  <p:par>
                    <p:cTn id="475" fill="hold">
                      <p:stCondLst>
                        <p:cond delay="0"/>
                      </p:stCondLst>
                      <p:childTnLst>
                        <p:par>
                          <p:cTn id="476" fill="hold">
                            <p:stCondLst>
                              <p:cond delay="0"/>
                            </p:stCondLst>
                            <p:childTnLst>
                              <p:par>
                                <p:cTn id="4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8" dur="250" autoRev="1" fill="remove"/>
                                        <p:tgtEl>
                                          <p:spTgt spid="112"/>
                                        </p:tgtEl>
                                        <p:attrNameLst>
                                          <p:attrName>style.color</p:attrName>
                                        </p:attrNameLst>
                                      </p:cBhvr>
                                      <p:to>
                                        <a:srgbClr val="FFFF66"/>
                                      </p:to>
                                    </p:animClr>
                                    <p:animClr clrSpc="rgb" dir="cw">
                                      <p:cBhvr>
                                        <p:cTn id="479" dur="250" autoRev="1" fill="remove"/>
                                        <p:tgtEl>
                                          <p:spTgt spid="112"/>
                                        </p:tgtEl>
                                        <p:attrNameLst>
                                          <p:attrName>fillcolor</p:attrName>
                                        </p:attrNameLst>
                                      </p:cBhvr>
                                      <p:to>
                                        <a:srgbClr val="FFFF66"/>
                                      </p:to>
                                    </p:animClr>
                                    <p:set>
                                      <p:cBhvr>
                                        <p:cTn id="480" dur="250" autoRev="1" fill="remove"/>
                                        <p:tgtEl>
                                          <p:spTgt spid="112"/>
                                        </p:tgtEl>
                                        <p:attrNameLst>
                                          <p:attrName>fill.type</p:attrName>
                                        </p:attrNameLst>
                                      </p:cBhvr>
                                      <p:to>
                                        <p:strVal val="solid"/>
                                      </p:to>
                                    </p:set>
                                    <p:set>
                                      <p:cBhvr>
                                        <p:cTn id="481" dur="250" autoRev="1" fill="remove"/>
                                        <p:tgtEl>
                                          <p:spTgt spid="112"/>
                                        </p:tgtEl>
                                        <p:attrNameLst>
                                          <p:attrName>fill.on</p:attrName>
                                        </p:attrNameLst>
                                      </p:cBhvr>
                                      <p:to>
                                        <p:strVal val="true"/>
                                      </p:to>
                                    </p:set>
                                  </p:childTnLst>
                                  <p:subTnLst>
                                    <p:audio>
                                      <p:cMediaNode>
                                        <p:cTn display="0" masterRel="sameClick">
                                          <p:stCondLst>
                                            <p:cond evt="begin" delay="0">
                                              <p:tn val="47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12"/>
                  </p:tgtEl>
                </p:cond>
              </p:nextCondLst>
            </p:seq>
            <p:seq concurrent="1" nextAc="seek">
              <p:cTn id="482" restart="whenNotActive" fill="hold" evtFilter="cancelBubble" nodeType="interactiveSeq">
                <p:stCondLst>
                  <p:cond evt="onClick" delay="0">
                    <p:tgtEl>
                      <p:spTgt spid="113"/>
                    </p:tgtEl>
                  </p:cond>
                </p:stCondLst>
                <p:endSync evt="end" delay="0">
                  <p:rtn val="all"/>
                </p:endSync>
                <p:childTnLst>
                  <p:par>
                    <p:cTn id="483" fill="hold">
                      <p:stCondLst>
                        <p:cond delay="0"/>
                      </p:stCondLst>
                      <p:childTnLst>
                        <p:par>
                          <p:cTn id="484" fill="hold">
                            <p:stCondLst>
                              <p:cond delay="0"/>
                            </p:stCondLst>
                            <p:childTnLst>
                              <p:par>
                                <p:cTn id="4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86" dur="250" autoRev="1" fill="remove"/>
                                        <p:tgtEl>
                                          <p:spTgt spid="113"/>
                                        </p:tgtEl>
                                        <p:attrNameLst>
                                          <p:attrName>style.color</p:attrName>
                                        </p:attrNameLst>
                                      </p:cBhvr>
                                      <p:to>
                                        <a:srgbClr val="FFFF66"/>
                                      </p:to>
                                    </p:animClr>
                                    <p:animClr clrSpc="rgb" dir="cw">
                                      <p:cBhvr>
                                        <p:cTn id="487" dur="250" autoRev="1" fill="remove"/>
                                        <p:tgtEl>
                                          <p:spTgt spid="113"/>
                                        </p:tgtEl>
                                        <p:attrNameLst>
                                          <p:attrName>fillcolor</p:attrName>
                                        </p:attrNameLst>
                                      </p:cBhvr>
                                      <p:to>
                                        <a:srgbClr val="FFFF66"/>
                                      </p:to>
                                    </p:animClr>
                                    <p:set>
                                      <p:cBhvr>
                                        <p:cTn id="488" dur="250" autoRev="1" fill="remove"/>
                                        <p:tgtEl>
                                          <p:spTgt spid="113"/>
                                        </p:tgtEl>
                                        <p:attrNameLst>
                                          <p:attrName>fill.type</p:attrName>
                                        </p:attrNameLst>
                                      </p:cBhvr>
                                      <p:to>
                                        <p:strVal val="solid"/>
                                      </p:to>
                                    </p:set>
                                    <p:set>
                                      <p:cBhvr>
                                        <p:cTn id="489" dur="250" autoRev="1" fill="remove"/>
                                        <p:tgtEl>
                                          <p:spTgt spid="113"/>
                                        </p:tgtEl>
                                        <p:attrNameLst>
                                          <p:attrName>fill.on</p:attrName>
                                        </p:attrNameLst>
                                      </p:cBhvr>
                                      <p:to>
                                        <p:strVal val="true"/>
                                      </p:to>
                                    </p:set>
                                  </p:childTnLst>
                                  <p:subTnLst>
                                    <p:audio>
                                      <p:cMediaNode>
                                        <p:cTn display="0" masterRel="sameClick">
                                          <p:stCondLst>
                                            <p:cond evt="begin" delay="0">
                                              <p:tn val="48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13"/>
                  </p:tgtEl>
                </p:cond>
              </p:nextCondLst>
            </p:seq>
            <p:seq concurrent="1" nextAc="seek">
              <p:cTn id="490" restart="whenNotActive" fill="hold" evtFilter="cancelBubble" nodeType="interactiveSeq">
                <p:stCondLst>
                  <p:cond evt="onClick" delay="0">
                    <p:tgtEl>
                      <p:spTgt spid="114"/>
                    </p:tgtEl>
                  </p:cond>
                </p:stCondLst>
                <p:endSync evt="end" delay="0">
                  <p:rtn val="all"/>
                </p:endSync>
                <p:childTnLst>
                  <p:par>
                    <p:cTn id="491" fill="hold">
                      <p:stCondLst>
                        <p:cond delay="0"/>
                      </p:stCondLst>
                      <p:childTnLst>
                        <p:par>
                          <p:cTn id="492" fill="hold">
                            <p:stCondLst>
                              <p:cond delay="0"/>
                            </p:stCondLst>
                            <p:childTnLst>
                              <p:par>
                                <p:cTn id="4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4" dur="250" autoRev="1" fill="remove"/>
                                        <p:tgtEl>
                                          <p:spTgt spid="114"/>
                                        </p:tgtEl>
                                        <p:attrNameLst>
                                          <p:attrName>style.color</p:attrName>
                                        </p:attrNameLst>
                                      </p:cBhvr>
                                      <p:to>
                                        <a:srgbClr val="FFFF66"/>
                                      </p:to>
                                    </p:animClr>
                                    <p:animClr clrSpc="rgb" dir="cw">
                                      <p:cBhvr>
                                        <p:cTn id="495" dur="250" autoRev="1" fill="remove"/>
                                        <p:tgtEl>
                                          <p:spTgt spid="114"/>
                                        </p:tgtEl>
                                        <p:attrNameLst>
                                          <p:attrName>fillcolor</p:attrName>
                                        </p:attrNameLst>
                                      </p:cBhvr>
                                      <p:to>
                                        <a:srgbClr val="FFFF66"/>
                                      </p:to>
                                    </p:animClr>
                                    <p:set>
                                      <p:cBhvr>
                                        <p:cTn id="496" dur="250" autoRev="1" fill="remove"/>
                                        <p:tgtEl>
                                          <p:spTgt spid="114"/>
                                        </p:tgtEl>
                                        <p:attrNameLst>
                                          <p:attrName>fill.type</p:attrName>
                                        </p:attrNameLst>
                                      </p:cBhvr>
                                      <p:to>
                                        <p:strVal val="solid"/>
                                      </p:to>
                                    </p:set>
                                    <p:set>
                                      <p:cBhvr>
                                        <p:cTn id="497" dur="250" autoRev="1" fill="remove"/>
                                        <p:tgtEl>
                                          <p:spTgt spid="114"/>
                                        </p:tgtEl>
                                        <p:attrNameLst>
                                          <p:attrName>fill.on</p:attrName>
                                        </p:attrNameLst>
                                      </p:cBhvr>
                                      <p:to>
                                        <p:strVal val="true"/>
                                      </p:to>
                                    </p:set>
                                  </p:childTnLst>
                                  <p:subTnLst>
                                    <p:audio>
                                      <p:cMediaNode>
                                        <p:cTn display="0" masterRel="sameClick">
                                          <p:stCondLst>
                                            <p:cond evt="begin" delay="0">
                                              <p:tn val="49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14"/>
                  </p:tgtEl>
                </p:cond>
              </p:nextCondLst>
            </p:seq>
            <p:seq concurrent="1" nextAc="seek">
              <p:cTn id="498" restart="whenNotActive" fill="hold" evtFilter="cancelBubble" nodeType="interactiveSeq">
                <p:stCondLst>
                  <p:cond evt="onClick" delay="0">
                    <p:tgtEl>
                      <p:spTgt spid="115"/>
                    </p:tgtEl>
                  </p:cond>
                </p:stCondLst>
                <p:endSync evt="end" delay="0">
                  <p:rtn val="all"/>
                </p:endSync>
                <p:childTnLst>
                  <p:par>
                    <p:cTn id="499" fill="hold">
                      <p:stCondLst>
                        <p:cond delay="0"/>
                      </p:stCondLst>
                      <p:childTnLst>
                        <p:par>
                          <p:cTn id="500" fill="hold">
                            <p:stCondLst>
                              <p:cond delay="0"/>
                            </p:stCondLst>
                            <p:childTnLst>
                              <p:par>
                                <p:cTn id="5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02" dur="250" autoRev="1" fill="remove"/>
                                        <p:tgtEl>
                                          <p:spTgt spid="115"/>
                                        </p:tgtEl>
                                        <p:attrNameLst>
                                          <p:attrName>style.color</p:attrName>
                                        </p:attrNameLst>
                                      </p:cBhvr>
                                      <p:to>
                                        <a:srgbClr val="FFFF66"/>
                                      </p:to>
                                    </p:animClr>
                                    <p:animClr clrSpc="rgb" dir="cw">
                                      <p:cBhvr>
                                        <p:cTn id="503" dur="250" autoRev="1" fill="remove"/>
                                        <p:tgtEl>
                                          <p:spTgt spid="115"/>
                                        </p:tgtEl>
                                        <p:attrNameLst>
                                          <p:attrName>fillcolor</p:attrName>
                                        </p:attrNameLst>
                                      </p:cBhvr>
                                      <p:to>
                                        <a:srgbClr val="FFFF66"/>
                                      </p:to>
                                    </p:animClr>
                                    <p:set>
                                      <p:cBhvr>
                                        <p:cTn id="504" dur="250" autoRev="1" fill="remove"/>
                                        <p:tgtEl>
                                          <p:spTgt spid="115"/>
                                        </p:tgtEl>
                                        <p:attrNameLst>
                                          <p:attrName>fill.type</p:attrName>
                                        </p:attrNameLst>
                                      </p:cBhvr>
                                      <p:to>
                                        <p:strVal val="solid"/>
                                      </p:to>
                                    </p:set>
                                    <p:set>
                                      <p:cBhvr>
                                        <p:cTn id="505" dur="250" autoRev="1" fill="remove"/>
                                        <p:tgtEl>
                                          <p:spTgt spid="115"/>
                                        </p:tgtEl>
                                        <p:attrNameLst>
                                          <p:attrName>fill.on</p:attrName>
                                        </p:attrNameLst>
                                      </p:cBhvr>
                                      <p:to>
                                        <p:strVal val="true"/>
                                      </p:to>
                                    </p:set>
                                  </p:childTnLst>
                                  <p:subTnLst>
                                    <p:audio>
                                      <p:cMediaNode>
                                        <p:cTn display="0" masterRel="sameClick">
                                          <p:stCondLst>
                                            <p:cond evt="begin" delay="0">
                                              <p:tn val="50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15"/>
                  </p:tgtEl>
                </p:cond>
              </p:nextCondLst>
            </p:seq>
            <p:seq concurrent="1" nextAc="seek">
              <p:cTn id="506" restart="whenNotActive" fill="hold" evtFilter="cancelBubble" nodeType="interactiveSeq">
                <p:stCondLst>
                  <p:cond evt="onClick" delay="0">
                    <p:tgtEl>
                      <p:spTgt spid="116"/>
                    </p:tgtEl>
                  </p:cond>
                </p:stCondLst>
                <p:endSync evt="end" delay="0">
                  <p:rtn val="all"/>
                </p:endSync>
                <p:childTnLst>
                  <p:par>
                    <p:cTn id="507" fill="hold">
                      <p:stCondLst>
                        <p:cond delay="0"/>
                      </p:stCondLst>
                      <p:childTnLst>
                        <p:par>
                          <p:cTn id="508" fill="hold">
                            <p:stCondLst>
                              <p:cond delay="0"/>
                            </p:stCondLst>
                            <p:childTnLst>
                              <p:par>
                                <p:cTn id="5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0" dur="250" autoRev="1" fill="remove"/>
                                        <p:tgtEl>
                                          <p:spTgt spid="116"/>
                                        </p:tgtEl>
                                        <p:attrNameLst>
                                          <p:attrName>style.color</p:attrName>
                                        </p:attrNameLst>
                                      </p:cBhvr>
                                      <p:to>
                                        <a:srgbClr val="FFFF66"/>
                                      </p:to>
                                    </p:animClr>
                                    <p:animClr clrSpc="rgb" dir="cw">
                                      <p:cBhvr>
                                        <p:cTn id="511" dur="250" autoRev="1" fill="remove"/>
                                        <p:tgtEl>
                                          <p:spTgt spid="116"/>
                                        </p:tgtEl>
                                        <p:attrNameLst>
                                          <p:attrName>fillcolor</p:attrName>
                                        </p:attrNameLst>
                                      </p:cBhvr>
                                      <p:to>
                                        <a:srgbClr val="FFFF66"/>
                                      </p:to>
                                    </p:animClr>
                                    <p:set>
                                      <p:cBhvr>
                                        <p:cTn id="512" dur="250" autoRev="1" fill="remove"/>
                                        <p:tgtEl>
                                          <p:spTgt spid="116"/>
                                        </p:tgtEl>
                                        <p:attrNameLst>
                                          <p:attrName>fill.type</p:attrName>
                                        </p:attrNameLst>
                                      </p:cBhvr>
                                      <p:to>
                                        <p:strVal val="solid"/>
                                      </p:to>
                                    </p:set>
                                    <p:set>
                                      <p:cBhvr>
                                        <p:cTn id="513" dur="250" autoRev="1" fill="remove"/>
                                        <p:tgtEl>
                                          <p:spTgt spid="116"/>
                                        </p:tgtEl>
                                        <p:attrNameLst>
                                          <p:attrName>fill.on</p:attrName>
                                        </p:attrNameLst>
                                      </p:cBhvr>
                                      <p:to>
                                        <p:strVal val="true"/>
                                      </p:to>
                                    </p:set>
                                  </p:childTnLst>
                                  <p:subTnLst>
                                    <p:audio>
                                      <p:cMediaNode>
                                        <p:cTn display="0" masterRel="sameClick">
                                          <p:stCondLst>
                                            <p:cond evt="begin" delay="0">
                                              <p:tn val="50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16"/>
                  </p:tgtEl>
                </p:cond>
              </p:nextCondLst>
            </p:seq>
            <p:seq concurrent="1" nextAc="seek">
              <p:cTn id="514" restart="whenNotActive" fill="hold" evtFilter="cancelBubble" nodeType="interactiveSeq">
                <p:stCondLst>
                  <p:cond evt="onClick" delay="0">
                    <p:tgtEl>
                      <p:spTgt spid="117"/>
                    </p:tgtEl>
                  </p:cond>
                </p:stCondLst>
                <p:endSync evt="end" delay="0">
                  <p:rtn val="all"/>
                </p:endSync>
                <p:childTnLst>
                  <p:par>
                    <p:cTn id="515" fill="hold">
                      <p:stCondLst>
                        <p:cond delay="0"/>
                      </p:stCondLst>
                      <p:childTnLst>
                        <p:par>
                          <p:cTn id="516" fill="hold">
                            <p:stCondLst>
                              <p:cond delay="0"/>
                            </p:stCondLst>
                            <p:childTnLst>
                              <p:par>
                                <p:cTn id="5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8" dur="250" autoRev="1" fill="remove"/>
                                        <p:tgtEl>
                                          <p:spTgt spid="117"/>
                                        </p:tgtEl>
                                        <p:attrNameLst>
                                          <p:attrName>style.color</p:attrName>
                                        </p:attrNameLst>
                                      </p:cBhvr>
                                      <p:to>
                                        <a:srgbClr val="FFFF66"/>
                                      </p:to>
                                    </p:animClr>
                                    <p:animClr clrSpc="rgb" dir="cw">
                                      <p:cBhvr>
                                        <p:cTn id="519" dur="250" autoRev="1" fill="remove"/>
                                        <p:tgtEl>
                                          <p:spTgt spid="117"/>
                                        </p:tgtEl>
                                        <p:attrNameLst>
                                          <p:attrName>fillcolor</p:attrName>
                                        </p:attrNameLst>
                                      </p:cBhvr>
                                      <p:to>
                                        <a:srgbClr val="FFFF66"/>
                                      </p:to>
                                    </p:animClr>
                                    <p:set>
                                      <p:cBhvr>
                                        <p:cTn id="520" dur="250" autoRev="1" fill="remove"/>
                                        <p:tgtEl>
                                          <p:spTgt spid="117"/>
                                        </p:tgtEl>
                                        <p:attrNameLst>
                                          <p:attrName>fill.type</p:attrName>
                                        </p:attrNameLst>
                                      </p:cBhvr>
                                      <p:to>
                                        <p:strVal val="solid"/>
                                      </p:to>
                                    </p:set>
                                    <p:set>
                                      <p:cBhvr>
                                        <p:cTn id="521" dur="250" autoRev="1" fill="remove"/>
                                        <p:tgtEl>
                                          <p:spTgt spid="117"/>
                                        </p:tgtEl>
                                        <p:attrNameLst>
                                          <p:attrName>fill.on</p:attrName>
                                        </p:attrNameLst>
                                      </p:cBhvr>
                                      <p:to>
                                        <p:strVal val="true"/>
                                      </p:to>
                                    </p:set>
                                  </p:childTnLst>
                                  <p:subTnLst>
                                    <p:audio>
                                      <p:cMediaNode>
                                        <p:cTn display="0" masterRel="sameClick">
                                          <p:stCondLst>
                                            <p:cond evt="begin" delay="0">
                                              <p:tn val="51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17"/>
                  </p:tgtEl>
                </p:cond>
              </p:nextCondLst>
            </p:seq>
            <p:seq concurrent="1" nextAc="seek">
              <p:cTn id="522" restart="whenNotActive" fill="hold" evtFilter="cancelBubble" nodeType="interactiveSeq">
                <p:stCondLst>
                  <p:cond evt="onClick" delay="0">
                    <p:tgtEl>
                      <p:spTgt spid="118"/>
                    </p:tgtEl>
                  </p:cond>
                </p:stCondLst>
                <p:endSync evt="end" delay="0">
                  <p:rtn val="all"/>
                </p:endSync>
                <p:childTnLst>
                  <p:par>
                    <p:cTn id="523" fill="hold">
                      <p:stCondLst>
                        <p:cond delay="0"/>
                      </p:stCondLst>
                      <p:childTnLst>
                        <p:par>
                          <p:cTn id="524" fill="hold">
                            <p:stCondLst>
                              <p:cond delay="0"/>
                            </p:stCondLst>
                            <p:childTnLst>
                              <p:par>
                                <p:cTn id="5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26" dur="250" autoRev="1" fill="remove"/>
                                        <p:tgtEl>
                                          <p:spTgt spid="118"/>
                                        </p:tgtEl>
                                        <p:attrNameLst>
                                          <p:attrName>style.color</p:attrName>
                                        </p:attrNameLst>
                                      </p:cBhvr>
                                      <p:to>
                                        <a:srgbClr val="FFFF66"/>
                                      </p:to>
                                    </p:animClr>
                                    <p:animClr clrSpc="rgb" dir="cw">
                                      <p:cBhvr>
                                        <p:cTn id="527" dur="250" autoRev="1" fill="remove"/>
                                        <p:tgtEl>
                                          <p:spTgt spid="118"/>
                                        </p:tgtEl>
                                        <p:attrNameLst>
                                          <p:attrName>fillcolor</p:attrName>
                                        </p:attrNameLst>
                                      </p:cBhvr>
                                      <p:to>
                                        <a:srgbClr val="FFFF66"/>
                                      </p:to>
                                    </p:animClr>
                                    <p:set>
                                      <p:cBhvr>
                                        <p:cTn id="528" dur="250" autoRev="1" fill="remove"/>
                                        <p:tgtEl>
                                          <p:spTgt spid="118"/>
                                        </p:tgtEl>
                                        <p:attrNameLst>
                                          <p:attrName>fill.type</p:attrName>
                                        </p:attrNameLst>
                                      </p:cBhvr>
                                      <p:to>
                                        <p:strVal val="solid"/>
                                      </p:to>
                                    </p:set>
                                    <p:set>
                                      <p:cBhvr>
                                        <p:cTn id="529" dur="250" autoRev="1" fill="remove"/>
                                        <p:tgtEl>
                                          <p:spTgt spid="118"/>
                                        </p:tgtEl>
                                        <p:attrNameLst>
                                          <p:attrName>fill.on</p:attrName>
                                        </p:attrNameLst>
                                      </p:cBhvr>
                                      <p:to>
                                        <p:strVal val="true"/>
                                      </p:to>
                                    </p:set>
                                  </p:childTnLst>
                                  <p:subTnLst>
                                    <p:audio>
                                      <p:cMediaNode>
                                        <p:cTn display="0" masterRel="sameClick">
                                          <p:stCondLst>
                                            <p:cond evt="begin" delay="0">
                                              <p:tn val="52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18"/>
                  </p:tgtEl>
                </p:cond>
              </p:nextCondLst>
            </p:seq>
            <p:seq concurrent="1" nextAc="seek">
              <p:cTn id="530" restart="whenNotActive" fill="hold" evtFilter="cancelBubble" nodeType="interactiveSeq">
                <p:stCondLst>
                  <p:cond evt="onClick" delay="0">
                    <p:tgtEl>
                      <p:spTgt spid="119"/>
                    </p:tgtEl>
                  </p:cond>
                </p:stCondLst>
                <p:endSync evt="end" delay="0">
                  <p:rtn val="all"/>
                </p:endSync>
                <p:childTnLst>
                  <p:par>
                    <p:cTn id="531" fill="hold">
                      <p:stCondLst>
                        <p:cond delay="0"/>
                      </p:stCondLst>
                      <p:childTnLst>
                        <p:par>
                          <p:cTn id="532" fill="hold">
                            <p:stCondLst>
                              <p:cond delay="0"/>
                            </p:stCondLst>
                            <p:childTnLst>
                              <p:par>
                                <p:cTn id="5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4" dur="250" autoRev="1" fill="remove"/>
                                        <p:tgtEl>
                                          <p:spTgt spid="119"/>
                                        </p:tgtEl>
                                        <p:attrNameLst>
                                          <p:attrName>style.color</p:attrName>
                                        </p:attrNameLst>
                                      </p:cBhvr>
                                      <p:to>
                                        <a:srgbClr val="FFFF66"/>
                                      </p:to>
                                    </p:animClr>
                                    <p:animClr clrSpc="rgb" dir="cw">
                                      <p:cBhvr>
                                        <p:cTn id="535" dur="250" autoRev="1" fill="remove"/>
                                        <p:tgtEl>
                                          <p:spTgt spid="119"/>
                                        </p:tgtEl>
                                        <p:attrNameLst>
                                          <p:attrName>fillcolor</p:attrName>
                                        </p:attrNameLst>
                                      </p:cBhvr>
                                      <p:to>
                                        <a:srgbClr val="FFFF66"/>
                                      </p:to>
                                    </p:animClr>
                                    <p:set>
                                      <p:cBhvr>
                                        <p:cTn id="536" dur="250" autoRev="1" fill="remove"/>
                                        <p:tgtEl>
                                          <p:spTgt spid="119"/>
                                        </p:tgtEl>
                                        <p:attrNameLst>
                                          <p:attrName>fill.type</p:attrName>
                                        </p:attrNameLst>
                                      </p:cBhvr>
                                      <p:to>
                                        <p:strVal val="solid"/>
                                      </p:to>
                                    </p:set>
                                    <p:set>
                                      <p:cBhvr>
                                        <p:cTn id="537" dur="250" autoRev="1" fill="remove"/>
                                        <p:tgtEl>
                                          <p:spTgt spid="119"/>
                                        </p:tgtEl>
                                        <p:attrNameLst>
                                          <p:attrName>fill.on</p:attrName>
                                        </p:attrNameLst>
                                      </p:cBhvr>
                                      <p:to>
                                        <p:strVal val="true"/>
                                      </p:to>
                                    </p:set>
                                  </p:childTnLst>
                                  <p:subTnLst>
                                    <p:audio>
                                      <p:cMediaNode>
                                        <p:cTn display="0" masterRel="sameClick">
                                          <p:stCondLst>
                                            <p:cond evt="begin" delay="0">
                                              <p:tn val="53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19"/>
                  </p:tgtEl>
                </p:cond>
              </p:nextCondLst>
            </p:seq>
            <p:seq concurrent="1" nextAc="seek">
              <p:cTn id="538" restart="whenNotActive" fill="hold" evtFilter="cancelBubble" nodeType="interactiveSeq">
                <p:stCondLst>
                  <p:cond evt="onClick" delay="0">
                    <p:tgtEl>
                      <p:spTgt spid="120"/>
                    </p:tgtEl>
                  </p:cond>
                </p:stCondLst>
                <p:endSync evt="end" delay="0">
                  <p:rtn val="all"/>
                </p:endSync>
                <p:childTnLst>
                  <p:par>
                    <p:cTn id="539" fill="hold">
                      <p:stCondLst>
                        <p:cond delay="0"/>
                      </p:stCondLst>
                      <p:childTnLst>
                        <p:par>
                          <p:cTn id="540" fill="hold">
                            <p:stCondLst>
                              <p:cond delay="0"/>
                            </p:stCondLst>
                            <p:childTnLst>
                              <p:par>
                                <p:cTn id="5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2" dur="250" autoRev="1" fill="remove"/>
                                        <p:tgtEl>
                                          <p:spTgt spid="120"/>
                                        </p:tgtEl>
                                        <p:attrNameLst>
                                          <p:attrName>style.color</p:attrName>
                                        </p:attrNameLst>
                                      </p:cBhvr>
                                      <p:to>
                                        <a:srgbClr val="FFFF66"/>
                                      </p:to>
                                    </p:animClr>
                                    <p:animClr clrSpc="rgb" dir="cw">
                                      <p:cBhvr>
                                        <p:cTn id="543" dur="250" autoRev="1" fill="remove"/>
                                        <p:tgtEl>
                                          <p:spTgt spid="120"/>
                                        </p:tgtEl>
                                        <p:attrNameLst>
                                          <p:attrName>fillcolor</p:attrName>
                                        </p:attrNameLst>
                                      </p:cBhvr>
                                      <p:to>
                                        <a:srgbClr val="FFFF66"/>
                                      </p:to>
                                    </p:animClr>
                                    <p:set>
                                      <p:cBhvr>
                                        <p:cTn id="544" dur="250" autoRev="1" fill="remove"/>
                                        <p:tgtEl>
                                          <p:spTgt spid="120"/>
                                        </p:tgtEl>
                                        <p:attrNameLst>
                                          <p:attrName>fill.type</p:attrName>
                                        </p:attrNameLst>
                                      </p:cBhvr>
                                      <p:to>
                                        <p:strVal val="solid"/>
                                      </p:to>
                                    </p:set>
                                    <p:set>
                                      <p:cBhvr>
                                        <p:cTn id="545" dur="250" autoRev="1" fill="remove"/>
                                        <p:tgtEl>
                                          <p:spTgt spid="120"/>
                                        </p:tgtEl>
                                        <p:attrNameLst>
                                          <p:attrName>fill.on</p:attrName>
                                        </p:attrNameLst>
                                      </p:cBhvr>
                                      <p:to>
                                        <p:strVal val="true"/>
                                      </p:to>
                                    </p:set>
                                  </p:childTnLst>
                                  <p:subTnLst>
                                    <p:audio>
                                      <p:cMediaNode>
                                        <p:cTn display="0" masterRel="sameClick">
                                          <p:stCondLst>
                                            <p:cond evt="begin" delay="0">
                                              <p:tn val="54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20"/>
                  </p:tgtEl>
                </p:cond>
              </p:nextCondLst>
            </p:seq>
            <p:seq concurrent="1" nextAc="seek">
              <p:cTn id="546" restart="whenNotActive" fill="hold" evtFilter="cancelBubble" nodeType="interactiveSeq">
                <p:stCondLst>
                  <p:cond evt="onClick" delay="0">
                    <p:tgtEl>
                      <p:spTgt spid="121"/>
                    </p:tgtEl>
                  </p:cond>
                </p:stCondLst>
                <p:endSync evt="end" delay="0">
                  <p:rtn val="all"/>
                </p:endSync>
                <p:childTnLst>
                  <p:par>
                    <p:cTn id="547" fill="hold">
                      <p:stCondLst>
                        <p:cond delay="0"/>
                      </p:stCondLst>
                      <p:childTnLst>
                        <p:par>
                          <p:cTn id="548" fill="hold">
                            <p:stCondLst>
                              <p:cond delay="0"/>
                            </p:stCondLst>
                            <p:childTnLst>
                              <p:par>
                                <p:cTn id="5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0" dur="250" autoRev="1" fill="remove"/>
                                        <p:tgtEl>
                                          <p:spTgt spid="121"/>
                                        </p:tgtEl>
                                        <p:attrNameLst>
                                          <p:attrName>style.color</p:attrName>
                                        </p:attrNameLst>
                                      </p:cBhvr>
                                      <p:to>
                                        <a:srgbClr val="FFFF66"/>
                                      </p:to>
                                    </p:animClr>
                                    <p:animClr clrSpc="rgb" dir="cw">
                                      <p:cBhvr>
                                        <p:cTn id="551" dur="250" autoRev="1" fill="remove"/>
                                        <p:tgtEl>
                                          <p:spTgt spid="121"/>
                                        </p:tgtEl>
                                        <p:attrNameLst>
                                          <p:attrName>fillcolor</p:attrName>
                                        </p:attrNameLst>
                                      </p:cBhvr>
                                      <p:to>
                                        <a:srgbClr val="FFFF66"/>
                                      </p:to>
                                    </p:animClr>
                                    <p:set>
                                      <p:cBhvr>
                                        <p:cTn id="552" dur="250" autoRev="1" fill="remove"/>
                                        <p:tgtEl>
                                          <p:spTgt spid="121"/>
                                        </p:tgtEl>
                                        <p:attrNameLst>
                                          <p:attrName>fill.type</p:attrName>
                                        </p:attrNameLst>
                                      </p:cBhvr>
                                      <p:to>
                                        <p:strVal val="solid"/>
                                      </p:to>
                                    </p:set>
                                    <p:set>
                                      <p:cBhvr>
                                        <p:cTn id="553" dur="250" autoRev="1" fill="remove"/>
                                        <p:tgtEl>
                                          <p:spTgt spid="121"/>
                                        </p:tgtEl>
                                        <p:attrNameLst>
                                          <p:attrName>fill.on</p:attrName>
                                        </p:attrNameLst>
                                      </p:cBhvr>
                                      <p:to>
                                        <p:strVal val="true"/>
                                      </p:to>
                                    </p:set>
                                  </p:childTnLst>
                                  <p:subTnLst>
                                    <p:audio>
                                      <p:cMediaNode>
                                        <p:cTn display="0" masterRel="sameClick">
                                          <p:stCondLst>
                                            <p:cond evt="begin" delay="0">
                                              <p:tn val="54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21"/>
                  </p:tgtEl>
                </p:cond>
              </p:nextCondLst>
            </p:seq>
            <p:seq concurrent="1" nextAc="seek">
              <p:cTn id="554" restart="whenNotActive" fill="hold" evtFilter="cancelBubble" nodeType="interactiveSeq">
                <p:stCondLst>
                  <p:cond evt="onClick" delay="0">
                    <p:tgtEl>
                      <p:spTgt spid="122"/>
                    </p:tgtEl>
                  </p:cond>
                </p:stCondLst>
                <p:endSync evt="end" delay="0">
                  <p:rtn val="all"/>
                </p:endSync>
                <p:childTnLst>
                  <p:par>
                    <p:cTn id="555" fill="hold">
                      <p:stCondLst>
                        <p:cond delay="0"/>
                      </p:stCondLst>
                      <p:childTnLst>
                        <p:par>
                          <p:cTn id="556" fill="hold">
                            <p:stCondLst>
                              <p:cond delay="0"/>
                            </p:stCondLst>
                            <p:childTnLst>
                              <p:par>
                                <p:cTn id="5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8" dur="250" autoRev="1" fill="remove"/>
                                        <p:tgtEl>
                                          <p:spTgt spid="122"/>
                                        </p:tgtEl>
                                        <p:attrNameLst>
                                          <p:attrName>style.color</p:attrName>
                                        </p:attrNameLst>
                                      </p:cBhvr>
                                      <p:to>
                                        <a:srgbClr val="FFFF66"/>
                                      </p:to>
                                    </p:animClr>
                                    <p:animClr clrSpc="rgb" dir="cw">
                                      <p:cBhvr>
                                        <p:cTn id="559" dur="250" autoRev="1" fill="remove"/>
                                        <p:tgtEl>
                                          <p:spTgt spid="122"/>
                                        </p:tgtEl>
                                        <p:attrNameLst>
                                          <p:attrName>fillcolor</p:attrName>
                                        </p:attrNameLst>
                                      </p:cBhvr>
                                      <p:to>
                                        <a:srgbClr val="FFFF66"/>
                                      </p:to>
                                    </p:animClr>
                                    <p:set>
                                      <p:cBhvr>
                                        <p:cTn id="560" dur="250" autoRev="1" fill="remove"/>
                                        <p:tgtEl>
                                          <p:spTgt spid="122"/>
                                        </p:tgtEl>
                                        <p:attrNameLst>
                                          <p:attrName>fill.type</p:attrName>
                                        </p:attrNameLst>
                                      </p:cBhvr>
                                      <p:to>
                                        <p:strVal val="solid"/>
                                      </p:to>
                                    </p:set>
                                    <p:set>
                                      <p:cBhvr>
                                        <p:cTn id="561" dur="250" autoRev="1" fill="remove"/>
                                        <p:tgtEl>
                                          <p:spTgt spid="122"/>
                                        </p:tgtEl>
                                        <p:attrNameLst>
                                          <p:attrName>fill.on</p:attrName>
                                        </p:attrNameLst>
                                      </p:cBhvr>
                                      <p:to>
                                        <p:strVal val="true"/>
                                      </p:to>
                                    </p:set>
                                  </p:childTnLst>
                                  <p:subTnLst>
                                    <p:audio>
                                      <p:cMediaNode>
                                        <p:cTn display="0" masterRel="sameClick">
                                          <p:stCondLst>
                                            <p:cond evt="begin" delay="0">
                                              <p:tn val="55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22"/>
                  </p:tgtEl>
                </p:cond>
              </p:nextCondLst>
            </p:seq>
            <p:seq concurrent="1" nextAc="seek">
              <p:cTn id="562" restart="whenNotActive" fill="hold" evtFilter="cancelBubble" nodeType="interactiveSeq">
                <p:stCondLst>
                  <p:cond evt="onClick" delay="0">
                    <p:tgtEl>
                      <p:spTgt spid="123"/>
                    </p:tgtEl>
                  </p:cond>
                </p:stCondLst>
                <p:endSync evt="end" delay="0">
                  <p:rtn val="all"/>
                </p:endSync>
                <p:childTnLst>
                  <p:par>
                    <p:cTn id="563" fill="hold">
                      <p:stCondLst>
                        <p:cond delay="0"/>
                      </p:stCondLst>
                      <p:childTnLst>
                        <p:par>
                          <p:cTn id="564" fill="hold">
                            <p:stCondLst>
                              <p:cond delay="0"/>
                            </p:stCondLst>
                            <p:childTnLst>
                              <p:par>
                                <p:cTn id="5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66" dur="250" autoRev="1" fill="remove"/>
                                        <p:tgtEl>
                                          <p:spTgt spid="123"/>
                                        </p:tgtEl>
                                        <p:attrNameLst>
                                          <p:attrName>style.color</p:attrName>
                                        </p:attrNameLst>
                                      </p:cBhvr>
                                      <p:to>
                                        <a:srgbClr val="FFFF66"/>
                                      </p:to>
                                    </p:animClr>
                                    <p:animClr clrSpc="rgb" dir="cw">
                                      <p:cBhvr>
                                        <p:cTn id="567" dur="250" autoRev="1" fill="remove"/>
                                        <p:tgtEl>
                                          <p:spTgt spid="123"/>
                                        </p:tgtEl>
                                        <p:attrNameLst>
                                          <p:attrName>fillcolor</p:attrName>
                                        </p:attrNameLst>
                                      </p:cBhvr>
                                      <p:to>
                                        <a:srgbClr val="FFFF66"/>
                                      </p:to>
                                    </p:animClr>
                                    <p:set>
                                      <p:cBhvr>
                                        <p:cTn id="568" dur="250" autoRev="1" fill="remove"/>
                                        <p:tgtEl>
                                          <p:spTgt spid="123"/>
                                        </p:tgtEl>
                                        <p:attrNameLst>
                                          <p:attrName>fill.type</p:attrName>
                                        </p:attrNameLst>
                                      </p:cBhvr>
                                      <p:to>
                                        <p:strVal val="solid"/>
                                      </p:to>
                                    </p:set>
                                    <p:set>
                                      <p:cBhvr>
                                        <p:cTn id="569" dur="250" autoRev="1" fill="remove"/>
                                        <p:tgtEl>
                                          <p:spTgt spid="123"/>
                                        </p:tgtEl>
                                        <p:attrNameLst>
                                          <p:attrName>fill.on</p:attrName>
                                        </p:attrNameLst>
                                      </p:cBhvr>
                                      <p:to>
                                        <p:strVal val="true"/>
                                      </p:to>
                                    </p:set>
                                  </p:childTnLst>
                                  <p:subTnLst>
                                    <p:audio>
                                      <p:cMediaNode>
                                        <p:cTn display="0" masterRel="sameClick">
                                          <p:stCondLst>
                                            <p:cond evt="begin" delay="0">
                                              <p:tn val="56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23"/>
                  </p:tgtEl>
                </p:cond>
              </p:nextCondLst>
            </p:seq>
            <p:seq concurrent="1" nextAc="seek">
              <p:cTn id="570" restart="whenNotActive" fill="hold" evtFilter="cancelBubble" nodeType="interactiveSeq">
                <p:stCondLst>
                  <p:cond evt="onClick" delay="0">
                    <p:tgtEl>
                      <p:spTgt spid="124"/>
                    </p:tgtEl>
                  </p:cond>
                </p:stCondLst>
                <p:endSync evt="end" delay="0">
                  <p:rtn val="all"/>
                </p:endSync>
                <p:childTnLst>
                  <p:par>
                    <p:cTn id="571" fill="hold">
                      <p:stCondLst>
                        <p:cond delay="0"/>
                      </p:stCondLst>
                      <p:childTnLst>
                        <p:par>
                          <p:cTn id="572" fill="hold">
                            <p:stCondLst>
                              <p:cond delay="0"/>
                            </p:stCondLst>
                            <p:childTnLst>
                              <p:par>
                                <p:cTn id="5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4" dur="250" autoRev="1" fill="remove"/>
                                        <p:tgtEl>
                                          <p:spTgt spid="124"/>
                                        </p:tgtEl>
                                        <p:attrNameLst>
                                          <p:attrName>style.color</p:attrName>
                                        </p:attrNameLst>
                                      </p:cBhvr>
                                      <p:to>
                                        <a:srgbClr val="FFFF66"/>
                                      </p:to>
                                    </p:animClr>
                                    <p:animClr clrSpc="rgb" dir="cw">
                                      <p:cBhvr>
                                        <p:cTn id="575" dur="250" autoRev="1" fill="remove"/>
                                        <p:tgtEl>
                                          <p:spTgt spid="124"/>
                                        </p:tgtEl>
                                        <p:attrNameLst>
                                          <p:attrName>fillcolor</p:attrName>
                                        </p:attrNameLst>
                                      </p:cBhvr>
                                      <p:to>
                                        <a:srgbClr val="FFFF66"/>
                                      </p:to>
                                    </p:animClr>
                                    <p:set>
                                      <p:cBhvr>
                                        <p:cTn id="576" dur="250" autoRev="1" fill="remove"/>
                                        <p:tgtEl>
                                          <p:spTgt spid="124"/>
                                        </p:tgtEl>
                                        <p:attrNameLst>
                                          <p:attrName>fill.type</p:attrName>
                                        </p:attrNameLst>
                                      </p:cBhvr>
                                      <p:to>
                                        <p:strVal val="solid"/>
                                      </p:to>
                                    </p:set>
                                    <p:set>
                                      <p:cBhvr>
                                        <p:cTn id="577" dur="250" autoRev="1" fill="remove"/>
                                        <p:tgtEl>
                                          <p:spTgt spid="124"/>
                                        </p:tgtEl>
                                        <p:attrNameLst>
                                          <p:attrName>fill.on</p:attrName>
                                        </p:attrNameLst>
                                      </p:cBhvr>
                                      <p:to>
                                        <p:strVal val="true"/>
                                      </p:to>
                                    </p:set>
                                  </p:childTnLst>
                                  <p:subTnLst>
                                    <p:audio>
                                      <p:cMediaNode>
                                        <p:cTn display="0" masterRel="sameClick">
                                          <p:stCondLst>
                                            <p:cond evt="begin" delay="0">
                                              <p:tn val="57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24"/>
                  </p:tgtEl>
                </p:cond>
              </p:nextCondLst>
            </p:seq>
            <p:seq concurrent="1" nextAc="seek">
              <p:cTn id="578" restart="whenNotActive" fill="hold" evtFilter="cancelBubble" nodeType="interactiveSeq">
                <p:stCondLst>
                  <p:cond evt="onClick" delay="0">
                    <p:tgtEl>
                      <p:spTgt spid="125"/>
                    </p:tgtEl>
                  </p:cond>
                </p:stCondLst>
                <p:endSync evt="end" delay="0">
                  <p:rtn val="all"/>
                </p:endSync>
                <p:childTnLst>
                  <p:par>
                    <p:cTn id="579" fill="hold">
                      <p:stCondLst>
                        <p:cond delay="0"/>
                      </p:stCondLst>
                      <p:childTnLst>
                        <p:par>
                          <p:cTn id="580" fill="hold">
                            <p:stCondLst>
                              <p:cond delay="0"/>
                            </p:stCondLst>
                            <p:childTnLst>
                              <p:par>
                                <p:cTn id="5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82" dur="250" autoRev="1" fill="remove"/>
                                        <p:tgtEl>
                                          <p:spTgt spid="125"/>
                                        </p:tgtEl>
                                        <p:attrNameLst>
                                          <p:attrName>style.color</p:attrName>
                                        </p:attrNameLst>
                                      </p:cBhvr>
                                      <p:to>
                                        <a:srgbClr val="FFFF66"/>
                                      </p:to>
                                    </p:animClr>
                                    <p:animClr clrSpc="rgb" dir="cw">
                                      <p:cBhvr>
                                        <p:cTn id="583" dur="250" autoRev="1" fill="remove"/>
                                        <p:tgtEl>
                                          <p:spTgt spid="125"/>
                                        </p:tgtEl>
                                        <p:attrNameLst>
                                          <p:attrName>fillcolor</p:attrName>
                                        </p:attrNameLst>
                                      </p:cBhvr>
                                      <p:to>
                                        <a:srgbClr val="FFFF66"/>
                                      </p:to>
                                    </p:animClr>
                                    <p:set>
                                      <p:cBhvr>
                                        <p:cTn id="584" dur="250" autoRev="1" fill="remove"/>
                                        <p:tgtEl>
                                          <p:spTgt spid="125"/>
                                        </p:tgtEl>
                                        <p:attrNameLst>
                                          <p:attrName>fill.type</p:attrName>
                                        </p:attrNameLst>
                                      </p:cBhvr>
                                      <p:to>
                                        <p:strVal val="solid"/>
                                      </p:to>
                                    </p:set>
                                    <p:set>
                                      <p:cBhvr>
                                        <p:cTn id="585" dur="250" autoRev="1" fill="remove"/>
                                        <p:tgtEl>
                                          <p:spTgt spid="125"/>
                                        </p:tgtEl>
                                        <p:attrNameLst>
                                          <p:attrName>fill.on</p:attrName>
                                        </p:attrNameLst>
                                      </p:cBhvr>
                                      <p:to>
                                        <p:strVal val="true"/>
                                      </p:to>
                                    </p:set>
                                  </p:childTnLst>
                                  <p:subTnLst>
                                    <p:audio>
                                      <p:cMediaNode>
                                        <p:cTn display="0" masterRel="sameClick">
                                          <p:stCondLst>
                                            <p:cond evt="begin" delay="0">
                                              <p:tn val="58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25"/>
                  </p:tgtEl>
                </p:cond>
              </p:nextCondLst>
            </p:seq>
            <p:seq concurrent="1" nextAc="seek">
              <p:cTn id="586" restart="whenNotActive" fill="hold" evtFilter="cancelBubble" nodeType="interactiveSeq">
                <p:stCondLst>
                  <p:cond evt="onClick" delay="0">
                    <p:tgtEl>
                      <p:spTgt spid="126"/>
                    </p:tgtEl>
                  </p:cond>
                </p:stCondLst>
                <p:endSync evt="end" delay="0">
                  <p:rtn val="all"/>
                </p:endSync>
                <p:childTnLst>
                  <p:par>
                    <p:cTn id="587" fill="hold">
                      <p:stCondLst>
                        <p:cond delay="0"/>
                      </p:stCondLst>
                      <p:childTnLst>
                        <p:par>
                          <p:cTn id="588" fill="hold">
                            <p:stCondLst>
                              <p:cond delay="0"/>
                            </p:stCondLst>
                            <p:childTnLst>
                              <p:par>
                                <p:cTn id="5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0" dur="250" autoRev="1" fill="remove"/>
                                        <p:tgtEl>
                                          <p:spTgt spid="126"/>
                                        </p:tgtEl>
                                        <p:attrNameLst>
                                          <p:attrName>style.color</p:attrName>
                                        </p:attrNameLst>
                                      </p:cBhvr>
                                      <p:to>
                                        <a:srgbClr val="FFFF66"/>
                                      </p:to>
                                    </p:animClr>
                                    <p:animClr clrSpc="rgb" dir="cw">
                                      <p:cBhvr>
                                        <p:cTn id="591" dur="250" autoRev="1" fill="remove"/>
                                        <p:tgtEl>
                                          <p:spTgt spid="126"/>
                                        </p:tgtEl>
                                        <p:attrNameLst>
                                          <p:attrName>fillcolor</p:attrName>
                                        </p:attrNameLst>
                                      </p:cBhvr>
                                      <p:to>
                                        <a:srgbClr val="FFFF66"/>
                                      </p:to>
                                    </p:animClr>
                                    <p:set>
                                      <p:cBhvr>
                                        <p:cTn id="592" dur="250" autoRev="1" fill="remove"/>
                                        <p:tgtEl>
                                          <p:spTgt spid="126"/>
                                        </p:tgtEl>
                                        <p:attrNameLst>
                                          <p:attrName>fill.type</p:attrName>
                                        </p:attrNameLst>
                                      </p:cBhvr>
                                      <p:to>
                                        <p:strVal val="solid"/>
                                      </p:to>
                                    </p:set>
                                    <p:set>
                                      <p:cBhvr>
                                        <p:cTn id="593" dur="250" autoRev="1" fill="remove"/>
                                        <p:tgtEl>
                                          <p:spTgt spid="126"/>
                                        </p:tgtEl>
                                        <p:attrNameLst>
                                          <p:attrName>fill.on</p:attrName>
                                        </p:attrNameLst>
                                      </p:cBhvr>
                                      <p:to>
                                        <p:strVal val="true"/>
                                      </p:to>
                                    </p:set>
                                  </p:childTnLst>
                                  <p:subTnLst>
                                    <p:audio>
                                      <p:cMediaNode>
                                        <p:cTn display="0" masterRel="sameClick">
                                          <p:stCondLst>
                                            <p:cond evt="begin" delay="0">
                                              <p:tn val="58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26"/>
                  </p:tgtEl>
                </p:cond>
              </p:nextCondLst>
            </p:seq>
            <p:seq concurrent="1" nextAc="seek">
              <p:cTn id="594" restart="whenNotActive" fill="hold" evtFilter="cancelBubble" nodeType="interactiveSeq">
                <p:stCondLst>
                  <p:cond evt="onClick" delay="0">
                    <p:tgtEl>
                      <p:spTgt spid="127"/>
                    </p:tgtEl>
                  </p:cond>
                </p:stCondLst>
                <p:endSync evt="end" delay="0">
                  <p:rtn val="all"/>
                </p:endSync>
                <p:childTnLst>
                  <p:par>
                    <p:cTn id="595" fill="hold">
                      <p:stCondLst>
                        <p:cond delay="0"/>
                      </p:stCondLst>
                      <p:childTnLst>
                        <p:par>
                          <p:cTn id="596" fill="hold">
                            <p:stCondLst>
                              <p:cond delay="0"/>
                            </p:stCondLst>
                            <p:childTnLst>
                              <p:par>
                                <p:cTn id="5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8" dur="250" autoRev="1" fill="remove"/>
                                        <p:tgtEl>
                                          <p:spTgt spid="127"/>
                                        </p:tgtEl>
                                        <p:attrNameLst>
                                          <p:attrName>style.color</p:attrName>
                                        </p:attrNameLst>
                                      </p:cBhvr>
                                      <p:to>
                                        <a:srgbClr val="FFFF66"/>
                                      </p:to>
                                    </p:animClr>
                                    <p:animClr clrSpc="rgb" dir="cw">
                                      <p:cBhvr>
                                        <p:cTn id="599" dur="250" autoRev="1" fill="remove"/>
                                        <p:tgtEl>
                                          <p:spTgt spid="127"/>
                                        </p:tgtEl>
                                        <p:attrNameLst>
                                          <p:attrName>fillcolor</p:attrName>
                                        </p:attrNameLst>
                                      </p:cBhvr>
                                      <p:to>
                                        <a:srgbClr val="FFFF66"/>
                                      </p:to>
                                    </p:animClr>
                                    <p:set>
                                      <p:cBhvr>
                                        <p:cTn id="600" dur="250" autoRev="1" fill="remove"/>
                                        <p:tgtEl>
                                          <p:spTgt spid="127"/>
                                        </p:tgtEl>
                                        <p:attrNameLst>
                                          <p:attrName>fill.type</p:attrName>
                                        </p:attrNameLst>
                                      </p:cBhvr>
                                      <p:to>
                                        <p:strVal val="solid"/>
                                      </p:to>
                                    </p:set>
                                    <p:set>
                                      <p:cBhvr>
                                        <p:cTn id="601" dur="250" autoRev="1" fill="remove"/>
                                        <p:tgtEl>
                                          <p:spTgt spid="127"/>
                                        </p:tgtEl>
                                        <p:attrNameLst>
                                          <p:attrName>fill.on</p:attrName>
                                        </p:attrNameLst>
                                      </p:cBhvr>
                                      <p:to>
                                        <p:strVal val="true"/>
                                      </p:to>
                                    </p:set>
                                  </p:childTnLst>
                                  <p:subTnLst>
                                    <p:audio>
                                      <p:cMediaNode>
                                        <p:cTn display="0" masterRel="sameClick">
                                          <p:stCondLst>
                                            <p:cond evt="begin" delay="0">
                                              <p:tn val="59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27"/>
                  </p:tgtEl>
                </p:cond>
              </p:nextCondLst>
            </p:seq>
            <p:seq concurrent="1" nextAc="seek">
              <p:cTn id="602" restart="whenNotActive" fill="hold" evtFilter="cancelBubble" nodeType="interactiveSeq">
                <p:stCondLst>
                  <p:cond evt="onClick" delay="0">
                    <p:tgtEl>
                      <p:spTgt spid="128"/>
                    </p:tgtEl>
                  </p:cond>
                </p:stCondLst>
                <p:endSync evt="end" delay="0">
                  <p:rtn val="all"/>
                </p:endSync>
                <p:childTnLst>
                  <p:par>
                    <p:cTn id="603" fill="hold">
                      <p:stCondLst>
                        <p:cond delay="0"/>
                      </p:stCondLst>
                      <p:childTnLst>
                        <p:par>
                          <p:cTn id="604" fill="hold">
                            <p:stCondLst>
                              <p:cond delay="0"/>
                            </p:stCondLst>
                            <p:childTnLst>
                              <p:par>
                                <p:cTn id="6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06" dur="250" autoRev="1" fill="remove"/>
                                        <p:tgtEl>
                                          <p:spTgt spid="128"/>
                                        </p:tgtEl>
                                        <p:attrNameLst>
                                          <p:attrName>style.color</p:attrName>
                                        </p:attrNameLst>
                                      </p:cBhvr>
                                      <p:to>
                                        <a:srgbClr val="FFFF66"/>
                                      </p:to>
                                    </p:animClr>
                                    <p:animClr clrSpc="rgb" dir="cw">
                                      <p:cBhvr>
                                        <p:cTn id="607" dur="250" autoRev="1" fill="remove"/>
                                        <p:tgtEl>
                                          <p:spTgt spid="128"/>
                                        </p:tgtEl>
                                        <p:attrNameLst>
                                          <p:attrName>fillcolor</p:attrName>
                                        </p:attrNameLst>
                                      </p:cBhvr>
                                      <p:to>
                                        <a:srgbClr val="FFFF66"/>
                                      </p:to>
                                    </p:animClr>
                                    <p:set>
                                      <p:cBhvr>
                                        <p:cTn id="608" dur="250" autoRev="1" fill="remove"/>
                                        <p:tgtEl>
                                          <p:spTgt spid="128"/>
                                        </p:tgtEl>
                                        <p:attrNameLst>
                                          <p:attrName>fill.type</p:attrName>
                                        </p:attrNameLst>
                                      </p:cBhvr>
                                      <p:to>
                                        <p:strVal val="solid"/>
                                      </p:to>
                                    </p:set>
                                    <p:set>
                                      <p:cBhvr>
                                        <p:cTn id="609" dur="250" autoRev="1" fill="remove"/>
                                        <p:tgtEl>
                                          <p:spTgt spid="128"/>
                                        </p:tgtEl>
                                        <p:attrNameLst>
                                          <p:attrName>fill.on</p:attrName>
                                        </p:attrNameLst>
                                      </p:cBhvr>
                                      <p:to>
                                        <p:strVal val="true"/>
                                      </p:to>
                                    </p:set>
                                  </p:childTnLst>
                                  <p:subTnLst>
                                    <p:audio>
                                      <p:cMediaNode>
                                        <p:cTn display="0" masterRel="sameClick">
                                          <p:stCondLst>
                                            <p:cond evt="begin" delay="0">
                                              <p:tn val="60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28"/>
                  </p:tgtEl>
                </p:cond>
              </p:nextCondLst>
            </p:seq>
            <p:seq concurrent="1" nextAc="seek">
              <p:cTn id="610" restart="whenNotActive" fill="hold" evtFilter="cancelBubble" nodeType="interactiveSeq">
                <p:stCondLst>
                  <p:cond evt="onClick" delay="0">
                    <p:tgtEl>
                      <p:spTgt spid="129"/>
                    </p:tgtEl>
                  </p:cond>
                </p:stCondLst>
                <p:endSync evt="end" delay="0">
                  <p:rtn val="all"/>
                </p:endSync>
                <p:childTnLst>
                  <p:par>
                    <p:cTn id="611" fill="hold">
                      <p:stCondLst>
                        <p:cond delay="0"/>
                      </p:stCondLst>
                      <p:childTnLst>
                        <p:par>
                          <p:cTn id="612" fill="hold">
                            <p:stCondLst>
                              <p:cond delay="0"/>
                            </p:stCondLst>
                            <p:childTnLst>
                              <p:par>
                                <p:cTn id="6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4" dur="250" autoRev="1" fill="remove"/>
                                        <p:tgtEl>
                                          <p:spTgt spid="129"/>
                                        </p:tgtEl>
                                        <p:attrNameLst>
                                          <p:attrName>style.color</p:attrName>
                                        </p:attrNameLst>
                                      </p:cBhvr>
                                      <p:to>
                                        <a:srgbClr val="FFFF66"/>
                                      </p:to>
                                    </p:animClr>
                                    <p:animClr clrSpc="rgb" dir="cw">
                                      <p:cBhvr>
                                        <p:cTn id="615" dur="250" autoRev="1" fill="remove"/>
                                        <p:tgtEl>
                                          <p:spTgt spid="129"/>
                                        </p:tgtEl>
                                        <p:attrNameLst>
                                          <p:attrName>fillcolor</p:attrName>
                                        </p:attrNameLst>
                                      </p:cBhvr>
                                      <p:to>
                                        <a:srgbClr val="FFFF66"/>
                                      </p:to>
                                    </p:animClr>
                                    <p:set>
                                      <p:cBhvr>
                                        <p:cTn id="616" dur="250" autoRev="1" fill="remove"/>
                                        <p:tgtEl>
                                          <p:spTgt spid="129"/>
                                        </p:tgtEl>
                                        <p:attrNameLst>
                                          <p:attrName>fill.type</p:attrName>
                                        </p:attrNameLst>
                                      </p:cBhvr>
                                      <p:to>
                                        <p:strVal val="solid"/>
                                      </p:to>
                                    </p:set>
                                    <p:set>
                                      <p:cBhvr>
                                        <p:cTn id="617" dur="250" autoRev="1" fill="remove"/>
                                        <p:tgtEl>
                                          <p:spTgt spid="129"/>
                                        </p:tgtEl>
                                        <p:attrNameLst>
                                          <p:attrName>fill.on</p:attrName>
                                        </p:attrNameLst>
                                      </p:cBhvr>
                                      <p:to>
                                        <p:strVal val="true"/>
                                      </p:to>
                                    </p:set>
                                  </p:childTnLst>
                                  <p:subTnLst>
                                    <p:audio>
                                      <p:cMediaNode>
                                        <p:cTn display="0" masterRel="sameClick">
                                          <p:stCondLst>
                                            <p:cond evt="begin" delay="0">
                                              <p:tn val="61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29"/>
                  </p:tgtEl>
                </p:cond>
              </p:nextCondLst>
            </p:seq>
            <p:seq concurrent="1" nextAc="seek">
              <p:cTn id="618" restart="whenNotActive" fill="hold" evtFilter="cancelBubble" nodeType="interactiveSeq">
                <p:stCondLst>
                  <p:cond evt="onClick" delay="0">
                    <p:tgtEl>
                      <p:spTgt spid="130"/>
                    </p:tgtEl>
                  </p:cond>
                </p:stCondLst>
                <p:endSync evt="end" delay="0">
                  <p:rtn val="all"/>
                </p:endSync>
                <p:childTnLst>
                  <p:par>
                    <p:cTn id="619" fill="hold">
                      <p:stCondLst>
                        <p:cond delay="0"/>
                      </p:stCondLst>
                      <p:childTnLst>
                        <p:par>
                          <p:cTn id="620" fill="hold">
                            <p:stCondLst>
                              <p:cond delay="0"/>
                            </p:stCondLst>
                            <p:childTnLst>
                              <p:par>
                                <p:cTn id="6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2" dur="250" autoRev="1" fill="remove"/>
                                        <p:tgtEl>
                                          <p:spTgt spid="130"/>
                                        </p:tgtEl>
                                        <p:attrNameLst>
                                          <p:attrName>style.color</p:attrName>
                                        </p:attrNameLst>
                                      </p:cBhvr>
                                      <p:to>
                                        <a:srgbClr val="FFFF66"/>
                                      </p:to>
                                    </p:animClr>
                                    <p:animClr clrSpc="rgb" dir="cw">
                                      <p:cBhvr>
                                        <p:cTn id="623" dur="250" autoRev="1" fill="remove"/>
                                        <p:tgtEl>
                                          <p:spTgt spid="130"/>
                                        </p:tgtEl>
                                        <p:attrNameLst>
                                          <p:attrName>fillcolor</p:attrName>
                                        </p:attrNameLst>
                                      </p:cBhvr>
                                      <p:to>
                                        <a:srgbClr val="FFFF66"/>
                                      </p:to>
                                    </p:animClr>
                                    <p:set>
                                      <p:cBhvr>
                                        <p:cTn id="624" dur="250" autoRev="1" fill="remove"/>
                                        <p:tgtEl>
                                          <p:spTgt spid="130"/>
                                        </p:tgtEl>
                                        <p:attrNameLst>
                                          <p:attrName>fill.type</p:attrName>
                                        </p:attrNameLst>
                                      </p:cBhvr>
                                      <p:to>
                                        <p:strVal val="solid"/>
                                      </p:to>
                                    </p:set>
                                    <p:set>
                                      <p:cBhvr>
                                        <p:cTn id="625" dur="250" autoRev="1" fill="remove"/>
                                        <p:tgtEl>
                                          <p:spTgt spid="130"/>
                                        </p:tgtEl>
                                        <p:attrNameLst>
                                          <p:attrName>fill.on</p:attrName>
                                        </p:attrNameLst>
                                      </p:cBhvr>
                                      <p:to>
                                        <p:strVal val="true"/>
                                      </p:to>
                                    </p:set>
                                  </p:childTnLst>
                                  <p:subTnLst>
                                    <p:audio>
                                      <p:cMediaNode>
                                        <p:cTn display="0" masterRel="sameClick">
                                          <p:stCondLst>
                                            <p:cond evt="begin" delay="0">
                                              <p:tn val="62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30"/>
                  </p:tgtEl>
                </p:cond>
              </p:nextCondLst>
            </p:seq>
          </p:childTnLst>
        </p:cTn>
      </p:par>
    </p:tnLst>
    <p:bldLst>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animBg="1"/>
      <p:bldP spid="99" grpId="0" animBg="1"/>
      <p:bldP spid="100" grpId="0" animBg="1"/>
      <p:bldP spid="101" grpId="0" animBg="1"/>
      <p:bldP spid="102" grpId="0" animBg="1"/>
      <p:bldP spid="103" grpId="0" animBg="1"/>
      <p:bldP spid="104" grpId="0" animBg="1"/>
      <p:bldP spid="105" grpId="0" animBg="1"/>
      <p:bldP spid="106" grpId="0" animBg="1"/>
      <p:bldP spid="107" grpId="0" animBg="1"/>
      <p:bldP spid="108" grpId="0" animBg="1"/>
      <p:bldP spid="109" grpId="0" animBg="1"/>
      <p:bldP spid="110" grpId="0" animBg="1"/>
      <p:bldP spid="111" grpId="0" animBg="1"/>
      <p:bldP spid="112" grpId="0" animBg="1"/>
      <p:bldP spid="113" grpId="0" animBg="1"/>
      <p:bldP spid="114" grpId="0" animBg="1"/>
      <p:bldP spid="115" grpId="0" animBg="1"/>
      <p:bldP spid="116" grpId="0" animBg="1"/>
      <p:bldP spid="117" grpId="0" animBg="1"/>
      <p:bldP spid="118" grpId="0" animBg="1"/>
      <p:bldP spid="119" grpId="0" animBg="1"/>
      <p:bldP spid="120" grpId="0" animBg="1"/>
      <p:bldP spid="121" grpId="0" animBg="1"/>
      <p:bldP spid="122" grpId="0" animBg="1"/>
      <p:bldP spid="123" grpId="0" animBg="1"/>
      <p:bldP spid="124" grpId="0" animBg="1"/>
      <p:bldP spid="125" grpId="0" animBg="1"/>
      <p:bldP spid="126" grpId="0" animBg="1"/>
      <p:bldP spid="127" grpId="0" animBg="1"/>
      <p:bldP spid="128" grpId="0" animBg="1"/>
      <p:bldP spid="129" grpId="0" animBg="1"/>
      <p:bldP spid="13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https://timgsa.baidu.com/timg?image&amp;quality=80&amp;size=b9999_10000&amp;sec=1586192904587&amp;di=ea3f317896ca6ef85524550d2c62441a&amp;imgtype=0&amp;src=http%3A%2F%2Fphotocdn.sohu.com%2F20130101%2FImg362156162.jpg">
            <a:extLst>
              <a:ext uri="{FF2B5EF4-FFF2-40B4-BE49-F238E27FC236}">
                <a16:creationId xmlns:a16="http://schemas.microsoft.com/office/drawing/2014/main" id="{C5C2DBCF-A874-420B-A60A-EC129354CF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35374"/>
          </a:xfrm>
          <a:prstGeom prst="rect">
            <a:avLst/>
          </a:prstGeom>
          <a:noFill/>
          <a:extLst>
            <a:ext uri="{909E8E84-426E-40DD-AFC4-6F175D3DCCD1}">
              <a14:hiddenFill xmlns:a14="http://schemas.microsoft.com/office/drawing/2010/main">
                <a:solidFill>
                  <a:srgbClr val="FFFFFF"/>
                </a:solidFill>
              </a14:hiddenFill>
            </a:ext>
          </a:extLst>
        </p:spPr>
      </p:pic>
      <p:sp>
        <p:nvSpPr>
          <p:cNvPr id="5" name="椭圆 4">
            <a:extLst>
              <a:ext uri="{FF2B5EF4-FFF2-40B4-BE49-F238E27FC236}">
                <a16:creationId xmlns:a16="http://schemas.microsoft.com/office/drawing/2014/main" id="{BF89D8F0-EC2C-4581-9B4F-B39E219D7B58}"/>
              </a:ext>
            </a:extLst>
          </p:cNvPr>
          <p:cNvSpPr/>
          <p:nvPr/>
        </p:nvSpPr>
        <p:spPr>
          <a:xfrm>
            <a:off x="2399272" y="716097"/>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39749AA7-9E0B-4B48-A8F4-35A993E9C4AB}"/>
              </a:ext>
            </a:extLst>
          </p:cNvPr>
          <p:cNvSpPr/>
          <p:nvPr/>
        </p:nvSpPr>
        <p:spPr>
          <a:xfrm>
            <a:off x="4239089" y="1454227"/>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559D23C2-95C5-4AD8-8D0F-EBCB2065F060}"/>
              </a:ext>
            </a:extLst>
          </p:cNvPr>
          <p:cNvSpPr/>
          <p:nvPr/>
        </p:nvSpPr>
        <p:spPr>
          <a:xfrm>
            <a:off x="5838430" y="1196656"/>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45A482F9-89A2-4F37-B0BE-A423E7DC124C}"/>
              </a:ext>
            </a:extLst>
          </p:cNvPr>
          <p:cNvSpPr/>
          <p:nvPr/>
        </p:nvSpPr>
        <p:spPr>
          <a:xfrm>
            <a:off x="5967215" y="257376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B16DB10B-9129-4D40-A3F8-AA8365969A51}"/>
              </a:ext>
            </a:extLst>
          </p:cNvPr>
          <p:cNvSpPr/>
          <p:nvPr/>
        </p:nvSpPr>
        <p:spPr>
          <a:xfrm>
            <a:off x="7663813" y="186868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05712FD8-A358-450B-BBED-E741AED09F3F}"/>
              </a:ext>
            </a:extLst>
          </p:cNvPr>
          <p:cNvSpPr/>
          <p:nvPr/>
        </p:nvSpPr>
        <p:spPr>
          <a:xfrm>
            <a:off x="3576555" y="2702550"/>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334C8E64-0553-45DE-9D8F-D9125695C184}"/>
              </a:ext>
            </a:extLst>
          </p:cNvPr>
          <p:cNvSpPr/>
          <p:nvPr/>
        </p:nvSpPr>
        <p:spPr>
          <a:xfrm>
            <a:off x="2894572" y="1516911"/>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E4A224A6-478F-4F87-B759-509615920E4A}"/>
              </a:ext>
            </a:extLst>
          </p:cNvPr>
          <p:cNvSpPr/>
          <p:nvPr/>
        </p:nvSpPr>
        <p:spPr>
          <a:xfrm>
            <a:off x="4734389" y="2255041"/>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C719D6FD-191F-4D90-BCC6-CD96C1D15535}"/>
              </a:ext>
            </a:extLst>
          </p:cNvPr>
          <p:cNvSpPr/>
          <p:nvPr/>
        </p:nvSpPr>
        <p:spPr>
          <a:xfrm>
            <a:off x="6333730" y="1997470"/>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EC06E558-3177-4612-AA3F-58897C3EDD21}"/>
              </a:ext>
            </a:extLst>
          </p:cNvPr>
          <p:cNvSpPr/>
          <p:nvPr/>
        </p:nvSpPr>
        <p:spPr>
          <a:xfrm>
            <a:off x="6462515" y="337457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44478DDD-6E36-4A49-B8A2-7A9293E5C5CC}"/>
              </a:ext>
            </a:extLst>
          </p:cNvPr>
          <p:cNvSpPr/>
          <p:nvPr/>
        </p:nvSpPr>
        <p:spPr>
          <a:xfrm>
            <a:off x="8159113" y="266949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5E9D4051-AD5F-4828-A216-7C3283104E90}"/>
              </a:ext>
            </a:extLst>
          </p:cNvPr>
          <p:cNvSpPr/>
          <p:nvPr/>
        </p:nvSpPr>
        <p:spPr>
          <a:xfrm>
            <a:off x="4071855" y="3503364"/>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375AC098-83FB-4301-9CF4-672E88912AED}"/>
              </a:ext>
            </a:extLst>
          </p:cNvPr>
          <p:cNvSpPr/>
          <p:nvPr/>
        </p:nvSpPr>
        <p:spPr>
          <a:xfrm>
            <a:off x="9890271" y="4194652"/>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72934C3A-4D17-4B3F-8806-67893E9F8483}"/>
              </a:ext>
            </a:extLst>
          </p:cNvPr>
          <p:cNvSpPr/>
          <p:nvPr/>
        </p:nvSpPr>
        <p:spPr>
          <a:xfrm>
            <a:off x="5170844" y="3901706"/>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5D362DE6-DC42-4A13-A391-4BBC72CF87CD}"/>
              </a:ext>
            </a:extLst>
          </p:cNvPr>
          <p:cNvSpPr/>
          <p:nvPr/>
        </p:nvSpPr>
        <p:spPr>
          <a:xfrm>
            <a:off x="7010661" y="4639836"/>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6695530B-D084-474A-887E-B8ACD48E26BD}"/>
              </a:ext>
            </a:extLst>
          </p:cNvPr>
          <p:cNvSpPr/>
          <p:nvPr/>
        </p:nvSpPr>
        <p:spPr>
          <a:xfrm>
            <a:off x="8610002" y="438226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B2EC71BD-F9DA-4701-B461-830C7CD1ACB0}"/>
              </a:ext>
            </a:extLst>
          </p:cNvPr>
          <p:cNvSpPr/>
          <p:nvPr/>
        </p:nvSpPr>
        <p:spPr>
          <a:xfrm>
            <a:off x="8738787" y="5759374"/>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D85AA592-FE97-4343-85A8-55B4BAD203F3}"/>
              </a:ext>
            </a:extLst>
          </p:cNvPr>
          <p:cNvSpPr/>
          <p:nvPr/>
        </p:nvSpPr>
        <p:spPr>
          <a:xfrm>
            <a:off x="10385571" y="4995466"/>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8D05A8BC-ECCF-421B-8B52-87EF592E435B}"/>
              </a:ext>
            </a:extLst>
          </p:cNvPr>
          <p:cNvSpPr/>
          <p:nvPr/>
        </p:nvSpPr>
        <p:spPr>
          <a:xfrm>
            <a:off x="6348127" y="588815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BA86C703-9716-4522-A30E-31211444CEC5}"/>
              </a:ext>
            </a:extLst>
          </p:cNvPr>
          <p:cNvSpPr/>
          <p:nvPr/>
        </p:nvSpPr>
        <p:spPr>
          <a:xfrm>
            <a:off x="9837357" y="1616094"/>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AA1AEB3C-FD3D-491A-A6DD-AF6483BAE26E}"/>
              </a:ext>
            </a:extLst>
          </p:cNvPr>
          <p:cNvSpPr/>
          <p:nvPr/>
        </p:nvSpPr>
        <p:spPr>
          <a:xfrm>
            <a:off x="11618329" y="320007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C88A89AC-EA59-4B6A-9D4D-8FF3C9EDDA69}"/>
              </a:ext>
            </a:extLst>
          </p:cNvPr>
          <p:cNvSpPr/>
          <p:nvPr/>
        </p:nvSpPr>
        <p:spPr>
          <a:xfrm>
            <a:off x="6898902" y="290712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ADE0B7B0-E3CD-4CB3-B7CB-E6280DD5004A}"/>
              </a:ext>
            </a:extLst>
          </p:cNvPr>
          <p:cNvSpPr/>
          <p:nvPr/>
        </p:nvSpPr>
        <p:spPr>
          <a:xfrm>
            <a:off x="8738719" y="364525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8A2B64AA-8533-4E09-B764-027026E52DD6}"/>
              </a:ext>
            </a:extLst>
          </p:cNvPr>
          <p:cNvSpPr/>
          <p:nvPr/>
        </p:nvSpPr>
        <p:spPr>
          <a:xfrm>
            <a:off x="10288246" y="3328860"/>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04BCEFFE-2DF6-4A3E-8967-CCA4E955C855}"/>
              </a:ext>
            </a:extLst>
          </p:cNvPr>
          <p:cNvSpPr/>
          <p:nvPr/>
        </p:nvSpPr>
        <p:spPr>
          <a:xfrm>
            <a:off x="10417031" y="470596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AD462AD0-2B6A-4D6B-A30D-D0DEABF2DCEC}"/>
              </a:ext>
            </a:extLst>
          </p:cNvPr>
          <p:cNvSpPr/>
          <p:nvPr/>
        </p:nvSpPr>
        <p:spPr>
          <a:xfrm>
            <a:off x="12113629" y="400088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6125B769-0329-4524-B5D5-C833259E5C15}"/>
              </a:ext>
            </a:extLst>
          </p:cNvPr>
          <p:cNvSpPr/>
          <p:nvPr/>
        </p:nvSpPr>
        <p:spPr>
          <a:xfrm>
            <a:off x="8076185" y="4893582"/>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C721AA10-A1FF-44A8-9D5E-76CE26F33D33}"/>
              </a:ext>
            </a:extLst>
          </p:cNvPr>
          <p:cNvSpPr/>
          <p:nvPr/>
        </p:nvSpPr>
        <p:spPr>
          <a:xfrm>
            <a:off x="3698651" y="5505628"/>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7DAA5B5F-1B8D-459C-A997-136F5B401546}"/>
              </a:ext>
            </a:extLst>
          </p:cNvPr>
          <p:cNvSpPr/>
          <p:nvPr/>
        </p:nvSpPr>
        <p:spPr>
          <a:xfrm>
            <a:off x="4193951" y="6306442"/>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F59EB11E-FA15-4AD8-8DFA-6B64FB4C2F36}"/>
              </a:ext>
            </a:extLst>
          </p:cNvPr>
          <p:cNvSpPr/>
          <p:nvPr/>
        </p:nvSpPr>
        <p:spPr>
          <a:xfrm>
            <a:off x="5426709" y="4511051"/>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A90E56BE-6A75-4B74-ABAC-F6684B20B8A0}"/>
              </a:ext>
            </a:extLst>
          </p:cNvPr>
          <p:cNvSpPr/>
          <p:nvPr/>
        </p:nvSpPr>
        <p:spPr>
          <a:xfrm>
            <a:off x="4096626" y="4639836"/>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E71F38D5-559C-410A-A360-12CAF3CCE66F}"/>
              </a:ext>
            </a:extLst>
          </p:cNvPr>
          <p:cNvSpPr/>
          <p:nvPr/>
        </p:nvSpPr>
        <p:spPr>
          <a:xfrm>
            <a:off x="4225411" y="601694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14372B2A-BCE6-4A27-98AE-759B7C9FDBC9}"/>
              </a:ext>
            </a:extLst>
          </p:cNvPr>
          <p:cNvSpPr/>
          <p:nvPr/>
        </p:nvSpPr>
        <p:spPr>
          <a:xfrm>
            <a:off x="5922009" y="531186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084F3E9A-2F87-4804-86FB-C4445AC90D6A}"/>
              </a:ext>
            </a:extLst>
          </p:cNvPr>
          <p:cNvSpPr/>
          <p:nvPr/>
        </p:nvSpPr>
        <p:spPr>
          <a:xfrm>
            <a:off x="2545322" y="890601"/>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A378BF31-1F95-4D54-A844-C607ABA3981C}"/>
              </a:ext>
            </a:extLst>
          </p:cNvPr>
          <p:cNvSpPr/>
          <p:nvPr/>
        </p:nvSpPr>
        <p:spPr>
          <a:xfrm>
            <a:off x="4385139" y="1628731"/>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BECC57F4-2778-4C41-A334-1FE8093B9642}"/>
              </a:ext>
            </a:extLst>
          </p:cNvPr>
          <p:cNvSpPr/>
          <p:nvPr/>
        </p:nvSpPr>
        <p:spPr>
          <a:xfrm>
            <a:off x="5984480" y="1371160"/>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86A91D0B-7C56-4BD1-BD31-CAB8F7F26243}"/>
              </a:ext>
            </a:extLst>
          </p:cNvPr>
          <p:cNvSpPr/>
          <p:nvPr/>
        </p:nvSpPr>
        <p:spPr>
          <a:xfrm>
            <a:off x="6113265" y="274826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32D4456D-2090-4AE4-907B-880263253C0D}"/>
              </a:ext>
            </a:extLst>
          </p:cNvPr>
          <p:cNvSpPr/>
          <p:nvPr/>
        </p:nvSpPr>
        <p:spPr>
          <a:xfrm>
            <a:off x="7809863" y="204318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761612B4-6113-4638-85F6-A00C762C2ACB}"/>
              </a:ext>
            </a:extLst>
          </p:cNvPr>
          <p:cNvSpPr/>
          <p:nvPr/>
        </p:nvSpPr>
        <p:spPr>
          <a:xfrm>
            <a:off x="3722605" y="2877054"/>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1631E118-556F-43A2-B4F1-06BFF61E1860}"/>
              </a:ext>
            </a:extLst>
          </p:cNvPr>
          <p:cNvSpPr/>
          <p:nvPr/>
        </p:nvSpPr>
        <p:spPr>
          <a:xfrm>
            <a:off x="3040622" y="169141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id="{B0905D25-E9FF-4FDF-BA16-A66AC8B54D39}"/>
              </a:ext>
            </a:extLst>
          </p:cNvPr>
          <p:cNvSpPr/>
          <p:nvPr/>
        </p:nvSpPr>
        <p:spPr>
          <a:xfrm>
            <a:off x="4880439" y="242954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B500CB3F-2E30-4667-B956-C75293F1C8D2}"/>
              </a:ext>
            </a:extLst>
          </p:cNvPr>
          <p:cNvSpPr/>
          <p:nvPr/>
        </p:nvSpPr>
        <p:spPr>
          <a:xfrm>
            <a:off x="6479780" y="2171974"/>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CBAA68B9-4B4F-4759-827A-E57F6CB7D12E}"/>
              </a:ext>
            </a:extLst>
          </p:cNvPr>
          <p:cNvSpPr/>
          <p:nvPr/>
        </p:nvSpPr>
        <p:spPr>
          <a:xfrm>
            <a:off x="6608565" y="3549083"/>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B16416A1-B561-42B3-8866-9A80FC7D86DD}"/>
              </a:ext>
            </a:extLst>
          </p:cNvPr>
          <p:cNvSpPr/>
          <p:nvPr/>
        </p:nvSpPr>
        <p:spPr>
          <a:xfrm>
            <a:off x="8305163" y="2844003"/>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0E749268-9B06-4EC6-B9A2-3014778CA756}"/>
              </a:ext>
            </a:extLst>
          </p:cNvPr>
          <p:cNvSpPr/>
          <p:nvPr/>
        </p:nvSpPr>
        <p:spPr>
          <a:xfrm>
            <a:off x="4217905" y="3677868"/>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5A557B6C-4B65-4811-9A05-1707D71DEDD4}"/>
              </a:ext>
            </a:extLst>
          </p:cNvPr>
          <p:cNvSpPr/>
          <p:nvPr/>
        </p:nvSpPr>
        <p:spPr>
          <a:xfrm>
            <a:off x="10036321" y="4369156"/>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F748E2B7-FA24-43EB-B57C-68B832C9795D}"/>
              </a:ext>
            </a:extLst>
          </p:cNvPr>
          <p:cNvSpPr/>
          <p:nvPr/>
        </p:nvSpPr>
        <p:spPr>
          <a:xfrm>
            <a:off x="5316894" y="4076210"/>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40D6FAE6-67F2-40C9-AFDC-AEFD52E45CE1}"/>
              </a:ext>
            </a:extLst>
          </p:cNvPr>
          <p:cNvSpPr/>
          <p:nvPr/>
        </p:nvSpPr>
        <p:spPr>
          <a:xfrm>
            <a:off x="7156711" y="4814340"/>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D4D62CCB-CE66-4FDF-A342-C348983D5D0A}"/>
              </a:ext>
            </a:extLst>
          </p:cNvPr>
          <p:cNvSpPr/>
          <p:nvPr/>
        </p:nvSpPr>
        <p:spPr>
          <a:xfrm>
            <a:off x="8756052" y="455676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CFD81879-712F-46EE-87C2-9392FB541D39}"/>
              </a:ext>
            </a:extLst>
          </p:cNvPr>
          <p:cNvSpPr/>
          <p:nvPr/>
        </p:nvSpPr>
        <p:spPr>
          <a:xfrm>
            <a:off x="8884837" y="5933878"/>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B3F141A0-6ABD-40E3-A38F-D304D9F92533}"/>
              </a:ext>
            </a:extLst>
          </p:cNvPr>
          <p:cNvSpPr/>
          <p:nvPr/>
        </p:nvSpPr>
        <p:spPr>
          <a:xfrm>
            <a:off x="10531621" y="5169970"/>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74A09B9B-4428-4386-B937-108D50A0EAD8}"/>
              </a:ext>
            </a:extLst>
          </p:cNvPr>
          <p:cNvSpPr/>
          <p:nvPr/>
        </p:nvSpPr>
        <p:spPr>
          <a:xfrm>
            <a:off x="6494177" y="6062663"/>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EA9361C4-F856-46C4-8E76-DA9F07A5D473}"/>
              </a:ext>
            </a:extLst>
          </p:cNvPr>
          <p:cNvSpPr/>
          <p:nvPr/>
        </p:nvSpPr>
        <p:spPr>
          <a:xfrm>
            <a:off x="9983407" y="1790598"/>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78B946C0-38C9-4043-89CB-1A98846311F3}"/>
              </a:ext>
            </a:extLst>
          </p:cNvPr>
          <p:cNvSpPr/>
          <p:nvPr/>
        </p:nvSpPr>
        <p:spPr>
          <a:xfrm>
            <a:off x="11764379" y="337457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91431258-1E21-4255-BDED-3B4D03BDA5B8}"/>
              </a:ext>
            </a:extLst>
          </p:cNvPr>
          <p:cNvSpPr/>
          <p:nvPr/>
        </p:nvSpPr>
        <p:spPr>
          <a:xfrm>
            <a:off x="7044952" y="3081633"/>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81A77967-3FB6-4952-8E43-442A7C92B76B}"/>
              </a:ext>
            </a:extLst>
          </p:cNvPr>
          <p:cNvSpPr/>
          <p:nvPr/>
        </p:nvSpPr>
        <p:spPr>
          <a:xfrm>
            <a:off x="8884769" y="3819763"/>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D7ECEAFB-F865-44B0-B306-2EEE33E420DB}"/>
              </a:ext>
            </a:extLst>
          </p:cNvPr>
          <p:cNvSpPr/>
          <p:nvPr/>
        </p:nvSpPr>
        <p:spPr>
          <a:xfrm>
            <a:off x="10434296" y="3503364"/>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5673E154-AF5B-4C5D-8D97-3677267ADC07}"/>
              </a:ext>
            </a:extLst>
          </p:cNvPr>
          <p:cNvSpPr/>
          <p:nvPr/>
        </p:nvSpPr>
        <p:spPr>
          <a:xfrm>
            <a:off x="10563081" y="4880473"/>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7EB01316-BBDB-4181-8549-FF53657E45B3}"/>
              </a:ext>
            </a:extLst>
          </p:cNvPr>
          <p:cNvSpPr/>
          <p:nvPr/>
        </p:nvSpPr>
        <p:spPr>
          <a:xfrm>
            <a:off x="12259679" y="4175393"/>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803DB9D3-E4EF-45A9-AD29-9CBD6DED06D5}"/>
              </a:ext>
            </a:extLst>
          </p:cNvPr>
          <p:cNvSpPr/>
          <p:nvPr/>
        </p:nvSpPr>
        <p:spPr>
          <a:xfrm>
            <a:off x="8222235" y="5068086"/>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EEF82D3A-19C5-4482-982F-3D32EC2D0DF2}"/>
              </a:ext>
            </a:extLst>
          </p:cNvPr>
          <p:cNvSpPr/>
          <p:nvPr/>
        </p:nvSpPr>
        <p:spPr>
          <a:xfrm>
            <a:off x="3844701" y="5680132"/>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D407C32D-21BA-418C-9B50-39EFF6E5B4E3}"/>
              </a:ext>
            </a:extLst>
          </p:cNvPr>
          <p:cNvSpPr/>
          <p:nvPr/>
        </p:nvSpPr>
        <p:spPr>
          <a:xfrm>
            <a:off x="4340001" y="6480946"/>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0BBE2068-DAD2-4D70-BA55-57CEEFD87C99}"/>
              </a:ext>
            </a:extLst>
          </p:cNvPr>
          <p:cNvSpPr/>
          <p:nvPr/>
        </p:nvSpPr>
        <p:spPr>
          <a:xfrm>
            <a:off x="5572759" y="468555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4981D738-CACE-47B9-8234-D195C14A3745}"/>
              </a:ext>
            </a:extLst>
          </p:cNvPr>
          <p:cNvSpPr/>
          <p:nvPr/>
        </p:nvSpPr>
        <p:spPr>
          <a:xfrm>
            <a:off x="4242676" y="4814340"/>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977E8265-8299-4FAB-BCAB-B93696FC8EA3}"/>
              </a:ext>
            </a:extLst>
          </p:cNvPr>
          <p:cNvSpPr/>
          <p:nvPr/>
        </p:nvSpPr>
        <p:spPr>
          <a:xfrm>
            <a:off x="4371461" y="619144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a:extLst>
              <a:ext uri="{FF2B5EF4-FFF2-40B4-BE49-F238E27FC236}">
                <a16:creationId xmlns:a16="http://schemas.microsoft.com/office/drawing/2014/main" id="{9EB6BC82-6EE1-4DDF-8C7E-7C84304918CE}"/>
              </a:ext>
            </a:extLst>
          </p:cNvPr>
          <p:cNvSpPr/>
          <p:nvPr/>
        </p:nvSpPr>
        <p:spPr>
          <a:xfrm>
            <a:off x="6068059" y="548636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07189456-D775-48F3-AEA0-37A7D63D9843}"/>
              </a:ext>
            </a:extLst>
          </p:cNvPr>
          <p:cNvSpPr/>
          <p:nvPr/>
        </p:nvSpPr>
        <p:spPr>
          <a:xfrm>
            <a:off x="9248571" y="4253008"/>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4FAEF87D-BCBE-4A7A-B60E-65FE5D5BE080}"/>
              </a:ext>
            </a:extLst>
          </p:cNvPr>
          <p:cNvSpPr/>
          <p:nvPr/>
        </p:nvSpPr>
        <p:spPr>
          <a:xfrm>
            <a:off x="9743871" y="5053822"/>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a16="http://schemas.microsoft.com/office/drawing/2014/main" id="{F9C82392-39DE-4954-9741-3F0BD5F12E56}"/>
              </a:ext>
            </a:extLst>
          </p:cNvPr>
          <p:cNvSpPr/>
          <p:nvPr/>
        </p:nvSpPr>
        <p:spPr>
          <a:xfrm>
            <a:off x="9195657" y="1674450"/>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CE7A4684-AA7A-41AE-BAB8-871FAA5DAC13}"/>
              </a:ext>
            </a:extLst>
          </p:cNvPr>
          <p:cNvSpPr/>
          <p:nvPr/>
        </p:nvSpPr>
        <p:spPr>
          <a:xfrm>
            <a:off x="10976629" y="3258431"/>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a:extLst>
              <a:ext uri="{FF2B5EF4-FFF2-40B4-BE49-F238E27FC236}">
                <a16:creationId xmlns:a16="http://schemas.microsoft.com/office/drawing/2014/main" id="{A17993FF-C315-4E45-92D3-C4DE79CA6523}"/>
              </a:ext>
            </a:extLst>
          </p:cNvPr>
          <p:cNvSpPr/>
          <p:nvPr/>
        </p:nvSpPr>
        <p:spPr>
          <a:xfrm>
            <a:off x="9646546" y="3387216"/>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3392830D-A6F0-455E-ACE7-65C932AC131C}"/>
              </a:ext>
            </a:extLst>
          </p:cNvPr>
          <p:cNvSpPr/>
          <p:nvPr/>
        </p:nvSpPr>
        <p:spPr>
          <a:xfrm>
            <a:off x="9775331" y="476432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0E036428-8D3A-467A-ACDD-50D1A2272E45}"/>
              </a:ext>
            </a:extLst>
          </p:cNvPr>
          <p:cNvSpPr/>
          <p:nvPr/>
        </p:nvSpPr>
        <p:spPr>
          <a:xfrm>
            <a:off x="11471929" y="405924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C4091812-08E2-4B52-93A1-84BDFF69B14F}"/>
              </a:ext>
            </a:extLst>
          </p:cNvPr>
          <p:cNvSpPr/>
          <p:nvPr/>
        </p:nvSpPr>
        <p:spPr>
          <a:xfrm>
            <a:off x="9394621" y="4427512"/>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70790328-7BC6-4A86-BADA-61376B0FA9D5}"/>
              </a:ext>
            </a:extLst>
          </p:cNvPr>
          <p:cNvSpPr/>
          <p:nvPr/>
        </p:nvSpPr>
        <p:spPr>
          <a:xfrm>
            <a:off x="9889921" y="5228326"/>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7F390B28-FA38-43DA-A5C7-6AECC17186A5}"/>
              </a:ext>
            </a:extLst>
          </p:cNvPr>
          <p:cNvSpPr/>
          <p:nvPr/>
        </p:nvSpPr>
        <p:spPr>
          <a:xfrm>
            <a:off x="9341707" y="1848954"/>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94168E83-67D7-4C83-BD90-E942D6684639}"/>
              </a:ext>
            </a:extLst>
          </p:cNvPr>
          <p:cNvSpPr/>
          <p:nvPr/>
        </p:nvSpPr>
        <p:spPr>
          <a:xfrm>
            <a:off x="11122679" y="343293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589145C5-BBA1-4C5F-A068-E5466C0FBC90}"/>
              </a:ext>
            </a:extLst>
          </p:cNvPr>
          <p:cNvSpPr/>
          <p:nvPr/>
        </p:nvSpPr>
        <p:spPr>
          <a:xfrm>
            <a:off x="9792596" y="3561720"/>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a:extLst>
              <a:ext uri="{FF2B5EF4-FFF2-40B4-BE49-F238E27FC236}">
                <a16:creationId xmlns:a16="http://schemas.microsoft.com/office/drawing/2014/main" id="{C55FC513-01C4-4E2C-8278-40C4B46A73C0}"/>
              </a:ext>
            </a:extLst>
          </p:cNvPr>
          <p:cNvSpPr/>
          <p:nvPr/>
        </p:nvSpPr>
        <p:spPr>
          <a:xfrm>
            <a:off x="9921381" y="493882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a:extLst>
              <a:ext uri="{FF2B5EF4-FFF2-40B4-BE49-F238E27FC236}">
                <a16:creationId xmlns:a16="http://schemas.microsoft.com/office/drawing/2014/main" id="{CC86E8BB-5A3E-46CA-BA6C-C312C20ABBDE}"/>
              </a:ext>
            </a:extLst>
          </p:cNvPr>
          <p:cNvSpPr/>
          <p:nvPr/>
        </p:nvSpPr>
        <p:spPr>
          <a:xfrm>
            <a:off x="11617979" y="423374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3786671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 dur="250" autoRev="1" fill="remove"/>
                                        <p:tgtEl>
                                          <p:spTgt spid="5"/>
                                        </p:tgtEl>
                                        <p:attrNameLst>
                                          <p:attrName>style.color</p:attrName>
                                        </p:attrNameLst>
                                      </p:cBhvr>
                                      <p:to>
                                        <a:srgbClr val="66FF99"/>
                                      </p:to>
                                    </p:animClr>
                                    <p:animClr clrSpc="rgb" dir="cw">
                                      <p:cBhvr>
                                        <p:cTn id="7" dur="250" autoRev="1" fill="remove"/>
                                        <p:tgtEl>
                                          <p:spTgt spid="5"/>
                                        </p:tgtEl>
                                        <p:attrNameLst>
                                          <p:attrName>fillcolor</p:attrName>
                                        </p:attrNameLst>
                                      </p:cBhvr>
                                      <p:to>
                                        <a:srgbClr val="66FF99"/>
                                      </p:to>
                                    </p:animClr>
                                    <p:set>
                                      <p:cBhvr>
                                        <p:cTn id="8" dur="250" autoRev="1" fill="remove"/>
                                        <p:tgtEl>
                                          <p:spTgt spid="5"/>
                                        </p:tgtEl>
                                        <p:attrNameLst>
                                          <p:attrName>fill.type</p:attrName>
                                        </p:attrNameLst>
                                      </p:cBhvr>
                                      <p:to>
                                        <p:strVal val="solid"/>
                                      </p:to>
                                    </p:set>
                                    <p:set>
                                      <p:cBhvr>
                                        <p:cTn id="9" dur="250" autoRev="1" fill="remove"/>
                                        <p:tgtEl>
                                          <p:spTgt spid="5"/>
                                        </p:tgtEl>
                                        <p:attrNameLst>
                                          <p:attrName>fill.on</p:attrName>
                                        </p:attrNameLst>
                                      </p:cBhvr>
                                      <p:to>
                                        <p:strVal val="true"/>
                                      </p:to>
                                    </p:set>
                                  </p:childTnLst>
                                  <p:subTnLst>
                                    <p:audio>
                                      <p:cMediaNode>
                                        <p:cTn display="0" masterRel="sameClick">
                                          <p:stCondLst>
                                            <p:cond evt="begin" delay="0">
                                              <p:tn val="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
                  </p:tgtEl>
                </p:cond>
              </p:nextCondLst>
            </p:seq>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 dur="250" autoRev="1" fill="remove"/>
                                        <p:tgtEl>
                                          <p:spTgt spid="6"/>
                                        </p:tgtEl>
                                        <p:attrNameLst>
                                          <p:attrName>style.color</p:attrName>
                                        </p:attrNameLst>
                                      </p:cBhvr>
                                      <p:to>
                                        <a:srgbClr val="66FF99"/>
                                      </p:to>
                                    </p:animClr>
                                    <p:animClr clrSpc="rgb" dir="cw">
                                      <p:cBhvr>
                                        <p:cTn id="15" dur="250" autoRev="1" fill="remove"/>
                                        <p:tgtEl>
                                          <p:spTgt spid="6"/>
                                        </p:tgtEl>
                                        <p:attrNameLst>
                                          <p:attrName>fillcolor</p:attrName>
                                        </p:attrNameLst>
                                      </p:cBhvr>
                                      <p:to>
                                        <a:srgbClr val="66FF99"/>
                                      </p:to>
                                    </p:animClr>
                                    <p:set>
                                      <p:cBhvr>
                                        <p:cTn id="16" dur="250" autoRev="1" fill="remove"/>
                                        <p:tgtEl>
                                          <p:spTgt spid="6"/>
                                        </p:tgtEl>
                                        <p:attrNameLst>
                                          <p:attrName>fill.type</p:attrName>
                                        </p:attrNameLst>
                                      </p:cBhvr>
                                      <p:to>
                                        <p:strVal val="solid"/>
                                      </p:to>
                                    </p:set>
                                    <p:set>
                                      <p:cBhvr>
                                        <p:cTn id="17" dur="250" autoRev="1" fill="remove"/>
                                        <p:tgtEl>
                                          <p:spTgt spid="6"/>
                                        </p:tgtEl>
                                        <p:attrNameLst>
                                          <p:attrName>fill.on</p:attrName>
                                        </p:attrNameLst>
                                      </p:cBhvr>
                                      <p:to>
                                        <p:strVal val="true"/>
                                      </p:to>
                                    </p:set>
                                  </p:childTnLst>
                                  <p:subTnLst>
                                    <p:audio>
                                      <p:cMediaNode>
                                        <p:cTn display="0" masterRel="sameClick">
                                          <p:stCondLst>
                                            <p:cond evt="begin" delay="0">
                                              <p:tn val="1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
                  </p:tgtEl>
                </p:cond>
              </p:nextCondLst>
            </p:seq>
            <p:seq concurrent="1" nextAc="seek">
              <p:cTn id="18" restart="whenNotActive" fill="hold" evtFilter="cancelBubble" nodeType="interactiveSeq">
                <p:stCondLst>
                  <p:cond evt="onClick" delay="0">
                    <p:tgtEl>
                      <p:spTgt spid="7"/>
                    </p:tgtEl>
                  </p:cond>
                </p:stCondLst>
                <p:endSync evt="end" delay="0">
                  <p:rtn val="all"/>
                </p:endSync>
                <p:childTnLst>
                  <p:par>
                    <p:cTn id="19" fill="hold">
                      <p:stCondLst>
                        <p:cond delay="0"/>
                      </p:stCondLst>
                      <p:childTnLst>
                        <p:par>
                          <p:cTn id="20" fill="hold">
                            <p:stCondLst>
                              <p:cond delay="0"/>
                            </p:stCondLst>
                            <p:childTnLst>
                              <p:par>
                                <p:cTn id="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 dur="250" autoRev="1" fill="remove"/>
                                        <p:tgtEl>
                                          <p:spTgt spid="7"/>
                                        </p:tgtEl>
                                        <p:attrNameLst>
                                          <p:attrName>style.color</p:attrName>
                                        </p:attrNameLst>
                                      </p:cBhvr>
                                      <p:to>
                                        <a:srgbClr val="66FF99"/>
                                      </p:to>
                                    </p:animClr>
                                    <p:animClr clrSpc="rgb" dir="cw">
                                      <p:cBhvr>
                                        <p:cTn id="23" dur="250" autoRev="1" fill="remove"/>
                                        <p:tgtEl>
                                          <p:spTgt spid="7"/>
                                        </p:tgtEl>
                                        <p:attrNameLst>
                                          <p:attrName>fillcolor</p:attrName>
                                        </p:attrNameLst>
                                      </p:cBhvr>
                                      <p:to>
                                        <a:srgbClr val="66FF99"/>
                                      </p:to>
                                    </p:animClr>
                                    <p:set>
                                      <p:cBhvr>
                                        <p:cTn id="24" dur="250" autoRev="1" fill="remove"/>
                                        <p:tgtEl>
                                          <p:spTgt spid="7"/>
                                        </p:tgtEl>
                                        <p:attrNameLst>
                                          <p:attrName>fill.type</p:attrName>
                                        </p:attrNameLst>
                                      </p:cBhvr>
                                      <p:to>
                                        <p:strVal val="solid"/>
                                      </p:to>
                                    </p:set>
                                    <p:set>
                                      <p:cBhvr>
                                        <p:cTn id="25" dur="250" autoRev="1" fill="remove"/>
                                        <p:tgtEl>
                                          <p:spTgt spid="7"/>
                                        </p:tgtEl>
                                        <p:attrNameLst>
                                          <p:attrName>fill.on</p:attrName>
                                        </p:attrNameLst>
                                      </p:cBhvr>
                                      <p:to>
                                        <p:strVal val="true"/>
                                      </p:to>
                                    </p:set>
                                  </p:childTnLst>
                                  <p:subTnLst>
                                    <p:audio>
                                      <p:cMediaNode>
                                        <p:cTn display="0" masterRel="sameClick">
                                          <p:stCondLst>
                                            <p:cond evt="begin" delay="0">
                                              <p:tn val="2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
                  </p:tgtEl>
                </p:cond>
              </p:nextCondLst>
            </p:seq>
            <p:seq concurrent="1" nextAc="seek">
              <p:cTn id="26" restart="whenNotActive" fill="hold" evtFilter="cancelBubble" nodeType="interactiveSeq">
                <p:stCondLst>
                  <p:cond evt="onClick" delay="0">
                    <p:tgtEl>
                      <p:spTgt spid="8"/>
                    </p:tgtEl>
                  </p:cond>
                </p:stCondLst>
                <p:endSync evt="end" delay="0">
                  <p:rtn val="all"/>
                </p:endSync>
                <p:childTnLst>
                  <p:par>
                    <p:cTn id="27" fill="hold">
                      <p:stCondLst>
                        <p:cond delay="0"/>
                      </p:stCondLst>
                      <p:childTnLst>
                        <p:par>
                          <p:cTn id="28" fill="hold">
                            <p:stCondLst>
                              <p:cond delay="0"/>
                            </p:stCondLst>
                            <p:childTnLst>
                              <p:par>
                                <p:cTn id="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 dur="250" autoRev="1" fill="remove"/>
                                        <p:tgtEl>
                                          <p:spTgt spid="8"/>
                                        </p:tgtEl>
                                        <p:attrNameLst>
                                          <p:attrName>style.color</p:attrName>
                                        </p:attrNameLst>
                                      </p:cBhvr>
                                      <p:to>
                                        <a:srgbClr val="66FF99"/>
                                      </p:to>
                                    </p:animClr>
                                    <p:animClr clrSpc="rgb" dir="cw">
                                      <p:cBhvr>
                                        <p:cTn id="31" dur="250" autoRev="1" fill="remove"/>
                                        <p:tgtEl>
                                          <p:spTgt spid="8"/>
                                        </p:tgtEl>
                                        <p:attrNameLst>
                                          <p:attrName>fillcolor</p:attrName>
                                        </p:attrNameLst>
                                      </p:cBhvr>
                                      <p:to>
                                        <a:srgbClr val="66FF99"/>
                                      </p:to>
                                    </p:animClr>
                                    <p:set>
                                      <p:cBhvr>
                                        <p:cTn id="32" dur="250" autoRev="1" fill="remove"/>
                                        <p:tgtEl>
                                          <p:spTgt spid="8"/>
                                        </p:tgtEl>
                                        <p:attrNameLst>
                                          <p:attrName>fill.type</p:attrName>
                                        </p:attrNameLst>
                                      </p:cBhvr>
                                      <p:to>
                                        <p:strVal val="solid"/>
                                      </p:to>
                                    </p:set>
                                    <p:set>
                                      <p:cBhvr>
                                        <p:cTn id="33" dur="250" autoRev="1" fill="remove"/>
                                        <p:tgtEl>
                                          <p:spTgt spid="8"/>
                                        </p:tgtEl>
                                        <p:attrNameLst>
                                          <p:attrName>fill.on</p:attrName>
                                        </p:attrNameLst>
                                      </p:cBhvr>
                                      <p:to>
                                        <p:strVal val="true"/>
                                      </p:to>
                                    </p:set>
                                  </p:childTnLst>
                                  <p:subTnLst>
                                    <p:audio>
                                      <p:cMediaNode>
                                        <p:cTn display="0" masterRel="sameClick">
                                          <p:stCondLst>
                                            <p:cond evt="begin" delay="0">
                                              <p:tn val="2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
                  </p:tgtEl>
                </p:cond>
              </p:nextCondLst>
            </p:seq>
            <p:seq concurrent="1" nextAc="seek">
              <p:cTn id="34" restart="whenNotActive" fill="hold" evtFilter="cancelBubble" nodeType="interactiveSeq">
                <p:stCondLst>
                  <p:cond evt="onClick" delay="0">
                    <p:tgtEl>
                      <p:spTgt spid="9"/>
                    </p:tgtEl>
                  </p:cond>
                </p:stCondLst>
                <p:endSync evt="end" delay="0">
                  <p:rtn val="all"/>
                </p:endSync>
                <p:childTnLst>
                  <p:par>
                    <p:cTn id="35" fill="hold">
                      <p:stCondLst>
                        <p:cond delay="0"/>
                      </p:stCondLst>
                      <p:childTnLst>
                        <p:par>
                          <p:cTn id="36" fill="hold">
                            <p:stCondLst>
                              <p:cond delay="0"/>
                            </p:stCondLst>
                            <p:childTnLst>
                              <p:par>
                                <p:cTn id="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 dur="250" autoRev="1" fill="remove"/>
                                        <p:tgtEl>
                                          <p:spTgt spid="9"/>
                                        </p:tgtEl>
                                        <p:attrNameLst>
                                          <p:attrName>style.color</p:attrName>
                                        </p:attrNameLst>
                                      </p:cBhvr>
                                      <p:to>
                                        <a:srgbClr val="66FF99"/>
                                      </p:to>
                                    </p:animClr>
                                    <p:animClr clrSpc="rgb" dir="cw">
                                      <p:cBhvr>
                                        <p:cTn id="39" dur="250" autoRev="1" fill="remove"/>
                                        <p:tgtEl>
                                          <p:spTgt spid="9"/>
                                        </p:tgtEl>
                                        <p:attrNameLst>
                                          <p:attrName>fillcolor</p:attrName>
                                        </p:attrNameLst>
                                      </p:cBhvr>
                                      <p:to>
                                        <a:srgbClr val="66FF99"/>
                                      </p:to>
                                    </p:animClr>
                                    <p:set>
                                      <p:cBhvr>
                                        <p:cTn id="40" dur="250" autoRev="1" fill="remove"/>
                                        <p:tgtEl>
                                          <p:spTgt spid="9"/>
                                        </p:tgtEl>
                                        <p:attrNameLst>
                                          <p:attrName>fill.type</p:attrName>
                                        </p:attrNameLst>
                                      </p:cBhvr>
                                      <p:to>
                                        <p:strVal val="solid"/>
                                      </p:to>
                                    </p:set>
                                    <p:set>
                                      <p:cBhvr>
                                        <p:cTn id="41" dur="250" autoRev="1" fill="remove"/>
                                        <p:tgtEl>
                                          <p:spTgt spid="9"/>
                                        </p:tgtEl>
                                        <p:attrNameLst>
                                          <p:attrName>fill.on</p:attrName>
                                        </p:attrNameLst>
                                      </p:cBhvr>
                                      <p:to>
                                        <p:strVal val="true"/>
                                      </p:to>
                                    </p:set>
                                  </p:childTnLst>
                                  <p:subTnLst>
                                    <p:audio>
                                      <p:cMediaNode>
                                        <p:cTn display="0" masterRel="sameClick">
                                          <p:stCondLst>
                                            <p:cond evt="begin" delay="0">
                                              <p:tn val="3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9"/>
                  </p:tgtEl>
                </p:cond>
              </p:nextCondLst>
            </p:seq>
            <p:seq concurrent="1" nextAc="seek">
              <p:cTn id="42" restart="whenNotActive" fill="hold" evtFilter="cancelBubble" nodeType="interactiveSeq">
                <p:stCondLst>
                  <p:cond evt="onClick" delay="0">
                    <p:tgtEl>
                      <p:spTgt spid="10"/>
                    </p:tgtEl>
                  </p:cond>
                </p:stCondLst>
                <p:endSync evt="end" delay="0">
                  <p:rtn val="all"/>
                </p:endSync>
                <p:childTnLst>
                  <p:par>
                    <p:cTn id="43" fill="hold">
                      <p:stCondLst>
                        <p:cond delay="0"/>
                      </p:stCondLst>
                      <p:childTnLst>
                        <p:par>
                          <p:cTn id="44" fill="hold">
                            <p:stCondLst>
                              <p:cond delay="0"/>
                            </p:stCondLst>
                            <p:childTnLst>
                              <p:par>
                                <p:cTn id="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 dur="250" autoRev="1" fill="remove"/>
                                        <p:tgtEl>
                                          <p:spTgt spid="10"/>
                                        </p:tgtEl>
                                        <p:attrNameLst>
                                          <p:attrName>style.color</p:attrName>
                                        </p:attrNameLst>
                                      </p:cBhvr>
                                      <p:to>
                                        <a:srgbClr val="66FF99"/>
                                      </p:to>
                                    </p:animClr>
                                    <p:animClr clrSpc="rgb" dir="cw">
                                      <p:cBhvr>
                                        <p:cTn id="47" dur="250" autoRev="1" fill="remove"/>
                                        <p:tgtEl>
                                          <p:spTgt spid="10"/>
                                        </p:tgtEl>
                                        <p:attrNameLst>
                                          <p:attrName>fillcolor</p:attrName>
                                        </p:attrNameLst>
                                      </p:cBhvr>
                                      <p:to>
                                        <a:srgbClr val="66FF99"/>
                                      </p:to>
                                    </p:animClr>
                                    <p:set>
                                      <p:cBhvr>
                                        <p:cTn id="48" dur="250" autoRev="1" fill="remove"/>
                                        <p:tgtEl>
                                          <p:spTgt spid="10"/>
                                        </p:tgtEl>
                                        <p:attrNameLst>
                                          <p:attrName>fill.type</p:attrName>
                                        </p:attrNameLst>
                                      </p:cBhvr>
                                      <p:to>
                                        <p:strVal val="solid"/>
                                      </p:to>
                                    </p:set>
                                    <p:set>
                                      <p:cBhvr>
                                        <p:cTn id="49" dur="250" autoRev="1" fill="remove"/>
                                        <p:tgtEl>
                                          <p:spTgt spid="10"/>
                                        </p:tgtEl>
                                        <p:attrNameLst>
                                          <p:attrName>fill.on</p:attrName>
                                        </p:attrNameLst>
                                      </p:cBhvr>
                                      <p:to>
                                        <p:strVal val="true"/>
                                      </p:to>
                                    </p:set>
                                  </p:childTnLst>
                                  <p:subTnLst>
                                    <p:audio>
                                      <p:cMediaNode>
                                        <p:cTn display="0" masterRel="sameClick">
                                          <p:stCondLst>
                                            <p:cond evt="begin" delay="0">
                                              <p:tn val="4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0"/>
                  </p:tgtEl>
                </p:cond>
              </p:nextCondLst>
            </p:seq>
            <p:seq concurrent="1" nextAc="seek">
              <p:cTn id="50" restart="whenNotActive" fill="hold" evtFilter="cancelBubble" nodeType="interactiveSeq">
                <p:stCondLst>
                  <p:cond evt="onClick" delay="0">
                    <p:tgtEl>
                      <p:spTgt spid="11"/>
                    </p:tgtEl>
                  </p:cond>
                </p:stCondLst>
                <p:endSync evt="end" delay="0">
                  <p:rtn val="all"/>
                </p:endSync>
                <p:childTnLst>
                  <p:par>
                    <p:cTn id="51" fill="hold">
                      <p:stCondLst>
                        <p:cond delay="0"/>
                      </p:stCondLst>
                      <p:childTnLst>
                        <p:par>
                          <p:cTn id="52" fill="hold">
                            <p:stCondLst>
                              <p:cond delay="0"/>
                            </p:stCondLst>
                            <p:childTnLst>
                              <p:par>
                                <p:cTn id="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 dur="250" autoRev="1" fill="remove"/>
                                        <p:tgtEl>
                                          <p:spTgt spid="11"/>
                                        </p:tgtEl>
                                        <p:attrNameLst>
                                          <p:attrName>style.color</p:attrName>
                                        </p:attrNameLst>
                                      </p:cBhvr>
                                      <p:to>
                                        <a:srgbClr val="66FF99"/>
                                      </p:to>
                                    </p:animClr>
                                    <p:animClr clrSpc="rgb" dir="cw">
                                      <p:cBhvr>
                                        <p:cTn id="55" dur="250" autoRev="1" fill="remove"/>
                                        <p:tgtEl>
                                          <p:spTgt spid="11"/>
                                        </p:tgtEl>
                                        <p:attrNameLst>
                                          <p:attrName>fillcolor</p:attrName>
                                        </p:attrNameLst>
                                      </p:cBhvr>
                                      <p:to>
                                        <a:srgbClr val="66FF99"/>
                                      </p:to>
                                    </p:animClr>
                                    <p:set>
                                      <p:cBhvr>
                                        <p:cTn id="56" dur="250" autoRev="1" fill="remove"/>
                                        <p:tgtEl>
                                          <p:spTgt spid="11"/>
                                        </p:tgtEl>
                                        <p:attrNameLst>
                                          <p:attrName>fill.type</p:attrName>
                                        </p:attrNameLst>
                                      </p:cBhvr>
                                      <p:to>
                                        <p:strVal val="solid"/>
                                      </p:to>
                                    </p:set>
                                    <p:set>
                                      <p:cBhvr>
                                        <p:cTn id="57" dur="250" autoRev="1" fill="remove"/>
                                        <p:tgtEl>
                                          <p:spTgt spid="11"/>
                                        </p:tgtEl>
                                        <p:attrNameLst>
                                          <p:attrName>fill.on</p:attrName>
                                        </p:attrNameLst>
                                      </p:cBhvr>
                                      <p:to>
                                        <p:strVal val="true"/>
                                      </p:to>
                                    </p:set>
                                  </p:childTnLst>
                                  <p:subTnLst>
                                    <p:audio>
                                      <p:cMediaNode>
                                        <p:cTn display="0" masterRel="sameClick">
                                          <p:stCondLst>
                                            <p:cond evt="begin" delay="0">
                                              <p:tn val="5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1"/>
                  </p:tgtEl>
                </p:cond>
              </p:nextCondLst>
            </p:seq>
            <p:seq concurrent="1" nextAc="seek">
              <p:cTn id="58" restart="whenNotActive" fill="hold" evtFilter="cancelBubble" nodeType="interactiveSeq">
                <p:stCondLst>
                  <p:cond evt="onClick" delay="0">
                    <p:tgtEl>
                      <p:spTgt spid="12"/>
                    </p:tgtEl>
                  </p:cond>
                </p:stCondLst>
                <p:endSync evt="end" delay="0">
                  <p:rtn val="all"/>
                </p:endSync>
                <p:childTnLst>
                  <p:par>
                    <p:cTn id="59" fill="hold">
                      <p:stCondLst>
                        <p:cond delay="0"/>
                      </p:stCondLst>
                      <p:childTnLst>
                        <p:par>
                          <p:cTn id="60" fill="hold">
                            <p:stCondLst>
                              <p:cond delay="0"/>
                            </p:stCondLst>
                            <p:childTnLst>
                              <p:par>
                                <p:cTn id="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 dur="250" autoRev="1" fill="remove"/>
                                        <p:tgtEl>
                                          <p:spTgt spid="12"/>
                                        </p:tgtEl>
                                        <p:attrNameLst>
                                          <p:attrName>style.color</p:attrName>
                                        </p:attrNameLst>
                                      </p:cBhvr>
                                      <p:to>
                                        <a:srgbClr val="66FF99"/>
                                      </p:to>
                                    </p:animClr>
                                    <p:animClr clrSpc="rgb" dir="cw">
                                      <p:cBhvr>
                                        <p:cTn id="63" dur="250" autoRev="1" fill="remove"/>
                                        <p:tgtEl>
                                          <p:spTgt spid="12"/>
                                        </p:tgtEl>
                                        <p:attrNameLst>
                                          <p:attrName>fillcolor</p:attrName>
                                        </p:attrNameLst>
                                      </p:cBhvr>
                                      <p:to>
                                        <a:srgbClr val="66FF99"/>
                                      </p:to>
                                    </p:animClr>
                                    <p:set>
                                      <p:cBhvr>
                                        <p:cTn id="64" dur="250" autoRev="1" fill="remove"/>
                                        <p:tgtEl>
                                          <p:spTgt spid="12"/>
                                        </p:tgtEl>
                                        <p:attrNameLst>
                                          <p:attrName>fill.type</p:attrName>
                                        </p:attrNameLst>
                                      </p:cBhvr>
                                      <p:to>
                                        <p:strVal val="solid"/>
                                      </p:to>
                                    </p:set>
                                    <p:set>
                                      <p:cBhvr>
                                        <p:cTn id="65" dur="250" autoRev="1" fill="remove"/>
                                        <p:tgtEl>
                                          <p:spTgt spid="12"/>
                                        </p:tgtEl>
                                        <p:attrNameLst>
                                          <p:attrName>fill.on</p:attrName>
                                        </p:attrNameLst>
                                      </p:cBhvr>
                                      <p:to>
                                        <p:strVal val="true"/>
                                      </p:to>
                                    </p:set>
                                  </p:childTnLst>
                                  <p:subTnLst>
                                    <p:audio>
                                      <p:cMediaNode>
                                        <p:cTn display="0" masterRel="sameClick">
                                          <p:stCondLst>
                                            <p:cond evt="begin" delay="0">
                                              <p:tn val="6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2"/>
                  </p:tgtEl>
                </p:cond>
              </p:nextCondLst>
            </p:seq>
            <p:seq concurrent="1" nextAc="seek">
              <p:cTn id="66" restart="whenNotActive" fill="hold" evtFilter="cancelBubble" nodeType="interactiveSeq">
                <p:stCondLst>
                  <p:cond evt="onClick" delay="0">
                    <p:tgtEl>
                      <p:spTgt spid="13"/>
                    </p:tgtEl>
                  </p:cond>
                </p:stCondLst>
                <p:endSync evt="end" delay="0">
                  <p:rtn val="all"/>
                </p:endSync>
                <p:childTnLst>
                  <p:par>
                    <p:cTn id="67" fill="hold">
                      <p:stCondLst>
                        <p:cond delay="0"/>
                      </p:stCondLst>
                      <p:childTnLst>
                        <p:par>
                          <p:cTn id="68" fill="hold">
                            <p:stCondLst>
                              <p:cond delay="0"/>
                            </p:stCondLst>
                            <p:childTnLst>
                              <p:par>
                                <p:cTn id="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0" dur="250" autoRev="1" fill="remove"/>
                                        <p:tgtEl>
                                          <p:spTgt spid="13"/>
                                        </p:tgtEl>
                                        <p:attrNameLst>
                                          <p:attrName>style.color</p:attrName>
                                        </p:attrNameLst>
                                      </p:cBhvr>
                                      <p:to>
                                        <a:srgbClr val="66FF99"/>
                                      </p:to>
                                    </p:animClr>
                                    <p:animClr clrSpc="rgb" dir="cw">
                                      <p:cBhvr>
                                        <p:cTn id="71" dur="250" autoRev="1" fill="remove"/>
                                        <p:tgtEl>
                                          <p:spTgt spid="13"/>
                                        </p:tgtEl>
                                        <p:attrNameLst>
                                          <p:attrName>fillcolor</p:attrName>
                                        </p:attrNameLst>
                                      </p:cBhvr>
                                      <p:to>
                                        <a:srgbClr val="66FF99"/>
                                      </p:to>
                                    </p:animClr>
                                    <p:set>
                                      <p:cBhvr>
                                        <p:cTn id="72" dur="250" autoRev="1" fill="remove"/>
                                        <p:tgtEl>
                                          <p:spTgt spid="13"/>
                                        </p:tgtEl>
                                        <p:attrNameLst>
                                          <p:attrName>fill.type</p:attrName>
                                        </p:attrNameLst>
                                      </p:cBhvr>
                                      <p:to>
                                        <p:strVal val="solid"/>
                                      </p:to>
                                    </p:set>
                                    <p:set>
                                      <p:cBhvr>
                                        <p:cTn id="73" dur="250" autoRev="1" fill="remove"/>
                                        <p:tgtEl>
                                          <p:spTgt spid="13"/>
                                        </p:tgtEl>
                                        <p:attrNameLst>
                                          <p:attrName>fill.on</p:attrName>
                                        </p:attrNameLst>
                                      </p:cBhvr>
                                      <p:to>
                                        <p:strVal val="true"/>
                                      </p:to>
                                    </p:set>
                                  </p:childTnLst>
                                  <p:subTnLst>
                                    <p:audio>
                                      <p:cMediaNode>
                                        <p:cTn display="0" masterRel="sameClick">
                                          <p:stCondLst>
                                            <p:cond evt="begin" delay="0">
                                              <p:tn val="6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3"/>
                  </p:tgtEl>
                </p:cond>
              </p:nextCondLst>
            </p:seq>
            <p:seq concurrent="1" nextAc="seek">
              <p:cTn id="74" restart="whenNotActive" fill="hold" evtFilter="cancelBubble" nodeType="interactiveSeq">
                <p:stCondLst>
                  <p:cond evt="onClick" delay="0">
                    <p:tgtEl>
                      <p:spTgt spid="14"/>
                    </p:tgtEl>
                  </p:cond>
                </p:stCondLst>
                <p:endSync evt="end" delay="0">
                  <p:rtn val="all"/>
                </p:endSync>
                <p:childTnLst>
                  <p:par>
                    <p:cTn id="75" fill="hold">
                      <p:stCondLst>
                        <p:cond delay="0"/>
                      </p:stCondLst>
                      <p:childTnLst>
                        <p:par>
                          <p:cTn id="76" fill="hold">
                            <p:stCondLst>
                              <p:cond delay="0"/>
                            </p:stCondLst>
                            <p:childTnLst>
                              <p:par>
                                <p:cTn id="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8" dur="250" autoRev="1" fill="remove"/>
                                        <p:tgtEl>
                                          <p:spTgt spid="14"/>
                                        </p:tgtEl>
                                        <p:attrNameLst>
                                          <p:attrName>style.color</p:attrName>
                                        </p:attrNameLst>
                                      </p:cBhvr>
                                      <p:to>
                                        <a:srgbClr val="66FF99"/>
                                      </p:to>
                                    </p:animClr>
                                    <p:animClr clrSpc="rgb" dir="cw">
                                      <p:cBhvr>
                                        <p:cTn id="79" dur="250" autoRev="1" fill="remove"/>
                                        <p:tgtEl>
                                          <p:spTgt spid="14"/>
                                        </p:tgtEl>
                                        <p:attrNameLst>
                                          <p:attrName>fillcolor</p:attrName>
                                        </p:attrNameLst>
                                      </p:cBhvr>
                                      <p:to>
                                        <a:srgbClr val="66FF99"/>
                                      </p:to>
                                    </p:animClr>
                                    <p:set>
                                      <p:cBhvr>
                                        <p:cTn id="80" dur="250" autoRev="1" fill="remove"/>
                                        <p:tgtEl>
                                          <p:spTgt spid="14"/>
                                        </p:tgtEl>
                                        <p:attrNameLst>
                                          <p:attrName>fill.type</p:attrName>
                                        </p:attrNameLst>
                                      </p:cBhvr>
                                      <p:to>
                                        <p:strVal val="solid"/>
                                      </p:to>
                                    </p:set>
                                    <p:set>
                                      <p:cBhvr>
                                        <p:cTn id="81" dur="250" autoRev="1" fill="remove"/>
                                        <p:tgtEl>
                                          <p:spTgt spid="14"/>
                                        </p:tgtEl>
                                        <p:attrNameLst>
                                          <p:attrName>fill.on</p:attrName>
                                        </p:attrNameLst>
                                      </p:cBhvr>
                                      <p:to>
                                        <p:strVal val="true"/>
                                      </p:to>
                                    </p:set>
                                  </p:childTnLst>
                                  <p:subTnLst>
                                    <p:audio>
                                      <p:cMediaNode>
                                        <p:cTn display="0" masterRel="sameClick">
                                          <p:stCondLst>
                                            <p:cond evt="begin" delay="0">
                                              <p:tn val="7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4"/>
                  </p:tgtEl>
                </p:cond>
              </p:nextCondLst>
            </p:seq>
            <p:seq concurrent="1" nextAc="seek">
              <p:cTn id="82" restart="whenNotActive" fill="hold" evtFilter="cancelBubble" nodeType="interactiveSeq">
                <p:stCondLst>
                  <p:cond evt="onClick" delay="0">
                    <p:tgtEl>
                      <p:spTgt spid="15"/>
                    </p:tgtEl>
                  </p:cond>
                </p:stCondLst>
                <p:endSync evt="end" delay="0">
                  <p:rtn val="all"/>
                </p:endSync>
                <p:childTnLst>
                  <p:par>
                    <p:cTn id="83" fill="hold">
                      <p:stCondLst>
                        <p:cond delay="0"/>
                      </p:stCondLst>
                      <p:childTnLst>
                        <p:par>
                          <p:cTn id="84" fill="hold">
                            <p:stCondLst>
                              <p:cond delay="0"/>
                            </p:stCondLst>
                            <p:childTnLst>
                              <p:par>
                                <p:cTn id="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86" dur="250" autoRev="1" fill="remove"/>
                                        <p:tgtEl>
                                          <p:spTgt spid="15"/>
                                        </p:tgtEl>
                                        <p:attrNameLst>
                                          <p:attrName>style.color</p:attrName>
                                        </p:attrNameLst>
                                      </p:cBhvr>
                                      <p:to>
                                        <a:srgbClr val="66FF99"/>
                                      </p:to>
                                    </p:animClr>
                                    <p:animClr clrSpc="rgb" dir="cw">
                                      <p:cBhvr>
                                        <p:cTn id="87" dur="250" autoRev="1" fill="remove"/>
                                        <p:tgtEl>
                                          <p:spTgt spid="15"/>
                                        </p:tgtEl>
                                        <p:attrNameLst>
                                          <p:attrName>fillcolor</p:attrName>
                                        </p:attrNameLst>
                                      </p:cBhvr>
                                      <p:to>
                                        <a:srgbClr val="66FF99"/>
                                      </p:to>
                                    </p:animClr>
                                    <p:set>
                                      <p:cBhvr>
                                        <p:cTn id="88" dur="250" autoRev="1" fill="remove"/>
                                        <p:tgtEl>
                                          <p:spTgt spid="15"/>
                                        </p:tgtEl>
                                        <p:attrNameLst>
                                          <p:attrName>fill.type</p:attrName>
                                        </p:attrNameLst>
                                      </p:cBhvr>
                                      <p:to>
                                        <p:strVal val="solid"/>
                                      </p:to>
                                    </p:set>
                                    <p:set>
                                      <p:cBhvr>
                                        <p:cTn id="89" dur="250" autoRev="1" fill="remove"/>
                                        <p:tgtEl>
                                          <p:spTgt spid="15"/>
                                        </p:tgtEl>
                                        <p:attrNameLst>
                                          <p:attrName>fill.on</p:attrName>
                                        </p:attrNameLst>
                                      </p:cBhvr>
                                      <p:to>
                                        <p:strVal val="true"/>
                                      </p:to>
                                    </p:set>
                                  </p:childTnLst>
                                  <p:subTnLst>
                                    <p:audio>
                                      <p:cMediaNode>
                                        <p:cTn display="0" masterRel="sameClick">
                                          <p:stCondLst>
                                            <p:cond evt="begin" delay="0">
                                              <p:tn val="8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5"/>
                  </p:tgtEl>
                </p:cond>
              </p:nextCondLst>
            </p:seq>
            <p:seq concurrent="1" nextAc="seek">
              <p:cTn id="90" restart="whenNotActive" fill="hold" evtFilter="cancelBubble" nodeType="interactiveSeq">
                <p:stCondLst>
                  <p:cond evt="onClick" delay="0">
                    <p:tgtEl>
                      <p:spTgt spid="16"/>
                    </p:tgtEl>
                  </p:cond>
                </p:stCondLst>
                <p:endSync evt="end" delay="0">
                  <p:rtn val="all"/>
                </p:endSync>
                <p:childTnLst>
                  <p:par>
                    <p:cTn id="91" fill="hold">
                      <p:stCondLst>
                        <p:cond delay="0"/>
                      </p:stCondLst>
                      <p:childTnLst>
                        <p:par>
                          <p:cTn id="92" fill="hold">
                            <p:stCondLst>
                              <p:cond delay="0"/>
                            </p:stCondLst>
                            <p:childTnLst>
                              <p:par>
                                <p:cTn id="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4" dur="250" autoRev="1" fill="remove"/>
                                        <p:tgtEl>
                                          <p:spTgt spid="16"/>
                                        </p:tgtEl>
                                        <p:attrNameLst>
                                          <p:attrName>style.color</p:attrName>
                                        </p:attrNameLst>
                                      </p:cBhvr>
                                      <p:to>
                                        <a:srgbClr val="66FF99"/>
                                      </p:to>
                                    </p:animClr>
                                    <p:animClr clrSpc="rgb" dir="cw">
                                      <p:cBhvr>
                                        <p:cTn id="95" dur="250" autoRev="1" fill="remove"/>
                                        <p:tgtEl>
                                          <p:spTgt spid="16"/>
                                        </p:tgtEl>
                                        <p:attrNameLst>
                                          <p:attrName>fillcolor</p:attrName>
                                        </p:attrNameLst>
                                      </p:cBhvr>
                                      <p:to>
                                        <a:srgbClr val="66FF99"/>
                                      </p:to>
                                    </p:animClr>
                                    <p:set>
                                      <p:cBhvr>
                                        <p:cTn id="96" dur="250" autoRev="1" fill="remove"/>
                                        <p:tgtEl>
                                          <p:spTgt spid="16"/>
                                        </p:tgtEl>
                                        <p:attrNameLst>
                                          <p:attrName>fill.type</p:attrName>
                                        </p:attrNameLst>
                                      </p:cBhvr>
                                      <p:to>
                                        <p:strVal val="solid"/>
                                      </p:to>
                                    </p:set>
                                    <p:set>
                                      <p:cBhvr>
                                        <p:cTn id="97" dur="250" autoRev="1" fill="remove"/>
                                        <p:tgtEl>
                                          <p:spTgt spid="16"/>
                                        </p:tgtEl>
                                        <p:attrNameLst>
                                          <p:attrName>fill.on</p:attrName>
                                        </p:attrNameLst>
                                      </p:cBhvr>
                                      <p:to>
                                        <p:strVal val="true"/>
                                      </p:to>
                                    </p:set>
                                  </p:childTnLst>
                                  <p:subTnLst>
                                    <p:audio>
                                      <p:cMediaNode>
                                        <p:cTn display="0" masterRel="sameClick">
                                          <p:stCondLst>
                                            <p:cond evt="begin" delay="0">
                                              <p:tn val="9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6"/>
                  </p:tgtEl>
                </p:cond>
              </p:nextCondLst>
            </p:seq>
            <p:seq concurrent="1" nextAc="seek">
              <p:cTn id="98" restart="whenNotActive" fill="hold" evtFilter="cancelBubble" nodeType="interactiveSeq">
                <p:stCondLst>
                  <p:cond evt="onClick" delay="0">
                    <p:tgtEl>
                      <p:spTgt spid="17"/>
                    </p:tgtEl>
                  </p:cond>
                </p:stCondLst>
                <p:endSync evt="end" delay="0">
                  <p:rtn val="all"/>
                </p:endSync>
                <p:childTnLst>
                  <p:par>
                    <p:cTn id="99" fill="hold">
                      <p:stCondLst>
                        <p:cond delay="0"/>
                      </p:stCondLst>
                      <p:childTnLst>
                        <p:par>
                          <p:cTn id="100" fill="hold">
                            <p:stCondLst>
                              <p:cond delay="0"/>
                            </p:stCondLst>
                            <p:childTnLst>
                              <p:par>
                                <p:cTn id="1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02" dur="250" autoRev="1" fill="remove"/>
                                        <p:tgtEl>
                                          <p:spTgt spid="17"/>
                                        </p:tgtEl>
                                        <p:attrNameLst>
                                          <p:attrName>style.color</p:attrName>
                                        </p:attrNameLst>
                                      </p:cBhvr>
                                      <p:to>
                                        <a:srgbClr val="66FF99"/>
                                      </p:to>
                                    </p:animClr>
                                    <p:animClr clrSpc="rgb" dir="cw">
                                      <p:cBhvr>
                                        <p:cTn id="103" dur="250" autoRev="1" fill="remove"/>
                                        <p:tgtEl>
                                          <p:spTgt spid="17"/>
                                        </p:tgtEl>
                                        <p:attrNameLst>
                                          <p:attrName>fillcolor</p:attrName>
                                        </p:attrNameLst>
                                      </p:cBhvr>
                                      <p:to>
                                        <a:srgbClr val="66FF99"/>
                                      </p:to>
                                    </p:animClr>
                                    <p:set>
                                      <p:cBhvr>
                                        <p:cTn id="104" dur="250" autoRev="1" fill="remove"/>
                                        <p:tgtEl>
                                          <p:spTgt spid="17"/>
                                        </p:tgtEl>
                                        <p:attrNameLst>
                                          <p:attrName>fill.type</p:attrName>
                                        </p:attrNameLst>
                                      </p:cBhvr>
                                      <p:to>
                                        <p:strVal val="solid"/>
                                      </p:to>
                                    </p:set>
                                    <p:set>
                                      <p:cBhvr>
                                        <p:cTn id="105" dur="250" autoRev="1" fill="remove"/>
                                        <p:tgtEl>
                                          <p:spTgt spid="17"/>
                                        </p:tgtEl>
                                        <p:attrNameLst>
                                          <p:attrName>fill.on</p:attrName>
                                        </p:attrNameLst>
                                      </p:cBhvr>
                                      <p:to>
                                        <p:strVal val="true"/>
                                      </p:to>
                                    </p:set>
                                  </p:childTnLst>
                                  <p:subTnLst>
                                    <p:audio>
                                      <p:cMediaNode>
                                        <p:cTn display="0" masterRel="sameClick">
                                          <p:stCondLst>
                                            <p:cond evt="begin" delay="0">
                                              <p:tn val="10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7"/>
                  </p:tgtEl>
                </p:cond>
              </p:nextCondLst>
            </p:seq>
            <p:seq concurrent="1" nextAc="seek">
              <p:cTn id="106" restart="whenNotActive" fill="hold" evtFilter="cancelBubble" nodeType="interactiveSeq">
                <p:stCondLst>
                  <p:cond evt="onClick" delay="0">
                    <p:tgtEl>
                      <p:spTgt spid="18"/>
                    </p:tgtEl>
                  </p:cond>
                </p:stCondLst>
                <p:endSync evt="end" delay="0">
                  <p:rtn val="all"/>
                </p:endSync>
                <p:childTnLst>
                  <p:par>
                    <p:cTn id="107" fill="hold">
                      <p:stCondLst>
                        <p:cond delay="0"/>
                      </p:stCondLst>
                      <p:childTnLst>
                        <p:par>
                          <p:cTn id="108" fill="hold">
                            <p:stCondLst>
                              <p:cond delay="0"/>
                            </p:stCondLst>
                            <p:childTnLst>
                              <p:par>
                                <p:cTn id="1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0" dur="250" autoRev="1" fill="remove"/>
                                        <p:tgtEl>
                                          <p:spTgt spid="18"/>
                                        </p:tgtEl>
                                        <p:attrNameLst>
                                          <p:attrName>style.color</p:attrName>
                                        </p:attrNameLst>
                                      </p:cBhvr>
                                      <p:to>
                                        <a:srgbClr val="66FF99"/>
                                      </p:to>
                                    </p:animClr>
                                    <p:animClr clrSpc="rgb" dir="cw">
                                      <p:cBhvr>
                                        <p:cTn id="111" dur="250" autoRev="1" fill="remove"/>
                                        <p:tgtEl>
                                          <p:spTgt spid="18"/>
                                        </p:tgtEl>
                                        <p:attrNameLst>
                                          <p:attrName>fillcolor</p:attrName>
                                        </p:attrNameLst>
                                      </p:cBhvr>
                                      <p:to>
                                        <a:srgbClr val="66FF99"/>
                                      </p:to>
                                    </p:animClr>
                                    <p:set>
                                      <p:cBhvr>
                                        <p:cTn id="112" dur="250" autoRev="1" fill="remove"/>
                                        <p:tgtEl>
                                          <p:spTgt spid="18"/>
                                        </p:tgtEl>
                                        <p:attrNameLst>
                                          <p:attrName>fill.type</p:attrName>
                                        </p:attrNameLst>
                                      </p:cBhvr>
                                      <p:to>
                                        <p:strVal val="solid"/>
                                      </p:to>
                                    </p:set>
                                    <p:set>
                                      <p:cBhvr>
                                        <p:cTn id="113" dur="250" autoRev="1" fill="remove"/>
                                        <p:tgtEl>
                                          <p:spTgt spid="18"/>
                                        </p:tgtEl>
                                        <p:attrNameLst>
                                          <p:attrName>fill.on</p:attrName>
                                        </p:attrNameLst>
                                      </p:cBhvr>
                                      <p:to>
                                        <p:strVal val="true"/>
                                      </p:to>
                                    </p:set>
                                  </p:childTnLst>
                                  <p:subTnLst>
                                    <p:audio>
                                      <p:cMediaNode>
                                        <p:cTn display="0" masterRel="sameClick">
                                          <p:stCondLst>
                                            <p:cond evt="begin" delay="0">
                                              <p:tn val="10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8"/>
                  </p:tgtEl>
                </p:cond>
              </p:nextCondLst>
            </p:seq>
            <p:seq concurrent="1" nextAc="seek">
              <p:cTn id="114" restart="whenNotActive" fill="hold" evtFilter="cancelBubble" nodeType="interactiveSeq">
                <p:stCondLst>
                  <p:cond evt="onClick" delay="0">
                    <p:tgtEl>
                      <p:spTgt spid="19"/>
                    </p:tgtEl>
                  </p:cond>
                </p:stCondLst>
                <p:endSync evt="end" delay="0">
                  <p:rtn val="all"/>
                </p:endSync>
                <p:childTnLst>
                  <p:par>
                    <p:cTn id="115" fill="hold">
                      <p:stCondLst>
                        <p:cond delay="0"/>
                      </p:stCondLst>
                      <p:childTnLst>
                        <p:par>
                          <p:cTn id="116" fill="hold">
                            <p:stCondLst>
                              <p:cond delay="0"/>
                            </p:stCondLst>
                            <p:childTnLst>
                              <p:par>
                                <p:cTn id="1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8" dur="250" autoRev="1" fill="remove"/>
                                        <p:tgtEl>
                                          <p:spTgt spid="19"/>
                                        </p:tgtEl>
                                        <p:attrNameLst>
                                          <p:attrName>style.color</p:attrName>
                                        </p:attrNameLst>
                                      </p:cBhvr>
                                      <p:to>
                                        <a:srgbClr val="66FF99"/>
                                      </p:to>
                                    </p:animClr>
                                    <p:animClr clrSpc="rgb" dir="cw">
                                      <p:cBhvr>
                                        <p:cTn id="119" dur="250" autoRev="1" fill="remove"/>
                                        <p:tgtEl>
                                          <p:spTgt spid="19"/>
                                        </p:tgtEl>
                                        <p:attrNameLst>
                                          <p:attrName>fillcolor</p:attrName>
                                        </p:attrNameLst>
                                      </p:cBhvr>
                                      <p:to>
                                        <a:srgbClr val="66FF99"/>
                                      </p:to>
                                    </p:animClr>
                                    <p:set>
                                      <p:cBhvr>
                                        <p:cTn id="120" dur="250" autoRev="1" fill="remove"/>
                                        <p:tgtEl>
                                          <p:spTgt spid="19"/>
                                        </p:tgtEl>
                                        <p:attrNameLst>
                                          <p:attrName>fill.type</p:attrName>
                                        </p:attrNameLst>
                                      </p:cBhvr>
                                      <p:to>
                                        <p:strVal val="solid"/>
                                      </p:to>
                                    </p:set>
                                    <p:set>
                                      <p:cBhvr>
                                        <p:cTn id="121" dur="250" autoRev="1" fill="remove"/>
                                        <p:tgtEl>
                                          <p:spTgt spid="19"/>
                                        </p:tgtEl>
                                        <p:attrNameLst>
                                          <p:attrName>fill.on</p:attrName>
                                        </p:attrNameLst>
                                      </p:cBhvr>
                                      <p:to>
                                        <p:strVal val="true"/>
                                      </p:to>
                                    </p:set>
                                  </p:childTnLst>
                                  <p:subTnLst>
                                    <p:audio>
                                      <p:cMediaNode>
                                        <p:cTn display="0" masterRel="sameClick">
                                          <p:stCondLst>
                                            <p:cond evt="begin" delay="0">
                                              <p:tn val="11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9"/>
                  </p:tgtEl>
                </p:cond>
              </p:nextCondLst>
            </p:seq>
            <p:seq concurrent="1" nextAc="seek">
              <p:cTn id="122" restart="whenNotActive" fill="hold" evtFilter="cancelBubble" nodeType="interactiveSeq">
                <p:stCondLst>
                  <p:cond evt="onClick" delay="0">
                    <p:tgtEl>
                      <p:spTgt spid="20"/>
                    </p:tgtEl>
                  </p:cond>
                </p:stCondLst>
                <p:endSync evt="end" delay="0">
                  <p:rtn val="all"/>
                </p:endSync>
                <p:childTnLst>
                  <p:par>
                    <p:cTn id="123" fill="hold">
                      <p:stCondLst>
                        <p:cond delay="0"/>
                      </p:stCondLst>
                      <p:childTnLst>
                        <p:par>
                          <p:cTn id="124" fill="hold">
                            <p:stCondLst>
                              <p:cond delay="0"/>
                            </p:stCondLst>
                            <p:childTnLst>
                              <p:par>
                                <p:cTn id="1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26" dur="250" autoRev="1" fill="remove"/>
                                        <p:tgtEl>
                                          <p:spTgt spid="20"/>
                                        </p:tgtEl>
                                        <p:attrNameLst>
                                          <p:attrName>style.color</p:attrName>
                                        </p:attrNameLst>
                                      </p:cBhvr>
                                      <p:to>
                                        <a:srgbClr val="66FF99"/>
                                      </p:to>
                                    </p:animClr>
                                    <p:animClr clrSpc="rgb" dir="cw">
                                      <p:cBhvr>
                                        <p:cTn id="127" dur="250" autoRev="1" fill="remove"/>
                                        <p:tgtEl>
                                          <p:spTgt spid="20"/>
                                        </p:tgtEl>
                                        <p:attrNameLst>
                                          <p:attrName>fillcolor</p:attrName>
                                        </p:attrNameLst>
                                      </p:cBhvr>
                                      <p:to>
                                        <a:srgbClr val="66FF99"/>
                                      </p:to>
                                    </p:animClr>
                                    <p:set>
                                      <p:cBhvr>
                                        <p:cTn id="128" dur="250" autoRev="1" fill="remove"/>
                                        <p:tgtEl>
                                          <p:spTgt spid="20"/>
                                        </p:tgtEl>
                                        <p:attrNameLst>
                                          <p:attrName>fill.type</p:attrName>
                                        </p:attrNameLst>
                                      </p:cBhvr>
                                      <p:to>
                                        <p:strVal val="solid"/>
                                      </p:to>
                                    </p:set>
                                    <p:set>
                                      <p:cBhvr>
                                        <p:cTn id="129" dur="250" autoRev="1" fill="remove"/>
                                        <p:tgtEl>
                                          <p:spTgt spid="20"/>
                                        </p:tgtEl>
                                        <p:attrNameLst>
                                          <p:attrName>fill.on</p:attrName>
                                        </p:attrNameLst>
                                      </p:cBhvr>
                                      <p:to>
                                        <p:strVal val="true"/>
                                      </p:to>
                                    </p:set>
                                  </p:childTnLst>
                                  <p:subTnLst>
                                    <p:audio>
                                      <p:cMediaNode>
                                        <p:cTn display="0" masterRel="sameClick">
                                          <p:stCondLst>
                                            <p:cond evt="begin" delay="0">
                                              <p:tn val="12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0"/>
                  </p:tgtEl>
                </p:cond>
              </p:nextCondLst>
            </p:seq>
            <p:seq concurrent="1" nextAc="seek">
              <p:cTn id="130" restart="whenNotActive" fill="hold" evtFilter="cancelBubble" nodeType="interactiveSeq">
                <p:stCondLst>
                  <p:cond evt="onClick" delay="0">
                    <p:tgtEl>
                      <p:spTgt spid="21"/>
                    </p:tgtEl>
                  </p:cond>
                </p:stCondLst>
                <p:endSync evt="end" delay="0">
                  <p:rtn val="all"/>
                </p:endSync>
                <p:childTnLst>
                  <p:par>
                    <p:cTn id="131" fill="hold">
                      <p:stCondLst>
                        <p:cond delay="0"/>
                      </p:stCondLst>
                      <p:childTnLst>
                        <p:par>
                          <p:cTn id="132" fill="hold">
                            <p:stCondLst>
                              <p:cond delay="0"/>
                            </p:stCondLst>
                            <p:childTnLst>
                              <p:par>
                                <p:cTn id="1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4" dur="250" autoRev="1" fill="remove"/>
                                        <p:tgtEl>
                                          <p:spTgt spid="21"/>
                                        </p:tgtEl>
                                        <p:attrNameLst>
                                          <p:attrName>style.color</p:attrName>
                                        </p:attrNameLst>
                                      </p:cBhvr>
                                      <p:to>
                                        <a:srgbClr val="66FF99"/>
                                      </p:to>
                                    </p:animClr>
                                    <p:animClr clrSpc="rgb" dir="cw">
                                      <p:cBhvr>
                                        <p:cTn id="135" dur="250" autoRev="1" fill="remove"/>
                                        <p:tgtEl>
                                          <p:spTgt spid="21"/>
                                        </p:tgtEl>
                                        <p:attrNameLst>
                                          <p:attrName>fillcolor</p:attrName>
                                        </p:attrNameLst>
                                      </p:cBhvr>
                                      <p:to>
                                        <a:srgbClr val="66FF99"/>
                                      </p:to>
                                    </p:animClr>
                                    <p:set>
                                      <p:cBhvr>
                                        <p:cTn id="136" dur="250" autoRev="1" fill="remove"/>
                                        <p:tgtEl>
                                          <p:spTgt spid="21"/>
                                        </p:tgtEl>
                                        <p:attrNameLst>
                                          <p:attrName>fill.type</p:attrName>
                                        </p:attrNameLst>
                                      </p:cBhvr>
                                      <p:to>
                                        <p:strVal val="solid"/>
                                      </p:to>
                                    </p:set>
                                    <p:set>
                                      <p:cBhvr>
                                        <p:cTn id="137" dur="250" autoRev="1" fill="remove"/>
                                        <p:tgtEl>
                                          <p:spTgt spid="21"/>
                                        </p:tgtEl>
                                        <p:attrNameLst>
                                          <p:attrName>fill.on</p:attrName>
                                        </p:attrNameLst>
                                      </p:cBhvr>
                                      <p:to>
                                        <p:strVal val="true"/>
                                      </p:to>
                                    </p:set>
                                  </p:childTnLst>
                                  <p:subTnLst>
                                    <p:audio>
                                      <p:cMediaNode>
                                        <p:cTn display="0" masterRel="sameClick">
                                          <p:stCondLst>
                                            <p:cond evt="begin" delay="0">
                                              <p:tn val="13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1"/>
                  </p:tgtEl>
                </p:cond>
              </p:nextCondLst>
            </p:seq>
            <p:seq concurrent="1" nextAc="seek">
              <p:cTn id="138" restart="whenNotActive" fill="hold" evtFilter="cancelBubble" nodeType="interactiveSeq">
                <p:stCondLst>
                  <p:cond evt="onClick" delay="0">
                    <p:tgtEl>
                      <p:spTgt spid="22"/>
                    </p:tgtEl>
                  </p:cond>
                </p:stCondLst>
                <p:endSync evt="end" delay="0">
                  <p:rtn val="all"/>
                </p:endSync>
                <p:childTnLst>
                  <p:par>
                    <p:cTn id="139" fill="hold">
                      <p:stCondLst>
                        <p:cond delay="0"/>
                      </p:stCondLst>
                      <p:childTnLst>
                        <p:par>
                          <p:cTn id="140" fill="hold">
                            <p:stCondLst>
                              <p:cond delay="0"/>
                            </p:stCondLst>
                            <p:childTnLst>
                              <p:par>
                                <p:cTn id="1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2" dur="250" autoRev="1" fill="remove"/>
                                        <p:tgtEl>
                                          <p:spTgt spid="22"/>
                                        </p:tgtEl>
                                        <p:attrNameLst>
                                          <p:attrName>style.color</p:attrName>
                                        </p:attrNameLst>
                                      </p:cBhvr>
                                      <p:to>
                                        <a:srgbClr val="66FF99"/>
                                      </p:to>
                                    </p:animClr>
                                    <p:animClr clrSpc="rgb" dir="cw">
                                      <p:cBhvr>
                                        <p:cTn id="143" dur="250" autoRev="1" fill="remove"/>
                                        <p:tgtEl>
                                          <p:spTgt spid="22"/>
                                        </p:tgtEl>
                                        <p:attrNameLst>
                                          <p:attrName>fillcolor</p:attrName>
                                        </p:attrNameLst>
                                      </p:cBhvr>
                                      <p:to>
                                        <a:srgbClr val="66FF99"/>
                                      </p:to>
                                    </p:animClr>
                                    <p:set>
                                      <p:cBhvr>
                                        <p:cTn id="144" dur="250" autoRev="1" fill="remove"/>
                                        <p:tgtEl>
                                          <p:spTgt spid="22"/>
                                        </p:tgtEl>
                                        <p:attrNameLst>
                                          <p:attrName>fill.type</p:attrName>
                                        </p:attrNameLst>
                                      </p:cBhvr>
                                      <p:to>
                                        <p:strVal val="solid"/>
                                      </p:to>
                                    </p:set>
                                    <p:set>
                                      <p:cBhvr>
                                        <p:cTn id="145" dur="250" autoRev="1" fill="remove"/>
                                        <p:tgtEl>
                                          <p:spTgt spid="22"/>
                                        </p:tgtEl>
                                        <p:attrNameLst>
                                          <p:attrName>fill.on</p:attrName>
                                        </p:attrNameLst>
                                      </p:cBhvr>
                                      <p:to>
                                        <p:strVal val="true"/>
                                      </p:to>
                                    </p:set>
                                  </p:childTnLst>
                                  <p:subTnLst>
                                    <p:audio>
                                      <p:cMediaNode>
                                        <p:cTn display="0" masterRel="sameClick">
                                          <p:stCondLst>
                                            <p:cond evt="begin" delay="0">
                                              <p:tn val="14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2"/>
                  </p:tgtEl>
                </p:cond>
              </p:nextCondLst>
            </p:seq>
            <p:seq concurrent="1" nextAc="seek">
              <p:cTn id="146" restart="whenNotActive" fill="hold" evtFilter="cancelBubble" nodeType="interactiveSeq">
                <p:stCondLst>
                  <p:cond evt="onClick" delay="0">
                    <p:tgtEl>
                      <p:spTgt spid="23"/>
                    </p:tgtEl>
                  </p:cond>
                </p:stCondLst>
                <p:endSync evt="end" delay="0">
                  <p:rtn val="all"/>
                </p:endSync>
                <p:childTnLst>
                  <p:par>
                    <p:cTn id="147" fill="hold">
                      <p:stCondLst>
                        <p:cond delay="0"/>
                      </p:stCondLst>
                      <p:childTnLst>
                        <p:par>
                          <p:cTn id="148" fill="hold">
                            <p:stCondLst>
                              <p:cond delay="0"/>
                            </p:stCondLst>
                            <p:childTnLst>
                              <p:par>
                                <p:cTn id="1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0" dur="250" autoRev="1" fill="remove"/>
                                        <p:tgtEl>
                                          <p:spTgt spid="23"/>
                                        </p:tgtEl>
                                        <p:attrNameLst>
                                          <p:attrName>style.color</p:attrName>
                                        </p:attrNameLst>
                                      </p:cBhvr>
                                      <p:to>
                                        <a:srgbClr val="66FF99"/>
                                      </p:to>
                                    </p:animClr>
                                    <p:animClr clrSpc="rgb" dir="cw">
                                      <p:cBhvr>
                                        <p:cTn id="151" dur="250" autoRev="1" fill="remove"/>
                                        <p:tgtEl>
                                          <p:spTgt spid="23"/>
                                        </p:tgtEl>
                                        <p:attrNameLst>
                                          <p:attrName>fillcolor</p:attrName>
                                        </p:attrNameLst>
                                      </p:cBhvr>
                                      <p:to>
                                        <a:srgbClr val="66FF99"/>
                                      </p:to>
                                    </p:animClr>
                                    <p:set>
                                      <p:cBhvr>
                                        <p:cTn id="152" dur="250" autoRev="1" fill="remove"/>
                                        <p:tgtEl>
                                          <p:spTgt spid="23"/>
                                        </p:tgtEl>
                                        <p:attrNameLst>
                                          <p:attrName>fill.type</p:attrName>
                                        </p:attrNameLst>
                                      </p:cBhvr>
                                      <p:to>
                                        <p:strVal val="solid"/>
                                      </p:to>
                                    </p:set>
                                    <p:set>
                                      <p:cBhvr>
                                        <p:cTn id="153" dur="250" autoRev="1" fill="remove"/>
                                        <p:tgtEl>
                                          <p:spTgt spid="23"/>
                                        </p:tgtEl>
                                        <p:attrNameLst>
                                          <p:attrName>fill.on</p:attrName>
                                        </p:attrNameLst>
                                      </p:cBhvr>
                                      <p:to>
                                        <p:strVal val="true"/>
                                      </p:to>
                                    </p:set>
                                  </p:childTnLst>
                                  <p:subTnLst>
                                    <p:audio>
                                      <p:cMediaNode>
                                        <p:cTn display="0" masterRel="sameClick">
                                          <p:stCondLst>
                                            <p:cond evt="begin" delay="0">
                                              <p:tn val="14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3"/>
                  </p:tgtEl>
                </p:cond>
              </p:nextCondLst>
            </p:seq>
            <p:seq concurrent="1" nextAc="seek">
              <p:cTn id="154" restart="whenNotActive" fill="hold" evtFilter="cancelBubble" nodeType="interactiveSeq">
                <p:stCondLst>
                  <p:cond evt="onClick" delay="0">
                    <p:tgtEl>
                      <p:spTgt spid="24"/>
                    </p:tgtEl>
                  </p:cond>
                </p:stCondLst>
                <p:endSync evt="end" delay="0">
                  <p:rtn val="all"/>
                </p:endSync>
                <p:childTnLst>
                  <p:par>
                    <p:cTn id="155" fill="hold">
                      <p:stCondLst>
                        <p:cond delay="0"/>
                      </p:stCondLst>
                      <p:childTnLst>
                        <p:par>
                          <p:cTn id="156" fill="hold">
                            <p:stCondLst>
                              <p:cond delay="0"/>
                            </p:stCondLst>
                            <p:childTnLst>
                              <p:par>
                                <p:cTn id="1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8" dur="250" autoRev="1" fill="remove"/>
                                        <p:tgtEl>
                                          <p:spTgt spid="24"/>
                                        </p:tgtEl>
                                        <p:attrNameLst>
                                          <p:attrName>style.color</p:attrName>
                                        </p:attrNameLst>
                                      </p:cBhvr>
                                      <p:to>
                                        <a:srgbClr val="66FF99"/>
                                      </p:to>
                                    </p:animClr>
                                    <p:animClr clrSpc="rgb" dir="cw">
                                      <p:cBhvr>
                                        <p:cTn id="159" dur="250" autoRev="1" fill="remove"/>
                                        <p:tgtEl>
                                          <p:spTgt spid="24"/>
                                        </p:tgtEl>
                                        <p:attrNameLst>
                                          <p:attrName>fillcolor</p:attrName>
                                        </p:attrNameLst>
                                      </p:cBhvr>
                                      <p:to>
                                        <a:srgbClr val="66FF99"/>
                                      </p:to>
                                    </p:animClr>
                                    <p:set>
                                      <p:cBhvr>
                                        <p:cTn id="160" dur="250" autoRev="1" fill="remove"/>
                                        <p:tgtEl>
                                          <p:spTgt spid="24"/>
                                        </p:tgtEl>
                                        <p:attrNameLst>
                                          <p:attrName>fill.type</p:attrName>
                                        </p:attrNameLst>
                                      </p:cBhvr>
                                      <p:to>
                                        <p:strVal val="solid"/>
                                      </p:to>
                                    </p:set>
                                    <p:set>
                                      <p:cBhvr>
                                        <p:cTn id="161" dur="250" autoRev="1" fill="remove"/>
                                        <p:tgtEl>
                                          <p:spTgt spid="24"/>
                                        </p:tgtEl>
                                        <p:attrNameLst>
                                          <p:attrName>fill.on</p:attrName>
                                        </p:attrNameLst>
                                      </p:cBhvr>
                                      <p:to>
                                        <p:strVal val="true"/>
                                      </p:to>
                                    </p:set>
                                  </p:childTnLst>
                                  <p:subTnLst>
                                    <p:audio>
                                      <p:cMediaNode>
                                        <p:cTn display="0" masterRel="sameClick">
                                          <p:stCondLst>
                                            <p:cond evt="begin" delay="0">
                                              <p:tn val="15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4"/>
                  </p:tgtEl>
                </p:cond>
              </p:nextCondLst>
            </p:seq>
            <p:seq concurrent="1" nextAc="seek">
              <p:cTn id="162" restart="whenNotActive" fill="hold" evtFilter="cancelBubble" nodeType="interactiveSeq">
                <p:stCondLst>
                  <p:cond evt="onClick" delay="0">
                    <p:tgtEl>
                      <p:spTgt spid="25"/>
                    </p:tgtEl>
                  </p:cond>
                </p:stCondLst>
                <p:endSync evt="end" delay="0">
                  <p:rtn val="all"/>
                </p:endSync>
                <p:childTnLst>
                  <p:par>
                    <p:cTn id="163" fill="hold">
                      <p:stCondLst>
                        <p:cond delay="0"/>
                      </p:stCondLst>
                      <p:childTnLst>
                        <p:par>
                          <p:cTn id="164" fill="hold">
                            <p:stCondLst>
                              <p:cond delay="0"/>
                            </p:stCondLst>
                            <p:childTnLst>
                              <p:par>
                                <p:cTn id="1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66" dur="250" autoRev="1" fill="remove"/>
                                        <p:tgtEl>
                                          <p:spTgt spid="25"/>
                                        </p:tgtEl>
                                        <p:attrNameLst>
                                          <p:attrName>style.color</p:attrName>
                                        </p:attrNameLst>
                                      </p:cBhvr>
                                      <p:to>
                                        <a:srgbClr val="66FF99"/>
                                      </p:to>
                                    </p:animClr>
                                    <p:animClr clrSpc="rgb" dir="cw">
                                      <p:cBhvr>
                                        <p:cTn id="167" dur="250" autoRev="1" fill="remove"/>
                                        <p:tgtEl>
                                          <p:spTgt spid="25"/>
                                        </p:tgtEl>
                                        <p:attrNameLst>
                                          <p:attrName>fillcolor</p:attrName>
                                        </p:attrNameLst>
                                      </p:cBhvr>
                                      <p:to>
                                        <a:srgbClr val="66FF99"/>
                                      </p:to>
                                    </p:animClr>
                                    <p:set>
                                      <p:cBhvr>
                                        <p:cTn id="168" dur="250" autoRev="1" fill="remove"/>
                                        <p:tgtEl>
                                          <p:spTgt spid="25"/>
                                        </p:tgtEl>
                                        <p:attrNameLst>
                                          <p:attrName>fill.type</p:attrName>
                                        </p:attrNameLst>
                                      </p:cBhvr>
                                      <p:to>
                                        <p:strVal val="solid"/>
                                      </p:to>
                                    </p:set>
                                    <p:set>
                                      <p:cBhvr>
                                        <p:cTn id="169" dur="250" autoRev="1" fill="remove"/>
                                        <p:tgtEl>
                                          <p:spTgt spid="25"/>
                                        </p:tgtEl>
                                        <p:attrNameLst>
                                          <p:attrName>fill.on</p:attrName>
                                        </p:attrNameLst>
                                      </p:cBhvr>
                                      <p:to>
                                        <p:strVal val="true"/>
                                      </p:to>
                                    </p:set>
                                  </p:childTnLst>
                                  <p:subTnLst>
                                    <p:audio>
                                      <p:cMediaNode>
                                        <p:cTn display="0" masterRel="sameClick">
                                          <p:stCondLst>
                                            <p:cond evt="begin" delay="0">
                                              <p:tn val="16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5"/>
                  </p:tgtEl>
                </p:cond>
              </p:nextCondLst>
            </p:seq>
            <p:seq concurrent="1" nextAc="seek">
              <p:cTn id="170" restart="whenNotActive" fill="hold" evtFilter="cancelBubble" nodeType="interactiveSeq">
                <p:stCondLst>
                  <p:cond evt="onClick" delay="0">
                    <p:tgtEl>
                      <p:spTgt spid="26"/>
                    </p:tgtEl>
                  </p:cond>
                </p:stCondLst>
                <p:endSync evt="end" delay="0">
                  <p:rtn val="all"/>
                </p:endSync>
                <p:childTnLst>
                  <p:par>
                    <p:cTn id="171" fill="hold">
                      <p:stCondLst>
                        <p:cond delay="0"/>
                      </p:stCondLst>
                      <p:childTnLst>
                        <p:par>
                          <p:cTn id="172" fill="hold">
                            <p:stCondLst>
                              <p:cond delay="0"/>
                            </p:stCondLst>
                            <p:childTnLst>
                              <p:par>
                                <p:cTn id="1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4" dur="250" autoRev="1" fill="remove"/>
                                        <p:tgtEl>
                                          <p:spTgt spid="26"/>
                                        </p:tgtEl>
                                        <p:attrNameLst>
                                          <p:attrName>style.color</p:attrName>
                                        </p:attrNameLst>
                                      </p:cBhvr>
                                      <p:to>
                                        <a:srgbClr val="66FF99"/>
                                      </p:to>
                                    </p:animClr>
                                    <p:animClr clrSpc="rgb" dir="cw">
                                      <p:cBhvr>
                                        <p:cTn id="175" dur="250" autoRev="1" fill="remove"/>
                                        <p:tgtEl>
                                          <p:spTgt spid="26"/>
                                        </p:tgtEl>
                                        <p:attrNameLst>
                                          <p:attrName>fillcolor</p:attrName>
                                        </p:attrNameLst>
                                      </p:cBhvr>
                                      <p:to>
                                        <a:srgbClr val="66FF99"/>
                                      </p:to>
                                    </p:animClr>
                                    <p:set>
                                      <p:cBhvr>
                                        <p:cTn id="176" dur="250" autoRev="1" fill="remove"/>
                                        <p:tgtEl>
                                          <p:spTgt spid="26"/>
                                        </p:tgtEl>
                                        <p:attrNameLst>
                                          <p:attrName>fill.type</p:attrName>
                                        </p:attrNameLst>
                                      </p:cBhvr>
                                      <p:to>
                                        <p:strVal val="solid"/>
                                      </p:to>
                                    </p:set>
                                    <p:set>
                                      <p:cBhvr>
                                        <p:cTn id="177" dur="250" autoRev="1" fill="remove"/>
                                        <p:tgtEl>
                                          <p:spTgt spid="26"/>
                                        </p:tgtEl>
                                        <p:attrNameLst>
                                          <p:attrName>fill.on</p:attrName>
                                        </p:attrNameLst>
                                      </p:cBhvr>
                                      <p:to>
                                        <p:strVal val="true"/>
                                      </p:to>
                                    </p:set>
                                  </p:childTnLst>
                                  <p:subTnLst>
                                    <p:audio>
                                      <p:cMediaNode>
                                        <p:cTn display="0" masterRel="sameClick">
                                          <p:stCondLst>
                                            <p:cond evt="begin" delay="0">
                                              <p:tn val="17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6"/>
                  </p:tgtEl>
                </p:cond>
              </p:nextCondLst>
            </p:seq>
            <p:seq concurrent="1" nextAc="seek">
              <p:cTn id="178" restart="whenNotActive" fill="hold" evtFilter="cancelBubble" nodeType="interactiveSeq">
                <p:stCondLst>
                  <p:cond evt="onClick" delay="0">
                    <p:tgtEl>
                      <p:spTgt spid="27"/>
                    </p:tgtEl>
                  </p:cond>
                </p:stCondLst>
                <p:endSync evt="end" delay="0">
                  <p:rtn val="all"/>
                </p:endSync>
                <p:childTnLst>
                  <p:par>
                    <p:cTn id="179" fill="hold">
                      <p:stCondLst>
                        <p:cond delay="0"/>
                      </p:stCondLst>
                      <p:childTnLst>
                        <p:par>
                          <p:cTn id="180" fill="hold">
                            <p:stCondLst>
                              <p:cond delay="0"/>
                            </p:stCondLst>
                            <p:childTnLst>
                              <p:par>
                                <p:cTn id="1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82" dur="250" autoRev="1" fill="remove"/>
                                        <p:tgtEl>
                                          <p:spTgt spid="27"/>
                                        </p:tgtEl>
                                        <p:attrNameLst>
                                          <p:attrName>style.color</p:attrName>
                                        </p:attrNameLst>
                                      </p:cBhvr>
                                      <p:to>
                                        <a:srgbClr val="66FF99"/>
                                      </p:to>
                                    </p:animClr>
                                    <p:animClr clrSpc="rgb" dir="cw">
                                      <p:cBhvr>
                                        <p:cTn id="183" dur="250" autoRev="1" fill="remove"/>
                                        <p:tgtEl>
                                          <p:spTgt spid="27"/>
                                        </p:tgtEl>
                                        <p:attrNameLst>
                                          <p:attrName>fillcolor</p:attrName>
                                        </p:attrNameLst>
                                      </p:cBhvr>
                                      <p:to>
                                        <a:srgbClr val="66FF99"/>
                                      </p:to>
                                    </p:animClr>
                                    <p:set>
                                      <p:cBhvr>
                                        <p:cTn id="184" dur="250" autoRev="1" fill="remove"/>
                                        <p:tgtEl>
                                          <p:spTgt spid="27"/>
                                        </p:tgtEl>
                                        <p:attrNameLst>
                                          <p:attrName>fill.type</p:attrName>
                                        </p:attrNameLst>
                                      </p:cBhvr>
                                      <p:to>
                                        <p:strVal val="solid"/>
                                      </p:to>
                                    </p:set>
                                    <p:set>
                                      <p:cBhvr>
                                        <p:cTn id="185" dur="250" autoRev="1" fill="remove"/>
                                        <p:tgtEl>
                                          <p:spTgt spid="27"/>
                                        </p:tgtEl>
                                        <p:attrNameLst>
                                          <p:attrName>fill.on</p:attrName>
                                        </p:attrNameLst>
                                      </p:cBhvr>
                                      <p:to>
                                        <p:strVal val="true"/>
                                      </p:to>
                                    </p:set>
                                  </p:childTnLst>
                                  <p:subTnLst>
                                    <p:audio>
                                      <p:cMediaNode>
                                        <p:cTn display="0" masterRel="sameClick">
                                          <p:stCondLst>
                                            <p:cond evt="begin" delay="0">
                                              <p:tn val="18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7"/>
                  </p:tgtEl>
                </p:cond>
              </p:nextCondLst>
            </p:seq>
            <p:seq concurrent="1" nextAc="seek">
              <p:cTn id="186" restart="whenNotActive" fill="hold" evtFilter="cancelBubble" nodeType="interactiveSeq">
                <p:stCondLst>
                  <p:cond evt="onClick" delay="0">
                    <p:tgtEl>
                      <p:spTgt spid="28"/>
                    </p:tgtEl>
                  </p:cond>
                </p:stCondLst>
                <p:endSync evt="end" delay="0">
                  <p:rtn val="all"/>
                </p:endSync>
                <p:childTnLst>
                  <p:par>
                    <p:cTn id="187" fill="hold">
                      <p:stCondLst>
                        <p:cond delay="0"/>
                      </p:stCondLst>
                      <p:childTnLst>
                        <p:par>
                          <p:cTn id="188" fill="hold">
                            <p:stCondLst>
                              <p:cond delay="0"/>
                            </p:stCondLst>
                            <p:childTnLst>
                              <p:par>
                                <p:cTn id="1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0" dur="250" autoRev="1" fill="remove"/>
                                        <p:tgtEl>
                                          <p:spTgt spid="28"/>
                                        </p:tgtEl>
                                        <p:attrNameLst>
                                          <p:attrName>style.color</p:attrName>
                                        </p:attrNameLst>
                                      </p:cBhvr>
                                      <p:to>
                                        <a:srgbClr val="66FF99"/>
                                      </p:to>
                                    </p:animClr>
                                    <p:animClr clrSpc="rgb" dir="cw">
                                      <p:cBhvr>
                                        <p:cTn id="191" dur="250" autoRev="1" fill="remove"/>
                                        <p:tgtEl>
                                          <p:spTgt spid="28"/>
                                        </p:tgtEl>
                                        <p:attrNameLst>
                                          <p:attrName>fillcolor</p:attrName>
                                        </p:attrNameLst>
                                      </p:cBhvr>
                                      <p:to>
                                        <a:srgbClr val="66FF99"/>
                                      </p:to>
                                    </p:animClr>
                                    <p:set>
                                      <p:cBhvr>
                                        <p:cTn id="192" dur="250" autoRev="1" fill="remove"/>
                                        <p:tgtEl>
                                          <p:spTgt spid="28"/>
                                        </p:tgtEl>
                                        <p:attrNameLst>
                                          <p:attrName>fill.type</p:attrName>
                                        </p:attrNameLst>
                                      </p:cBhvr>
                                      <p:to>
                                        <p:strVal val="solid"/>
                                      </p:to>
                                    </p:set>
                                    <p:set>
                                      <p:cBhvr>
                                        <p:cTn id="193" dur="250" autoRev="1" fill="remove"/>
                                        <p:tgtEl>
                                          <p:spTgt spid="28"/>
                                        </p:tgtEl>
                                        <p:attrNameLst>
                                          <p:attrName>fill.on</p:attrName>
                                        </p:attrNameLst>
                                      </p:cBhvr>
                                      <p:to>
                                        <p:strVal val="true"/>
                                      </p:to>
                                    </p:set>
                                  </p:childTnLst>
                                  <p:subTnLst>
                                    <p:audio>
                                      <p:cMediaNode>
                                        <p:cTn display="0" masterRel="sameClick">
                                          <p:stCondLst>
                                            <p:cond evt="begin" delay="0">
                                              <p:tn val="18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8"/>
                  </p:tgtEl>
                </p:cond>
              </p:nextCondLst>
            </p:seq>
            <p:seq concurrent="1" nextAc="seek">
              <p:cTn id="194" restart="whenNotActive" fill="hold" evtFilter="cancelBubble" nodeType="interactiveSeq">
                <p:stCondLst>
                  <p:cond evt="onClick" delay="0">
                    <p:tgtEl>
                      <p:spTgt spid="29"/>
                    </p:tgtEl>
                  </p:cond>
                </p:stCondLst>
                <p:endSync evt="end" delay="0">
                  <p:rtn val="all"/>
                </p:endSync>
                <p:childTnLst>
                  <p:par>
                    <p:cTn id="195" fill="hold">
                      <p:stCondLst>
                        <p:cond delay="0"/>
                      </p:stCondLst>
                      <p:childTnLst>
                        <p:par>
                          <p:cTn id="196" fill="hold">
                            <p:stCondLst>
                              <p:cond delay="0"/>
                            </p:stCondLst>
                            <p:childTnLst>
                              <p:par>
                                <p:cTn id="1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8" dur="250" autoRev="1" fill="remove"/>
                                        <p:tgtEl>
                                          <p:spTgt spid="29"/>
                                        </p:tgtEl>
                                        <p:attrNameLst>
                                          <p:attrName>style.color</p:attrName>
                                        </p:attrNameLst>
                                      </p:cBhvr>
                                      <p:to>
                                        <a:srgbClr val="66FF99"/>
                                      </p:to>
                                    </p:animClr>
                                    <p:animClr clrSpc="rgb" dir="cw">
                                      <p:cBhvr>
                                        <p:cTn id="199" dur="250" autoRev="1" fill="remove"/>
                                        <p:tgtEl>
                                          <p:spTgt spid="29"/>
                                        </p:tgtEl>
                                        <p:attrNameLst>
                                          <p:attrName>fillcolor</p:attrName>
                                        </p:attrNameLst>
                                      </p:cBhvr>
                                      <p:to>
                                        <a:srgbClr val="66FF99"/>
                                      </p:to>
                                    </p:animClr>
                                    <p:set>
                                      <p:cBhvr>
                                        <p:cTn id="200" dur="250" autoRev="1" fill="remove"/>
                                        <p:tgtEl>
                                          <p:spTgt spid="29"/>
                                        </p:tgtEl>
                                        <p:attrNameLst>
                                          <p:attrName>fill.type</p:attrName>
                                        </p:attrNameLst>
                                      </p:cBhvr>
                                      <p:to>
                                        <p:strVal val="solid"/>
                                      </p:to>
                                    </p:set>
                                    <p:set>
                                      <p:cBhvr>
                                        <p:cTn id="201" dur="250" autoRev="1" fill="remove"/>
                                        <p:tgtEl>
                                          <p:spTgt spid="29"/>
                                        </p:tgtEl>
                                        <p:attrNameLst>
                                          <p:attrName>fill.on</p:attrName>
                                        </p:attrNameLst>
                                      </p:cBhvr>
                                      <p:to>
                                        <p:strVal val="true"/>
                                      </p:to>
                                    </p:set>
                                  </p:childTnLst>
                                  <p:subTnLst>
                                    <p:audio>
                                      <p:cMediaNode>
                                        <p:cTn display="0" masterRel="sameClick">
                                          <p:stCondLst>
                                            <p:cond evt="begin" delay="0">
                                              <p:tn val="19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9"/>
                  </p:tgtEl>
                </p:cond>
              </p:nextCondLst>
            </p:seq>
            <p:seq concurrent="1" nextAc="seek">
              <p:cTn id="202" restart="whenNotActive" fill="hold" evtFilter="cancelBubble" nodeType="interactiveSeq">
                <p:stCondLst>
                  <p:cond evt="onClick" delay="0">
                    <p:tgtEl>
                      <p:spTgt spid="30"/>
                    </p:tgtEl>
                  </p:cond>
                </p:stCondLst>
                <p:endSync evt="end" delay="0">
                  <p:rtn val="all"/>
                </p:endSync>
                <p:childTnLst>
                  <p:par>
                    <p:cTn id="203" fill="hold">
                      <p:stCondLst>
                        <p:cond delay="0"/>
                      </p:stCondLst>
                      <p:childTnLst>
                        <p:par>
                          <p:cTn id="204" fill="hold">
                            <p:stCondLst>
                              <p:cond delay="0"/>
                            </p:stCondLst>
                            <p:childTnLst>
                              <p:par>
                                <p:cTn id="2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06" dur="250" autoRev="1" fill="remove"/>
                                        <p:tgtEl>
                                          <p:spTgt spid="30"/>
                                        </p:tgtEl>
                                        <p:attrNameLst>
                                          <p:attrName>style.color</p:attrName>
                                        </p:attrNameLst>
                                      </p:cBhvr>
                                      <p:to>
                                        <a:srgbClr val="66FF99"/>
                                      </p:to>
                                    </p:animClr>
                                    <p:animClr clrSpc="rgb" dir="cw">
                                      <p:cBhvr>
                                        <p:cTn id="207" dur="250" autoRev="1" fill="remove"/>
                                        <p:tgtEl>
                                          <p:spTgt spid="30"/>
                                        </p:tgtEl>
                                        <p:attrNameLst>
                                          <p:attrName>fillcolor</p:attrName>
                                        </p:attrNameLst>
                                      </p:cBhvr>
                                      <p:to>
                                        <a:srgbClr val="66FF99"/>
                                      </p:to>
                                    </p:animClr>
                                    <p:set>
                                      <p:cBhvr>
                                        <p:cTn id="208" dur="250" autoRev="1" fill="remove"/>
                                        <p:tgtEl>
                                          <p:spTgt spid="30"/>
                                        </p:tgtEl>
                                        <p:attrNameLst>
                                          <p:attrName>fill.type</p:attrName>
                                        </p:attrNameLst>
                                      </p:cBhvr>
                                      <p:to>
                                        <p:strVal val="solid"/>
                                      </p:to>
                                    </p:set>
                                    <p:set>
                                      <p:cBhvr>
                                        <p:cTn id="209" dur="250" autoRev="1" fill="remove"/>
                                        <p:tgtEl>
                                          <p:spTgt spid="30"/>
                                        </p:tgtEl>
                                        <p:attrNameLst>
                                          <p:attrName>fill.on</p:attrName>
                                        </p:attrNameLst>
                                      </p:cBhvr>
                                      <p:to>
                                        <p:strVal val="true"/>
                                      </p:to>
                                    </p:set>
                                  </p:childTnLst>
                                  <p:subTnLst>
                                    <p:audio>
                                      <p:cMediaNode>
                                        <p:cTn display="0" masterRel="sameClick">
                                          <p:stCondLst>
                                            <p:cond evt="begin" delay="0">
                                              <p:tn val="20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0"/>
                  </p:tgtEl>
                </p:cond>
              </p:nextCondLst>
            </p:seq>
            <p:seq concurrent="1" nextAc="seek">
              <p:cTn id="210" restart="whenNotActive" fill="hold" evtFilter="cancelBubble" nodeType="interactiveSeq">
                <p:stCondLst>
                  <p:cond evt="onClick" delay="0">
                    <p:tgtEl>
                      <p:spTgt spid="31"/>
                    </p:tgtEl>
                  </p:cond>
                </p:stCondLst>
                <p:endSync evt="end" delay="0">
                  <p:rtn val="all"/>
                </p:endSync>
                <p:childTnLst>
                  <p:par>
                    <p:cTn id="211" fill="hold">
                      <p:stCondLst>
                        <p:cond delay="0"/>
                      </p:stCondLst>
                      <p:childTnLst>
                        <p:par>
                          <p:cTn id="212" fill="hold">
                            <p:stCondLst>
                              <p:cond delay="0"/>
                            </p:stCondLst>
                            <p:childTnLst>
                              <p:par>
                                <p:cTn id="2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4" dur="250" autoRev="1" fill="remove"/>
                                        <p:tgtEl>
                                          <p:spTgt spid="31"/>
                                        </p:tgtEl>
                                        <p:attrNameLst>
                                          <p:attrName>style.color</p:attrName>
                                        </p:attrNameLst>
                                      </p:cBhvr>
                                      <p:to>
                                        <a:srgbClr val="66FF99"/>
                                      </p:to>
                                    </p:animClr>
                                    <p:animClr clrSpc="rgb" dir="cw">
                                      <p:cBhvr>
                                        <p:cTn id="215" dur="250" autoRev="1" fill="remove"/>
                                        <p:tgtEl>
                                          <p:spTgt spid="31"/>
                                        </p:tgtEl>
                                        <p:attrNameLst>
                                          <p:attrName>fillcolor</p:attrName>
                                        </p:attrNameLst>
                                      </p:cBhvr>
                                      <p:to>
                                        <a:srgbClr val="66FF99"/>
                                      </p:to>
                                    </p:animClr>
                                    <p:set>
                                      <p:cBhvr>
                                        <p:cTn id="216" dur="250" autoRev="1" fill="remove"/>
                                        <p:tgtEl>
                                          <p:spTgt spid="31"/>
                                        </p:tgtEl>
                                        <p:attrNameLst>
                                          <p:attrName>fill.type</p:attrName>
                                        </p:attrNameLst>
                                      </p:cBhvr>
                                      <p:to>
                                        <p:strVal val="solid"/>
                                      </p:to>
                                    </p:set>
                                    <p:set>
                                      <p:cBhvr>
                                        <p:cTn id="217" dur="250" autoRev="1" fill="remove"/>
                                        <p:tgtEl>
                                          <p:spTgt spid="31"/>
                                        </p:tgtEl>
                                        <p:attrNameLst>
                                          <p:attrName>fill.on</p:attrName>
                                        </p:attrNameLst>
                                      </p:cBhvr>
                                      <p:to>
                                        <p:strVal val="true"/>
                                      </p:to>
                                    </p:set>
                                  </p:childTnLst>
                                  <p:subTnLst>
                                    <p:audio>
                                      <p:cMediaNode>
                                        <p:cTn display="0" masterRel="sameClick">
                                          <p:stCondLst>
                                            <p:cond evt="begin" delay="0">
                                              <p:tn val="21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1"/>
                  </p:tgtEl>
                </p:cond>
              </p:nextCondLst>
            </p:seq>
            <p:seq concurrent="1" nextAc="seek">
              <p:cTn id="218" restart="whenNotActive" fill="hold" evtFilter="cancelBubble" nodeType="interactiveSeq">
                <p:stCondLst>
                  <p:cond evt="onClick" delay="0">
                    <p:tgtEl>
                      <p:spTgt spid="32"/>
                    </p:tgtEl>
                  </p:cond>
                </p:stCondLst>
                <p:endSync evt="end" delay="0">
                  <p:rtn val="all"/>
                </p:endSync>
                <p:childTnLst>
                  <p:par>
                    <p:cTn id="219" fill="hold">
                      <p:stCondLst>
                        <p:cond delay="0"/>
                      </p:stCondLst>
                      <p:childTnLst>
                        <p:par>
                          <p:cTn id="220" fill="hold">
                            <p:stCondLst>
                              <p:cond delay="0"/>
                            </p:stCondLst>
                            <p:childTnLst>
                              <p:par>
                                <p:cTn id="2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2" dur="250" autoRev="1" fill="remove"/>
                                        <p:tgtEl>
                                          <p:spTgt spid="32"/>
                                        </p:tgtEl>
                                        <p:attrNameLst>
                                          <p:attrName>style.color</p:attrName>
                                        </p:attrNameLst>
                                      </p:cBhvr>
                                      <p:to>
                                        <a:srgbClr val="66FF99"/>
                                      </p:to>
                                    </p:animClr>
                                    <p:animClr clrSpc="rgb" dir="cw">
                                      <p:cBhvr>
                                        <p:cTn id="223" dur="250" autoRev="1" fill="remove"/>
                                        <p:tgtEl>
                                          <p:spTgt spid="32"/>
                                        </p:tgtEl>
                                        <p:attrNameLst>
                                          <p:attrName>fillcolor</p:attrName>
                                        </p:attrNameLst>
                                      </p:cBhvr>
                                      <p:to>
                                        <a:srgbClr val="66FF99"/>
                                      </p:to>
                                    </p:animClr>
                                    <p:set>
                                      <p:cBhvr>
                                        <p:cTn id="224" dur="250" autoRev="1" fill="remove"/>
                                        <p:tgtEl>
                                          <p:spTgt spid="32"/>
                                        </p:tgtEl>
                                        <p:attrNameLst>
                                          <p:attrName>fill.type</p:attrName>
                                        </p:attrNameLst>
                                      </p:cBhvr>
                                      <p:to>
                                        <p:strVal val="solid"/>
                                      </p:to>
                                    </p:set>
                                    <p:set>
                                      <p:cBhvr>
                                        <p:cTn id="225" dur="250" autoRev="1" fill="remove"/>
                                        <p:tgtEl>
                                          <p:spTgt spid="32"/>
                                        </p:tgtEl>
                                        <p:attrNameLst>
                                          <p:attrName>fill.on</p:attrName>
                                        </p:attrNameLst>
                                      </p:cBhvr>
                                      <p:to>
                                        <p:strVal val="true"/>
                                      </p:to>
                                    </p:set>
                                  </p:childTnLst>
                                  <p:subTnLst>
                                    <p:audio>
                                      <p:cMediaNode>
                                        <p:cTn display="0" masterRel="sameClick">
                                          <p:stCondLst>
                                            <p:cond evt="begin" delay="0">
                                              <p:tn val="22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2"/>
                  </p:tgtEl>
                </p:cond>
              </p:nextCondLst>
            </p:seq>
            <p:seq concurrent="1" nextAc="seek">
              <p:cTn id="226" restart="whenNotActive" fill="hold" evtFilter="cancelBubble" nodeType="interactiveSeq">
                <p:stCondLst>
                  <p:cond evt="onClick" delay="0">
                    <p:tgtEl>
                      <p:spTgt spid="33"/>
                    </p:tgtEl>
                  </p:cond>
                </p:stCondLst>
                <p:endSync evt="end" delay="0">
                  <p:rtn val="all"/>
                </p:endSync>
                <p:childTnLst>
                  <p:par>
                    <p:cTn id="227" fill="hold">
                      <p:stCondLst>
                        <p:cond delay="0"/>
                      </p:stCondLst>
                      <p:childTnLst>
                        <p:par>
                          <p:cTn id="228" fill="hold">
                            <p:stCondLst>
                              <p:cond delay="0"/>
                            </p:stCondLst>
                            <p:childTnLst>
                              <p:par>
                                <p:cTn id="2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0" dur="250" autoRev="1" fill="remove"/>
                                        <p:tgtEl>
                                          <p:spTgt spid="33"/>
                                        </p:tgtEl>
                                        <p:attrNameLst>
                                          <p:attrName>style.color</p:attrName>
                                        </p:attrNameLst>
                                      </p:cBhvr>
                                      <p:to>
                                        <a:srgbClr val="66FF99"/>
                                      </p:to>
                                    </p:animClr>
                                    <p:animClr clrSpc="rgb" dir="cw">
                                      <p:cBhvr>
                                        <p:cTn id="231" dur="250" autoRev="1" fill="remove"/>
                                        <p:tgtEl>
                                          <p:spTgt spid="33"/>
                                        </p:tgtEl>
                                        <p:attrNameLst>
                                          <p:attrName>fillcolor</p:attrName>
                                        </p:attrNameLst>
                                      </p:cBhvr>
                                      <p:to>
                                        <a:srgbClr val="66FF99"/>
                                      </p:to>
                                    </p:animClr>
                                    <p:set>
                                      <p:cBhvr>
                                        <p:cTn id="232" dur="250" autoRev="1" fill="remove"/>
                                        <p:tgtEl>
                                          <p:spTgt spid="33"/>
                                        </p:tgtEl>
                                        <p:attrNameLst>
                                          <p:attrName>fill.type</p:attrName>
                                        </p:attrNameLst>
                                      </p:cBhvr>
                                      <p:to>
                                        <p:strVal val="solid"/>
                                      </p:to>
                                    </p:set>
                                    <p:set>
                                      <p:cBhvr>
                                        <p:cTn id="233" dur="250" autoRev="1" fill="remove"/>
                                        <p:tgtEl>
                                          <p:spTgt spid="33"/>
                                        </p:tgtEl>
                                        <p:attrNameLst>
                                          <p:attrName>fill.on</p:attrName>
                                        </p:attrNameLst>
                                      </p:cBhvr>
                                      <p:to>
                                        <p:strVal val="true"/>
                                      </p:to>
                                    </p:set>
                                  </p:childTnLst>
                                  <p:subTnLst>
                                    <p:audio>
                                      <p:cMediaNode>
                                        <p:cTn display="0" masterRel="sameClick">
                                          <p:stCondLst>
                                            <p:cond evt="begin" delay="0">
                                              <p:tn val="22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3"/>
                  </p:tgtEl>
                </p:cond>
              </p:nextCondLst>
            </p:seq>
            <p:seq concurrent="1" nextAc="seek">
              <p:cTn id="234" restart="whenNotActive" fill="hold" evtFilter="cancelBubble" nodeType="interactiveSeq">
                <p:stCondLst>
                  <p:cond evt="onClick" delay="0">
                    <p:tgtEl>
                      <p:spTgt spid="34"/>
                    </p:tgtEl>
                  </p:cond>
                </p:stCondLst>
                <p:endSync evt="end" delay="0">
                  <p:rtn val="all"/>
                </p:endSync>
                <p:childTnLst>
                  <p:par>
                    <p:cTn id="235" fill="hold">
                      <p:stCondLst>
                        <p:cond delay="0"/>
                      </p:stCondLst>
                      <p:childTnLst>
                        <p:par>
                          <p:cTn id="236" fill="hold">
                            <p:stCondLst>
                              <p:cond delay="0"/>
                            </p:stCondLst>
                            <p:childTnLst>
                              <p:par>
                                <p:cTn id="2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8" dur="250" autoRev="1" fill="remove"/>
                                        <p:tgtEl>
                                          <p:spTgt spid="34"/>
                                        </p:tgtEl>
                                        <p:attrNameLst>
                                          <p:attrName>style.color</p:attrName>
                                        </p:attrNameLst>
                                      </p:cBhvr>
                                      <p:to>
                                        <a:srgbClr val="66FF99"/>
                                      </p:to>
                                    </p:animClr>
                                    <p:animClr clrSpc="rgb" dir="cw">
                                      <p:cBhvr>
                                        <p:cTn id="239" dur="250" autoRev="1" fill="remove"/>
                                        <p:tgtEl>
                                          <p:spTgt spid="34"/>
                                        </p:tgtEl>
                                        <p:attrNameLst>
                                          <p:attrName>fillcolor</p:attrName>
                                        </p:attrNameLst>
                                      </p:cBhvr>
                                      <p:to>
                                        <a:srgbClr val="66FF99"/>
                                      </p:to>
                                    </p:animClr>
                                    <p:set>
                                      <p:cBhvr>
                                        <p:cTn id="240" dur="250" autoRev="1" fill="remove"/>
                                        <p:tgtEl>
                                          <p:spTgt spid="34"/>
                                        </p:tgtEl>
                                        <p:attrNameLst>
                                          <p:attrName>fill.type</p:attrName>
                                        </p:attrNameLst>
                                      </p:cBhvr>
                                      <p:to>
                                        <p:strVal val="solid"/>
                                      </p:to>
                                    </p:set>
                                    <p:set>
                                      <p:cBhvr>
                                        <p:cTn id="241" dur="250" autoRev="1" fill="remove"/>
                                        <p:tgtEl>
                                          <p:spTgt spid="34"/>
                                        </p:tgtEl>
                                        <p:attrNameLst>
                                          <p:attrName>fill.on</p:attrName>
                                        </p:attrNameLst>
                                      </p:cBhvr>
                                      <p:to>
                                        <p:strVal val="true"/>
                                      </p:to>
                                    </p:set>
                                  </p:childTnLst>
                                  <p:subTnLst>
                                    <p:audio>
                                      <p:cMediaNode>
                                        <p:cTn display="0" masterRel="sameClick">
                                          <p:stCondLst>
                                            <p:cond evt="begin" delay="0">
                                              <p:tn val="23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4"/>
                  </p:tgtEl>
                </p:cond>
              </p:nextCondLst>
            </p:seq>
            <p:seq concurrent="1" nextAc="seek">
              <p:cTn id="242" restart="whenNotActive" fill="hold" evtFilter="cancelBubble" nodeType="interactiveSeq">
                <p:stCondLst>
                  <p:cond evt="onClick" delay="0">
                    <p:tgtEl>
                      <p:spTgt spid="35"/>
                    </p:tgtEl>
                  </p:cond>
                </p:stCondLst>
                <p:endSync evt="end" delay="0">
                  <p:rtn val="all"/>
                </p:endSync>
                <p:childTnLst>
                  <p:par>
                    <p:cTn id="243" fill="hold">
                      <p:stCondLst>
                        <p:cond delay="0"/>
                      </p:stCondLst>
                      <p:childTnLst>
                        <p:par>
                          <p:cTn id="244" fill="hold">
                            <p:stCondLst>
                              <p:cond delay="0"/>
                            </p:stCondLst>
                            <p:childTnLst>
                              <p:par>
                                <p:cTn id="2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46" dur="250" autoRev="1" fill="remove"/>
                                        <p:tgtEl>
                                          <p:spTgt spid="35"/>
                                        </p:tgtEl>
                                        <p:attrNameLst>
                                          <p:attrName>style.color</p:attrName>
                                        </p:attrNameLst>
                                      </p:cBhvr>
                                      <p:to>
                                        <a:srgbClr val="66FF99"/>
                                      </p:to>
                                    </p:animClr>
                                    <p:animClr clrSpc="rgb" dir="cw">
                                      <p:cBhvr>
                                        <p:cTn id="247" dur="250" autoRev="1" fill="remove"/>
                                        <p:tgtEl>
                                          <p:spTgt spid="35"/>
                                        </p:tgtEl>
                                        <p:attrNameLst>
                                          <p:attrName>fillcolor</p:attrName>
                                        </p:attrNameLst>
                                      </p:cBhvr>
                                      <p:to>
                                        <a:srgbClr val="66FF99"/>
                                      </p:to>
                                    </p:animClr>
                                    <p:set>
                                      <p:cBhvr>
                                        <p:cTn id="248" dur="250" autoRev="1" fill="remove"/>
                                        <p:tgtEl>
                                          <p:spTgt spid="35"/>
                                        </p:tgtEl>
                                        <p:attrNameLst>
                                          <p:attrName>fill.type</p:attrName>
                                        </p:attrNameLst>
                                      </p:cBhvr>
                                      <p:to>
                                        <p:strVal val="solid"/>
                                      </p:to>
                                    </p:set>
                                    <p:set>
                                      <p:cBhvr>
                                        <p:cTn id="249" dur="250" autoRev="1" fill="remove"/>
                                        <p:tgtEl>
                                          <p:spTgt spid="35"/>
                                        </p:tgtEl>
                                        <p:attrNameLst>
                                          <p:attrName>fill.on</p:attrName>
                                        </p:attrNameLst>
                                      </p:cBhvr>
                                      <p:to>
                                        <p:strVal val="true"/>
                                      </p:to>
                                    </p:set>
                                  </p:childTnLst>
                                  <p:subTnLst>
                                    <p:audio>
                                      <p:cMediaNode>
                                        <p:cTn display="0" masterRel="sameClick">
                                          <p:stCondLst>
                                            <p:cond evt="begin" delay="0">
                                              <p:tn val="24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5"/>
                  </p:tgtEl>
                </p:cond>
              </p:nextCondLst>
            </p:seq>
            <p:seq concurrent="1" nextAc="seek">
              <p:cTn id="250" restart="whenNotActive" fill="hold" evtFilter="cancelBubble" nodeType="interactiveSeq">
                <p:stCondLst>
                  <p:cond evt="onClick" delay="0">
                    <p:tgtEl>
                      <p:spTgt spid="36"/>
                    </p:tgtEl>
                  </p:cond>
                </p:stCondLst>
                <p:endSync evt="end" delay="0">
                  <p:rtn val="all"/>
                </p:endSync>
                <p:childTnLst>
                  <p:par>
                    <p:cTn id="251" fill="hold">
                      <p:stCondLst>
                        <p:cond delay="0"/>
                      </p:stCondLst>
                      <p:childTnLst>
                        <p:par>
                          <p:cTn id="252" fill="hold">
                            <p:stCondLst>
                              <p:cond delay="0"/>
                            </p:stCondLst>
                            <p:childTnLst>
                              <p:par>
                                <p:cTn id="2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4" dur="250" autoRev="1" fill="remove"/>
                                        <p:tgtEl>
                                          <p:spTgt spid="36"/>
                                        </p:tgtEl>
                                        <p:attrNameLst>
                                          <p:attrName>style.color</p:attrName>
                                        </p:attrNameLst>
                                      </p:cBhvr>
                                      <p:to>
                                        <a:srgbClr val="66FF99"/>
                                      </p:to>
                                    </p:animClr>
                                    <p:animClr clrSpc="rgb" dir="cw">
                                      <p:cBhvr>
                                        <p:cTn id="255" dur="250" autoRev="1" fill="remove"/>
                                        <p:tgtEl>
                                          <p:spTgt spid="36"/>
                                        </p:tgtEl>
                                        <p:attrNameLst>
                                          <p:attrName>fillcolor</p:attrName>
                                        </p:attrNameLst>
                                      </p:cBhvr>
                                      <p:to>
                                        <a:srgbClr val="66FF99"/>
                                      </p:to>
                                    </p:animClr>
                                    <p:set>
                                      <p:cBhvr>
                                        <p:cTn id="256" dur="250" autoRev="1" fill="remove"/>
                                        <p:tgtEl>
                                          <p:spTgt spid="36"/>
                                        </p:tgtEl>
                                        <p:attrNameLst>
                                          <p:attrName>fill.type</p:attrName>
                                        </p:attrNameLst>
                                      </p:cBhvr>
                                      <p:to>
                                        <p:strVal val="solid"/>
                                      </p:to>
                                    </p:set>
                                    <p:set>
                                      <p:cBhvr>
                                        <p:cTn id="257" dur="250" autoRev="1" fill="remove"/>
                                        <p:tgtEl>
                                          <p:spTgt spid="36"/>
                                        </p:tgtEl>
                                        <p:attrNameLst>
                                          <p:attrName>fill.on</p:attrName>
                                        </p:attrNameLst>
                                      </p:cBhvr>
                                      <p:to>
                                        <p:strVal val="true"/>
                                      </p:to>
                                    </p:set>
                                  </p:childTnLst>
                                  <p:subTnLst>
                                    <p:audio>
                                      <p:cMediaNode>
                                        <p:cTn display="0" masterRel="sameClick">
                                          <p:stCondLst>
                                            <p:cond evt="begin" delay="0">
                                              <p:tn val="25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6"/>
                  </p:tgtEl>
                </p:cond>
              </p:nextCondLst>
            </p:seq>
            <p:seq concurrent="1" nextAc="seek">
              <p:cTn id="258" restart="whenNotActive" fill="hold" evtFilter="cancelBubble" nodeType="interactiveSeq">
                <p:stCondLst>
                  <p:cond evt="onClick" delay="0">
                    <p:tgtEl>
                      <p:spTgt spid="37"/>
                    </p:tgtEl>
                  </p:cond>
                </p:stCondLst>
                <p:endSync evt="end" delay="0">
                  <p:rtn val="all"/>
                </p:endSync>
                <p:childTnLst>
                  <p:par>
                    <p:cTn id="259" fill="hold">
                      <p:stCondLst>
                        <p:cond delay="0"/>
                      </p:stCondLst>
                      <p:childTnLst>
                        <p:par>
                          <p:cTn id="260" fill="hold">
                            <p:stCondLst>
                              <p:cond delay="0"/>
                            </p:stCondLst>
                            <p:childTnLst>
                              <p:par>
                                <p:cTn id="2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62" dur="250" autoRev="1" fill="remove"/>
                                        <p:tgtEl>
                                          <p:spTgt spid="37"/>
                                        </p:tgtEl>
                                        <p:attrNameLst>
                                          <p:attrName>style.color</p:attrName>
                                        </p:attrNameLst>
                                      </p:cBhvr>
                                      <p:to>
                                        <a:srgbClr val="66FF99"/>
                                      </p:to>
                                    </p:animClr>
                                    <p:animClr clrSpc="rgb" dir="cw">
                                      <p:cBhvr>
                                        <p:cTn id="263" dur="250" autoRev="1" fill="remove"/>
                                        <p:tgtEl>
                                          <p:spTgt spid="37"/>
                                        </p:tgtEl>
                                        <p:attrNameLst>
                                          <p:attrName>fillcolor</p:attrName>
                                        </p:attrNameLst>
                                      </p:cBhvr>
                                      <p:to>
                                        <a:srgbClr val="66FF99"/>
                                      </p:to>
                                    </p:animClr>
                                    <p:set>
                                      <p:cBhvr>
                                        <p:cTn id="264" dur="250" autoRev="1" fill="remove"/>
                                        <p:tgtEl>
                                          <p:spTgt spid="37"/>
                                        </p:tgtEl>
                                        <p:attrNameLst>
                                          <p:attrName>fill.type</p:attrName>
                                        </p:attrNameLst>
                                      </p:cBhvr>
                                      <p:to>
                                        <p:strVal val="solid"/>
                                      </p:to>
                                    </p:set>
                                    <p:set>
                                      <p:cBhvr>
                                        <p:cTn id="265" dur="250" autoRev="1" fill="remove"/>
                                        <p:tgtEl>
                                          <p:spTgt spid="37"/>
                                        </p:tgtEl>
                                        <p:attrNameLst>
                                          <p:attrName>fill.on</p:attrName>
                                        </p:attrNameLst>
                                      </p:cBhvr>
                                      <p:to>
                                        <p:strVal val="true"/>
                                      </p:to>
                                    </p:set>
                                  </p:childTnLst>
                                  <p:subTnLst>
                                    <p:audio>
                                      <p:cMediaNode>
                                        <p:cTn display="0" masterRel="sameClick">
                                          <p:stCondLst>
                                            <p:cond evt="begin" delay="0">
                                              <p:tn val="26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7"/>
                  </p:tgtEl>
                </p:cond>
              </p:nextCondLst>
            </p:seq>
            <p:seq concurrent="1" nextAc="seek">
              <p:cTn id="266" restart="whenNotActive" fill="hold" evtFilter="cancelBubble" nodeType="interactiveSeq">
                <p:stCondLst>
                  <p:cond evt="onClick" delay="0">
                    <p:tgtEl>
                      <p:spTgt spid="38"/>
                    </p:tgtEl>
                  </p:cond>
                </p:stCondLst>
                <p:endSync evt="end" delay="0">
                  <p:rtn val="all"/>
                </p:endSync>
                <p:childTnLst>
                  <p:par>
                    <p:cTn id="267" fill="hold">
                      <p:stCondLst>
                        <p:cond delay="0"/>
                      </p:stCondLst>
                      <p:childTnLst>
                        <p:par>
                          <p:cTn id="268" fill="hold">
                            <p:stCondLst>
                              <p:cond delay="0"/>
                            </p:stCondLst>
                            <p:childTnLst>
                              <p:par>
                                <p:cTn id="2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0" dur="250" autoRev="1" fill="remove"/>
                                        <p:tgtEl>
                                          <p:spTgt spid="38"/>
                                        </p:tgtEl>
                                        <p:attrNameLst>
                                          <p:attrName>style.color</p:attrName>
                                        </p:attrNameLst>
                                      </p:cBhvr>
                                      <p:to>
                                        <a:srgbClr val="66FF99"/>
                                      </p:to>
                                    </p:animClr>
                                    <p:animClr clrSpc="rgb" dir="cw">
                                      <p:cBhvr>
                                        <p:cTn id="271" dur="250" autoRev="1" fill="remove"/>
                                        <p:tgtEl>
                                          <p:spTgt spid="38"/>
                                        </p:tgtEl>
                                        <p:attrNameLst>
                                          <p:attrName>fillcolor</p:attrName>
                                        </p:attrNameLst>
                                      </p:cBhvr>
                                      <p:to>
                                        <a:srgbClr val="66FF99"/>
                                      </p:to>
                                    </p:animClr>
                                    <p:set>
                                      <p:cBhvr>
                                        <p:cTn id="272" dur="250" autoRev="1" fill="remove"/>
                                        <p:tgtEl>
                                          <p:spTgt spid="38"/>
                                        </p:tgtEl>
                                        <p:attrNameLst>
                                          <p:attrName>fill.type</p:attrName>
                                        </p:attrNameLst>
                                      </p:cBhvr>
                                      <p:to>
                                        <p:strVal val="solid"/>
                                      </p:to>
                                    </p:set>
                                    <p:set>
                                      <p:cBhvr>
                                        <p:cTn id="273" dur="250" autoRev="1" fill="remove"/>
                                        <p:tgtEl>
                                          <p:spTgt spid="38"/>
                                        </p:tgtEl>
                                        <p:attrNameLst>
                                          <p:attrName>fill.on</p:attrName>
                                        </p:attrNameLst>
                                      </p:cBhvr>
                                      <p:to>
                                        <p:strVal val="true"/>
                                      </p:to>
                                    </p:set>
                                  </p:childTnLst>
                                  <p:subTnLst>
                                    <p:audio>
                                      <p:cMediaNode>
                                        <p:cTn display="0" masterRel="sameClick">
                                          <p:stCondLst>
                                            <p:cond evt="begin" delay="0">
                                              <p:tn val="26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8"/>
                  </p:tgtEl>
                </p:cond>
              </p:nextCondLst>
            </p:seq>
            <p:seq concurrent="1" nextAc="seek">
              <p:cTn id="274" restart="whenNotActive" fill="hold" evtFilter="cancelBubble" nodeType="interactiveSeq">
                <p:stCondLst>
                  <p:cond evt="onClick" delay="0">
                    <p:tgtEl>
                      <p:spTgt spid="39"/>
                    </p:tgtEl>
                  </p:cond>
                </p:stCondLst>
                <p:endSync evt="end" delay="0">
                  <p:rtn val="all"/>
                </p:endSync>
                <p:childTnLst>
                  <p:par>
                    <p:cTn id="275" fill="hold">
                      <p:stCondLst>
                        <p:cond delay="0"/>
                      </p:stCondLst>
                      <p:childTnLst>
                        <p:par>
                          <p:cTn id="276" fill="hold">
                            <p:stCondLst>
                              <p:cond delay="0"/>
                            </p:stCondLst>
                            <p:childTnLst>
                              <p:par>
                                <p:cTn id="2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8" dur="250" autoRev="1" fill="remove"/>
                                        <p:tgtEl>
                                          <p:spTgt spid="39"/>
                                        </p:tgtEl>
                                        <p:attrNameLst>
                                          <p:attrName>style.color</p:attrName>
                                        </p:attrNameLst>
                                      </p:cBhvr>
                                      <p:to>
                                        <a:srgbClr val="66FF99"/>
                                      </p:to>
                                    </p:animClr>
                                    <p:animClr clrSpc="rgb" dir="cw">
                                      <p:cBhvr>
                                        <p:cTn id="279" dur="250" autoRev="1" fill="remove"/>
                                        <p:tgtEl>
                                          <p:spTgt spid="39"/>
                                        </p:tgtEl>
                                        <p:attrNameLst>
                                          <p:attrName>fillcolor</p:attrName>
                                        </p:attrNameLst>
                                      </p:cBhvr>
                                      <p:to>
                                        <a:srgbClr val="66FF99"/>
                                      </p:to>
                                    </p:animClr>
                                    <p:set>
                                      <p:cBhvr>
                                        <p:cTn id="280" dur="250" autoRev="1" fill="remove"/>
                                        <p:tgtEl>
                                          <p:spTgt spid="39"/>
                                        </p:tgtEl>
                                        <p:attrNameLst>
                                          <p:attrName>fill.type</p:attrName>
                                        </p:attrNameLst>
                                      </p:cBhvr>
                                      <p:to>
                                        <p:strVal val="solid"/>
                                      </p:to>
                                    </p:set>
                                    <p:set>
                                      <p:cBhvr>
                                        <p:cTn id="281" dur="250" autoRev="1" fill="remove"/>
                                        <p:tgtEl>
                                          <p:spTgt spid="39"/>
                                        </p:tgtEl>
                                        <p:attrNameLst>
                                          <p:attrName>fill.on</p:attrName>
                                        </p:attrNameLst>
                                      </p:cBhvr>
                                      <p:to>
                                        <p:strVal val="true"/>
                                      </p:to>
                                    </p:set>
                                  </p:childTnLst>
                                  <p:subTnLst>
                                    <p:audio>
                                      <p:cMediaNode>
                                        <p:cTn display="0" masterRel="sameClick">
                                          <p:stCondLst>
                                            <p:cond evt="begin" delay="0">
                                              <p:tn val="27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9"/>
                  </p:tgtEl>
                </p:cond>
              </p:nextCondLst>
            </p:seq>
            <p:seq concurrent="1" nextAc="seek">
              <p:cTn id="282" restart="whenNotActive" fill="hold" evtFilter="cancelBubble" nodeType="interactiveSeq">
                <p:stCondLst>
                  <p:cond evt="onClick" delay="0">
                    <p:tgtEl>
                      <p:spTgt spid="40"/>
                    </p:tgtEl>
                  </p:cond>
                </p:stCondLst>
                <p:endSync evt="end" delay="0">
                  <p:rtn val="all"/>
                </p:endSync>
                <p:childTnLst>
                  <p:par>
                    <p:cTn id="283" fill="hold">
                      <p:stCondLst>
                        <p:cond delay="0"/>
                      </p:stCondLst>
                      <p:childTnLst>
                        <p:par>
                          <p:cTn id="284" fill="hold">
                            <p:stCondLst>
                              <p:cond delay="0"/>
                            </p:stCondLst>
                            <p:childTnLst>
                              <p:par>
                                <p:cTn id="2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86" dur="250" autoRev="1" fill="remove"/>
                                        <p:tgtEl>
                                          <p:spTgt spid="40"/>
                                        </p:tgtEl>
                                        <p:attrNameLst>
                                          <p:attrName>style.color</p:attrName>
                                        </p:attrNameLst>
                                      </p:cBhvr>
                                      <p:to>
                                        <a:srgbClr val="66FF99"/>
                                      </p:to>
                                    </p:animClr>
                                    <p:animClr clrSpc="rgb" dir="cw">
                                      <p:cBhvr>
                                        <p:cTn id="287" dur="250" autoRev="1" fill="remove"/>
                                        <p:tgtEl>
                                          <p:spTgt spid="40"/>
                                        </p:tgtEl>
                                        <p:attrNameLst>
                                          <p:attrName>fillcolor</p:attrName>
                                        </p:attrNameLst>
                                      </p:cBhvr>
                                      <p:to>
                                        <a:srgbClr val="66FF99"/>
                                      </p:to>
                                    </p:animClr>
                                    <p:set>
                                      <p:cBhvr>
                                        <p:cTn id="288" dur="250" autoRev="1" fill="remove"/>
                                        <p:tgtEl>
                                          <p:spTgt spid="40"/>
                                        </p:tgtEl>
                                        <p:attrNameLst>
                                          <p:attrName>fill.type</p:attrName>
                                        </p:attrNameLst>
                                      </p:cBhvr>
                                      <p:to>
                                        <p:strVal val="solid"/>
                                      </p:to>
                                    </p:set>
                                    <p:set>
                                      <p:cBhvr>
                                        <p:cTn id="289" dur="250" autoRev="1" fill="remove"/>
                                        <p:tgtEl>
                                          <p:spTgt spid="40"/>
                                        </p:tgtEl>
                                        <p:attrNameLst>
                                          <p:attrName>fill.on</p:attrName>
                                        </p:attrNameLst>
                                      </p:cBhvr>
                                      <p:to>
                                        <p:strVal val="true"/>
                                      </p:to>
                                    </p:set>
                                  </p:childTnLst>
                                  <p:subTnLst>
                                    <p:audio>
                                      <p:cMediaNode>
                                        <p:cTn display="0" masterRel="sameClick">
                                          <p:stCondLst>
                                            <p:cond evt="begin" delay="0">
                                              <p:tn val="28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0"/>
                  </p:tgtEl>
                </p:cond>
              </p:nextCondLst>
            </p:seq>
            <p:seq concurrent="1" nextAc="seek">
              <p:cTn id="290" restart="whenNotActive" fill="hold" evtFilter="cancelBubble" nodeType="interactiveSeq">
                <p:stCondLst>
                  <p:cond evt="onClick" delay="0">
                    <p:tgtEl>
                      <p:spTgt spid="41"/>
                    </p:tgtEl>
                  </p:cond>
                </p:stCondLst>
                <p:endSync evt="end" delay="0">
                  <p:rtn val="all"/>
                </p:endSync>
                <p:childTnLst>
                  <p:par>
                    <p:cTn id="291" fill="hold">
                      <p:stCondLst>
                        <p:cond delay="0"/>
                      </p:stCondLst>
                      <p:childTnLst>
                        <p:par>
                          <p:cTn id="292" fill="hold">
                            <p:stCondLst>
                              <p:cond delay="0"/>
                            </p:stCondLst>
                            <p:childTnLst>
                              <p:par>
                                <p:cTn id="2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4" dur="250" autoRev="1" fill="remove"/>
                                        <p:tgtEl>
                                          <p:spTgt spid="41"/>
                                        </p:tgtEl>
                                        <p:attrNameLst>
                                          <p:attrName>style.color</p:attrName>
                                        </p:attrNameLst>
                                      </p:cBhvr>
                                      <p:to>
                                        <a:srgbClr val="66FF99"/>
                                      </p:to>
                                    </p:animClr>
                                    <p:animClr clrSpc="rgb" dir="cw">
                                      <p:cBhvr>
                                        <p:cTn id="295" dur="250" autoRev="1" fill="remove"/>
                                        <p:tgtEl>
                                          <p:spTgt spid="41"/>
                                        </p:tgtEl>
                                        <p:attrNameLst>
                                          <p:attrName>fillcolor</p:attrName>
                                        </p:attrNameLst>
                                      </p:cBhvr>
                                      <p:to>
                                        <a:srgbClr val="66FF99"/>
                                      </p:to>
                                    </p:animClr>
                                    <p:set>
                                      <p:cBhvr>
                                        <p:cTn id="296" dur="250" autoRev="1" fill="remove"/>
                                        <p:tgtEl>
                                          <p:spTgt spid="41"/>
                                        </p:tgtEl>
                                        <p:attrNameLst>
                                          <p:attrName>fill.type</p:attrName>
                                        </p:attrNameLst>
                                      </p:cBhvr>
                                      <p:to>
                                        <p:strVal val="solid"/>
                                      </p:to>
                                    </p:set>
                                    <p:set>
                                      <p:cBhvr>
                                        <p:cTn id="297" dur="250" autoRev="1" fill="remove"/>
                                        <p:tgtEl>
                                          <p:spTgt spid="41"/>
                                        </p:tgtEl>
                                        <p:attrNameLst>
                                          <p:attrName>fill.on</p:attrName>
                                        </p:attrNameLst>
                                      </p:cBhvr>
                                      <p:to>
                                        <p:strVal val="true"/>
                                      </p:to>
                                    </p:set>
                                  </p:childTnLst>
                                  <p:subTnLst>
                                    <p:audio>
                                      <p:cMediaNode>
                                        <p:cTn display="0" masterRel="sameClick">
                                          <p:stCondLst>
                                            <p:cond evt="begin" delay="0">
                                              <p:tn val="29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1"/>
                  </p:tgtEl>
                </p:cond>
              </p:nextCondLst>
            </p:seq>
            <p:seq concurrent="1" nextAc="seek">
              <p:cTn id="298" restart="whenNotActive" fill="hold" evtFilter="cancelBubble" nodeType="interactiveSeq">
                <p:stCondLst>
                  <p:cond evt="onClick" delay="0">
                    <p:tgtEl>
                      <p:spTgt spid="42"/>
                    </p:tgtEl>
                  </p:cond>
                </p:stCondLst>
                <p:endSync evt="end" delay="0">
                  <p:rtn val="all"/>
                </p:endSync>
                <p:childTnLst>
                  <p:par>
                    <p:cTn id="299" fill="hold">
                      <p:stCondLst>
                        <p:cond delay="0"/>
                      </p:stCondLst>
                      <p:childTnLst>
                        <p:par>
                          <p:cTn id="300" fill="hold">
                            <p:stCondLst>
                              <p:cond delay="0"/>
                            </p:stCondLst>
                            <p:childTnLst>
                              <p:par>
                                <p:cTn id="3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2" dur="250" autoRev="1" fill="remove"/>
                                        <p:tgtEl>
                                          <p:spTgt spid="42"/>
                                        </p:tgtEl>
                                        <p:attrNameLst>
                                          <p:attrName>style.color</p:attrName>
                                        </p:attrNameLst>
                                      </p:cBhvr>
                                      <p:to>
                                        <a:srgbClr val="66FF99"/>
                                      </p:to>
                                    </p:animClr>
                                    <p:animClr clrSpc="rgb" dir="cw">
                                      <p:cBhvr>
                                        <p:cTn id="303" dur="250" autoRev="1" fill="remove"/>
                                        <p:tgtEl>
                                          <p:spTgt spid="42"/>
                                        </p:tgtEl>
                                        <p:attrNameLst>
                                          <p:attrName>fillcolor</p:attrName>
                                        </p:attrNameLst>
                                      </p:cBhvr>
                                      <p:to>
                                        <a:srgbClr val="66FF99"/>
                                      </p:to>
                                    </p:animClr>
                                    <p:set>
                                      <p:cBhvr>
                                        <p:cTn id="304" dur="250" autoRev="1" fill="remove"/>
                                        <p:tgtEl>
                                          <p:spTgt spid="42"/>
                                        </p:tgtEl>
                                        <p:attrNameLst>
                                          <p:attrName>fill.type</p:attrName>
                                        </p:attrNameLst>
                                      </p:cBhvr>
                                      <p:to>
                                        <p:strVal val="solid"/>
                                      </p:to>
                                    </p:set>
                                    <p:set>
                                      <p:cBhvr>
                                        <p:cTn id="305" dur="250" autoRev="1" fill="remove"/>
                                        <p:tgtEl>
                                          <p:spTgt spid="42"/>
                                        </p:tgtEl>
                                        <p:attrNameLst>
                                          <p:attrName>fill.on</p:attrName>
                                        </p:attrNameLst>
                                      </p:cBhvr>
                                      <p:to>
                                        <p:strVal val="true"/>
                                      </p:to>
                                    </p:set>
                                  </p:childTnLst>
                                  <p:subTnLst>
                                    <p:audio>
                                      <p:cMediaNode>
                                        <p:cTn display="0" masterRel="sameClick">
                                          <p:stCondLst>
                                            <p:cond evt="begin" delay="0">
                                              <p:tn val="30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2"/>
                  </p:tgtEl>
                </p:cond>
              </p:nextCondLst>
            </p:seq>
            <p:seq concurrent="1" nextAc="seek">
              <p:cTn id="306" restart="whenNotActive" fill="hold" evtFilter="cancelBubble" nodeType="interactiveSeq">
                <p:stCondLst>
                  <p:cond evt="onClick" delay="0">
                    <p:tgtEl>
                      <p:spTgt spid="43"/>
                    </p:tgtEl>
                  </p:cond>
                </p:stCondLst>
                <p:endSync evt="end" delay="0">
                  <p:rtn val="all"/>
                </p:endSync>
                <p:childTnLst>
                  <p:par>
                    <p:cTn id="307" fill="hold">
                      <p:stCondLst>
                        <p:cond delay="0"/>
                      </p:stCondLst>
                      <p:childTnLst>
                        <p:par>
                          <p:cTn id="308" fill="hold">
                            <p:stCondLst>
                              <p:cond delay="0"/>
                            </p:stCondLst>
                            <p:childTnLst>
                              <p:par>
                                <p:cTn id="3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0" dur="250" autoRev="1" fill="remove"/>
                                        <p:tgtEl>
                                          <p:spTgt spid="43"/>
                                        </p:tgtEl>
                                        <p:attrNameLst>
                                          <p:attrName>style.color</p:attrName>
                                        </p:attrNameLst>
                                      </p:cBhvr>
                                      <p:to>
                                        <a:srgbClr val="66FF99"/>
                                      </p:to>
                                    </p:animClr>
                                    <p:animClr clrSpc="rgb" dir="cw">
                                      <p:cBhvr>
                                        <p:cTn id="311" dur="250" autoRev="1" fill="remove"/>
                                        <p:tgtEl>
                                          <p:spTgt spid="43"/>
                                        </p:tgtEl>
                                        <p:attrNameLst>
                                          <p:attrName>fillcolor</p:attrName>
                                        </p:attrNameLst>
                                      </p:cBhvr>
                                      <p:to>
                                        <a:srgbClr val="66FF99"/>
                                      </p:to>
                                    </p:animClr>
                                    <p:set>
                                      <p:cBhvr>
                                        <p:cTn id="312" dur="250" autoRev="1" fill="remove"/>
                                        <p:tgtEl>
                                          <p:spTgt spid="43"/>
                                        </p:tgtEl>
                                        <p:attrNameLst>
                                          <p:attrName>fill.type</p:attrName>
                                        </p:attrNameLst>
                                      </p:cBhvr>
                                      <p:to>
                                        <p:strVal val="solid"/>
                                      </p:to>
                                    </p:set>
                                    <p:set>
                                      <p:cBhvr>
                                        <p:cTn id="313" dur="250" autoRev="1" fill="remove"/>
                                        <p:tgtEl>
                                          <p:spTgt spid="43"/>
                                        </p:tgtEl>
                                        <p:attrNameLst>
                                          <p:attrName>fill.on</p:attrName>
                                        </p:attrNameLst>
                                      </p:cBhvr>
                                      <p:to>
                                        <p:strVal val="true"/>
                                      </p:to>
                                    </p:set>
                                  </p:childTnLst>
                                  <p:subTnLst>
                                    <p:audio>
                                      <p:cMediaNode>
                                        <p:cTn display="0" masterRel="sameClick">
                                          <p:stCondLst>
                                            <p:cond evt="begin" delay="0">
                                              <p:tn val="30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3"/>
                  </p:tgtEl>
                </p:cond>
              </p:nextCondLst>
            </p:seq>
            <p:seq concurrent="1" nextAc="seek">
              <p:cTn id="314" restart="whenNotActive" fill="hold" evtFilter="cancelBubble" nodeType="interactiveSeq">
                <p:stCondLst>
                  <p:cond evt="onClick" delay="0">
                    <p:tgtEl>
                      <p:spTgt spid="44"/>
                    </p:tgtEl>
                  </p:cond>
                </p:stCondLst>
                <p:endSync evt="end" delay="0">
                  <p:rtn val="all"/>
                </p:endSync>
                <p:childTnLst>
                  <p:par>
                    <p:cTn id="315" fill="hold">
                      <p:stCondLst>
                        <p:cond delay="0"/>
                      </p:stCondLst>
                      <p:childTnLst>
                        <p:par>
                          <p:cTn id="316" fill="hold">
                            <p:stCondLst>
                              <p:cond delay="0"/>
                            </p:stCondLst>
                            <p:childTnLst>
                              <p:par>
                                <p:cTn id="3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8" dur="250" autoRev="1" fill="remove"/>
                                        <p:tgtEl>
                                          <p:spTgt spid="44"/>
                                        </p:tgtEl>
                                        <p:attrNameLst>
                                          <p:attrName>style.color</p:attrName>
                                        </p:attrNameLst>
                                      </p:cBhvr>
                                      <p:to>
                                        <a:srgbClr val="66FF99"/>
                                      </p:to>
                                    </p:animClr>
                                    <p:animClr clrSpc="rgb" dir="cw">
                                      <p:cBhvr>
                                        <p:cTn id="319" dur="250" autoRev="1" fill="remove"/>
                                        <p:tgtEl>
                                          <p:spTgt spid="44"/>
                                        </p:tgtEl>
                                        <p:attrNameLst>
                                          <p:attrName>fillcolor</p:attrName>
                                        </p:attrNameLst>
                                      </p:cBhvr>
                                      <p:to>
                                        <a:srgbClr val="66FF99"/>
                                      </p:to>
                                    </p:animClr>
                                    <p:set>
                                      <p:cBhvr>
                                        <p:cTn id="320" dur="250" autoRev="1" fill="remove"/>
                                        <p:tgtEl>
                                          <p:spTgt spid="44"/>
                                        </p:tgtEl>
                                        <p:attrNameLst>
                                          <p:attrName>fill.type</p:attrName>
                                        </p:attrNameLst>
                                      </p:cBhvr>
                                      <p:to>
                                        <p:strVal val="solid"/>
                                      </p:to>
                                    </p:set>
                                    <p:set>
                                      <p:cBhvr>
                                        <p:cTn id="321" dur="250" autoRev="1" fill="remove"/>
                                        <p:tgtEl>
                                          <p:spTgt spid="44"/>
                                        </p:tgtEl>
                                        <p:attrNameLst>
                                          <p:attrName>fill.on</p:attrName>
                                        </p:attrNameLst>
                                      </p:cBhvr>
                                      <p:to>
                                        <p:strVal val="true"/>
                                      </p:to>
                                    </p:set>
                                  </p:childTnLst>
                                  <p:subTnLst>
                                    <p:audio>
                                      <p:cMediaNode>
                                        <p:cTn display="0" masterRel="sameClick">
                                          <p:stCondLst>
                                            <p:cond evt="begin" delay="0">
                                              <p:tn val="31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4"/>
                  </p:tgtEl>
                </p:cond>
              </p:nextCondLst>
            </p:seq>
            <p:seq concurrent="1" nextAc="seek">
              <p:cTn id="322" restart="whenNotActive" fill="hold" evtFilter="cancelBubble" nodeType="interactiveSeq">
                <p:stCondLst>
                  <p:cond evt="onClick" delay="0">
                    <p:tgtEl>
                      <p:spTgt spid="45"/>
                    </p:tgtEl>
                  </p:cond>
                </p:stCondLst>
                <p:endSync evt="end" delay="0">
                  <p:rtn val="all"/>
                </p:endSync>
                <p:childTnLst>
                  <p:par>
                    <p:cTn id="323" fill="hold">
                      <p:stCondLst>
                        <p:cond delay="0"/>
                      </p:stCondLst>
                      <p:childTnLst>
                        <p:par>
                          <p:cTn id="324" fill="hold">
                            <p:stCondLst>
                              <p:cond delay="0"/>
                            </p:stCondLst>
                            <p:childTnLst>
                              <p:par>
                                <p:cTn id="3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26" dur="250" autoRev="1" fill="remove"/>
                                        <p:tgtEl>
                                          <p:spTgt spid="45"/>
                                        </p:tgtEl>
                                        <p:attrNameLst>
                                          <p:attrName>style.color</p:attrName>
                                        </p:attrNameLst>
                                      </p:cBhvr>
                                      <p:to>
                                        <a:srgbClr val="66FF99"/>
                                      </p:to>
                                    </p:animClr>
                                    <p:animClr clrSpc="rgb" dir="cw">
                                      <p:cBhvr>
                                        <p:cTn id="327" dur="250" autoRev="1" fill="remove"/>
                                        <p:tgtEl>
                                          <p:spTgt spid="45"/>
                                        </p:tgtEl>
                                        <p:attrNameLst>
                                          <p:attrName>fillcolor</p:attrName>
                                        </p:attrNameLst>
                                      </p:cBhvr>
                                      <p:to>
                                        <a:srgbClr val="66FF99"/>
                                      </p:to>
                                    </p:animClr>
                                    <p:set>
                                      <p:cBhvr>
                                        <p:cTn id="328" dur="250" autoRev="1" fill="remove"/>
                                        <p:tgtEl>
                                          <p:spTgt spid="45"/>
                                        </p:tgtEl>
                                        <p:attrNameLst>
                                          <p:attrName>fill.type</p:attrName>
                                        </p:attrNameLst>
                                      </p:cBhvr>
                                      <p:to>
                                        <p:strVal val="solid"/>
                                      </p:to>
                                    </p:set>
                                    <p:set>
                                      <p:cBhvr>
                                        <p:cTn id="329" dur="250" autoRev="1" fill="remove"/>
                                        <p:tgtEl>
                                          <p:spTgt spid="45"/>
                                        </p:tgtEl>
                                        <p:attrNameLst>
                                          <p:attrName>fill.on</p:attrName>
                                        </p:attrNameLst>
                                      </p:cBhvr>
                                      <p:to>
                                        <p:strVal val="true"/>
                                      </p:to>
                                    </p:set>
                                  </p:childTnLst>
                                  <p:subTnLst>
                                    <p:audio>
                                      <p:cMediaNode>
                                        <p:cTn display="0" masterRel="sameClick">
                                          <p:stCondLst>
                                            <p:cond evt="begin" delay="0">
                                              <p:tn val="32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5"/>
                  </p:tgtEl>
                </p:cond>
              </p:nextCondLst>
            </p:seq>
            <p:seq concurrent="1" nextAc="seek">
              <p:cTn id="330" restart="whenNotActive" fill="hold" evtFilter="cancelBubble" nodeType="interactiveSeq">
                <p:stCondLst>
                  <p:cond evt="onClick" delay="0">
                    <p:tgtEl>
                      <p:spTgt spid="46"/>
                    </p:tgtEl>
                  </p:cond>
                </p:stCondLst>
                <p:endSync evt="end" delay="0">
                  <p:rtn val="all"/>
                </p:endSync>
                <p:childTnLst>
                  <p:par>
                    <p:cTn id="331" fill="hold">
                      <p:stCondLst>
                        <p:cond delay="0"/>
                      </p:stCondLst>
                      <p:childTnLst>
                        <p:par>
                          <p:cTn id="332" fill="hold">
                            <p:stCondLst>
                              <p:cond delay="0"/>
                            </p:stCondLst>
                            <p:childTnLst>
                              <p:par>
                                <p:cTn id="3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4" dur="250" autoRev="1" fill="remove"/>
                                        <p:tgtEl>
                                          <p:spTgt spid="46"/>
                                        </p:tgtEl>
                                        <p:attrNameLst>
                                          <p:attrName>style.color</p:attrName>
                                        </p:attrNameLst>
                                      </p:cBhvr>
                                      <p:to>
                                        <a:srgbClr val="66FF99"/>
                                      </p:to>
                                    </p:animClr>
                                    <p:animClr clrSpc="rgb" dir="cw">
                                      <p:cBhvr>
                                        <p:cTn id="335" dur="250" autoRev="1" fill="remove"/>
                                        <p:tgtEl>
                                          <p:spTgt spid="46"/>
                                        </p:tgtEl>
                                        <p:attrNameLst>
                                          <p:attrName>fillcolor</p:attrName>
                                        </p:attrNameLst>
                                      </p:cBhvr>
                                      <p:to>
                                        <a:srgbClr val="66FF99"/>
                                      </p:to>
                                    </p:animClr>
                                    <p:set>
                                      <p:cBhvr>
                                        <p:cTn id="336" dur="250" autoRev="1" fill="remove"/>
                                        <p:tgtEl>
                                          <p:spTgt spid="46"/>
                                        </p:tgtEl>
                                        <p:attrNameLst>
                                          <p:attrName>fill.type</p:attrName>
                                        </p:attrNameLst>
                                      </p:cBhvr>
                                      <p:to>
                                        <p:strVal val="solid"/>
                                      </p:to>
                                    </p:set>
                                    <p:set>
                                      <p:cBhvr>
                                        <p:cTn id="337" dur="250" autoRev="1" fill="remove"/>
                                        <p:tgtEl>
                                          <p:spTgt spid="46"/>
                                        </p:tgtEl>
                                        <p:attrNameLst>
                                          <p:attrName>fill.on</p:attrName>
                                        </p:attrNameLst>
                                      </p:cBhvr>
                                      <p:to>
                                        <p:strVal val="true"/>
                                      </p:to>
                                    </p:set>
                                  </p:childTnLst>
                                  <p:subTnLst>
                                    <p:audio>
                                      <p:cMediaNode>
                                        <p:cTn display="0" masterRel="sameClick">
                                          <p:stCondLst>
                                            <p:cond evt="begin" delay="0">
                                              <p:tn val="33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6"/>
                  </p:tgtEl>
                </p:cond>
              </p:nextCondLst>
            </p:seq>
            <p:seq concurrent="1" nextAc="seek">
              <p:cTn id="338" restart="whenNotActive" fill="hold" evtFilter="cancelBubble" nodeType="interactiveSeq">
                <p:stCondLst>
                  <p:cond evt="onClick" delay="0">
                    <p:tgtEl>
                      <p:spTgt spid="47"/>
                    </p:tgtEl>
                  </p:cond>
                </p:stCondLst>
                <p:endSync evt="end" delay="0">
                  <p:rtn val="all"/>
                </p:endSync>
                <p:childTnLst>
                  <p:par>
                    <p:cTn id="339" fill="hold">
                      <p:stCondLst>
                        <p:cond delay="0"/>
                      </p:stCondLst>
                      <p:childTnLst>
                        <p:par>
                          <p:cTn id="340" fill="hold">
                            <p:stCondLst>
                              <p:cond delay="0"/>
                            </p:stCondLst>
                            <p:childTnLst>
                              <p:par>
                                <p:cTn id="3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42" dur="250" autoRev="1" fill="remove"/>
                                        <p:tgtEl>
                                          <p:spTgt spid="47"/>
                                        </p:tgtEl>
                                        <p:attrNameLst>
                                          <p:attrName>style.color</p:attrName>
                                        </p:attrNameLst>
                                      </p:cBhvr>
                                      <p:to>
                                        <a:srgbClr val="66FF99"/>
                                      </p:to>
                                    </p:animClr>
                                    <p:animClr clrSpc="rgb" dir="cw">
                                      <p:cBhvr>
                                        <p:cTn id="343" dur="250" autoRev="1" fill="remove"/>
                                        <p:tgtEl>
                                          <p:spTgt spid="47"/>
                                        </p:tgtEl>
                                        <p:attrNameLst>
                                          <p:attrName>fillcolor</p:attrName>
                                        </p:attrNameLst>
                                      </p:cBhvr>
                                      <p:to>
                                        <a:srgbClr val="66FF99"/>
                                      </p:to>
                                    </p:animClr>
                                    <p:set>
                                      <p:cBhvr>
                                        <p:cTn id="344" dur="250" autoRev="1" fill="remove"/>
                                        <p:tgtEl>
                                          <p:spTgt spid="47"/>
                                        </p:tgtEl>
                                        <p:attrNameLst>
                                          <p:attrName>fill.type</p:attrName>
                                        </p:attrNameLst>
                                      </p:cBhvr>
                                      <p:to>
                                        <p:strVal val="solid"/>
                                      </p:to>
                                    </p:set>
                                    <p:set>
                                      <p:cBhvr>
                                        <p:cTn id="345" dur="250" autoRev="1" fill="remove"/>
                                        <p:tgtEl>
                                          <p:spTgt spid="47"/>
                                        </p:tgtEl>
                                        <p:attrNameLst>
                                          <p:attrName>fill.on</p:attrName>
                                        </p:attrNameLst>
                                      </p:cBhvr>
                                      <p:to>
                                        <p:strVal val="true"/>
                                      </p:to>
                                    </p:set>
                                  </p:childTnLst>
                                  <p:subTnLst>
                                    <p:audio>
                                      <p:cMediaNode>
                                        <p:cTn display="0" masterRel="sameClick">
                                          <p:stCondLst>
                                            <p:cond evt="begin" delay="0">
                                              <p:tn val="34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7"/>
                  </p:tgtEl>
                </p:cond>
              </p:nextCondLst>
            </p:seq>
            <p:seq concurrent="1" nextAc="seek">
              <p:cTn id="346" restart="whenNotActive" fill="hold" evtFilter="cancelBubble" nodeType="interactiveSeq">
                <p:stCondLst>
                  <p:cond evt="onClick" delay="0">
                    <p:tgtEl>
                      <p:spTgt spid="48"/>
                    </p:tgtEl>
                  </p:cond>
                </p:stCondLst>
                <p:endSync evt="end" delay="0">
                  <p:rtn val="all"/>
                </p:endSync>
                <p:childTnLst>
                  <p:par>
                    <p:cTn id="347" fill="hold">
                      <p:stCondLst>
                        <p:cond delay="0"/>
                      </p:stCondLst>
                      <p:childTnLst>
                        <p:par>
                          <p:cTn id="348" fill="hold">
                            <p:stCondLst>
                              <p:cond delay="0"/>
                            </p:stCondLst>
                            <p:childTnLst>
                              <p:par>
                                <p:cTn id="3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0" dur="250" autoRev="1" fill="remove"/>
                                        <p:tgtEl>
                                          <p:spTgt spid="48"/>
                                        </p:tgtEl>
                                        <p:attrNameLst>
                                          <p:attrName>style.color</p:attrName>
                                        </p:attrNameLst>
                                      </p:cBhvr>
                                      <p:to>
                                        <a:srgbClr val="66FF99"/>
                                      </p:to>
                                    </p:animClr>
                                    <p:animClr clrSpc="rgb" dir="cw">
                                      <p:cBhvr>
                                        <p:cTn id="351" dur="250" autoRev="1" fill="remove"/>
                                        <p:tgtEl>
                                          <p:spTgt spid="48"/>
                                        </p:tgtEl>
                                        <p:attrNameLst>
                                          <p:attrName>fillcolor</p:attrName>
                                        </p:attrNameLst>
                                      </p:cBhvr>
                                      <p:to>
                                        <a:srgbClr val="66FF99"/>
                                      </p:to>
                                    </p:animClr>
                                    <p:set>
                                      <p:cBhvr>
                                        <p:cTn id="352" dur="250" autoRev="1" fill="remove"/>
                                        <p:tgtEl>
                                          <p:spTgt spid="48"/>
                                        </p:tgtEl>
                                        <p:attrNameLst>
                                          <p:attrName>fill.type</p:attrName>
                                        </p:attrNameLst>
                                      </p:cBhvr>
                                      <p:to>
                                        <p:strVal val="solid"/>
                                      </p:to>
                                    </p:set>
                                    <p:set>
                                      <p:cBhvr>
                                        <p:cTn id="353" dur="250" autoRev="1" fill="remove"/>
                                        <p:tgtEl>
                                          <p:spTgt spid="48"/>
                                        </p:tgtEl>
                                        <p:attrNameLst>
                                          <p:attrName>fill.on</p:attrName>
                                        </p:attrNameLst>
                                      </p:cBhvr>
                                      <p:to>
                                        <p:strVal val="true"/>
                                      </p:to>
                                    </p:set>
                                  </p:childTnLst>
                                  <p:subTnLst>
                                    <p:audio>
                                      <p:cMediaNode>
                                        <p:cTn display="0" masterRel="sameClick">
                                          <p:stCondLst>
                                            <p:cond evt="begin" delay="0">
                                              <p:tn val="34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8"/>
                  </p:tgtEl>
                </p:cond>
              </p:nextCondLst>
            </p:seq>
            <p:seq concurrent="1" nextAc="seek">
              <p:cTn id="354" restart="whenNotActive" fill="hold" evtFilter="cancelBubble" nodeType="interactiveSeq">
                <p:stCondLst>
                  <p:cond evt="onClick" delay="0">
                    <p:tgtEl>
                      <p:spTgt spid="49"/>
                    </p:tgtEl>
                  </p:cond>
                </p:stCondLst>
                <p:endSync evt="end" delay="0">
                  <p:rtn val="all"/>
                </p:endSync>
                <p:childTnLst>
                  <p:par>
                    <p:cTn id="355" fill="hold">
                      <p:stCondLst>
                        <p:cond delay="0"/>
                      </p:stCondLst>
                      <p:childTnLst>
                        <p:par>
                          <p:cTn id="356" fill="hold">
                            <p:stCondLst>
                              <p:cond delay="0"/>
                            </p:stCondLst>
                            <p:childTnLst>
                              <p:par>
                                <p:cTn id="3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8" dur="250" autoRev="1" fill="remove"/>
                                        <p:tgtEl>
                                          <p:spTgt spid="49"/>
                                        </p:tgtEl>
                                        <p:attrNameLst>
                                          <p:attrName>style.color</p:attrName>
                                        </p:attrNameLst>
                                      </p:cBhvr>
                                      <p:to>
                                        <a:srgbClr val="66FF99"/>
                                      </p:to>
                                    </p:animClr>
                                    <p:animClr clrSpc="rgb" dir="cw">
                                      <p:cBhvr>
                                        <p:cTn id="359" dur="250" autoRev="1" fill="remove"/>
                                        <p:tgtEl>
                                          <p:spTgt spid="49"/>
                                        </p:tgtEl>
                                        <p:attrNameLst>
                                          <p:attrName>fillcolor</p:attrName>
                                        </p:attrNameLst>
                                      </p:cBhvr>
                                      <p:to>
                                        <a:srgbClr val="66FF99"/>
                                      </p:to>
                                    </p:animClr>
                                    <p:set>
                                      <p:cBhvr>
                                        <p:cTn id="360" dur="250" autoRev="1" fill="remove"/>
                                        <p:tgtEl>
                                          <p:spTgt spid="49"/>
                                        </p:tgtEl>
                                        <p:attrNameLst>
                                          <p:attrName>fill.type</p:attrName>
                                        </p:attrNameLst>
                                      </p:cBhvr>
                                      <p:to>
                                        <p:strVal val="solid"/>
                                      </p:to>
                                    </p:set>
                                    <p:set>
                                      <p:cBhvr>
                                        <p:cTn id="361" dur="250" autoRev="1" fill="remove"/>
                                        <p:tgtEl>
                                          <p:spTgt spid="49"/>
                                        </p:tgtEl>
                                        <p:attrNameLst>
                                          <p:attrName>fill.on</p:attrName>
                                        </p:attrNameLst>
                                      </p:cBhvr>
                                      <p:to>
                                        <p:strVal val="true"/>
                                      </p:to>
                                    </p:set>
                                  </p:childTnLst>
                                  <p:subTnLst>
                                    <p:audio>
                                      <p:cMediaNode>
                                        <p:cTn display="0" masterRel="sameClick">
                                          <p:stCondLst>
                                            <p:cond evt="begin" delay="0">
                                              <p:tn val="35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9"/>
                  </p:tgtEl>
                </p:cond>
              </p:nextCondLst>
            </p:seq>
            <p:seq concurrent="1" nextAc="seek">
              <p:cTn id="362" restart="whenNotActive" fill="hold" evtFilter="cancelBubble" nodeType="interactiveSeq">
                <p:stCondLst>
                  <p:cond evt="onClick" delay="0">
                    <p:tgtEl>
                      <p:spTgt spid="50"/>
                    </p:tgtEl>
                  </p:cond>
                </p:stCondLst>
                <p:endSync evt="end" delay="0">
                  <p:rtn val="all"/>
                </p:endSync>
                <p:childTnLst>
                  <p:par>
                    <p:cTn id="363" fill="hold">
                      <p:stCondLst>
                        <p:cond delay="0"/>
                      </p:stCondLst>
                      <p:childTnLst>
                        <p:par>
                          <p:cTn id="364" fill="hold">
                            <p:stCondLst>
                              <p:cond delay="0"/>
                            </p:stCondLst>
                            <p:childTnLst>
                              <p:par>
                                <p:cTn id="3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66" dur="250" autoRev="1" fill="remove"/>
                                        <p:tgtEl>
                                          <p:spTgt spid="50"/>
                                        </p:tgtEl>
                                        <p:attrNameLst>
                                          <p:attrName>style.color</p:attrName>
                                        </p:attrNameLst>
                                      </p:cBhvr>
                                      <p:to>
                                        <a:srgbClr val="66FF99"/>
                                      </p:to>
                                    </p:animClr>
                                    <p:animClr clrSpc="rgb" dir="cw">
                                      <p:cBhvr>
                                        <p:cTn id="367" dur="250" autoRev="1" fill="remove"/>
                                        <p:tgtEl>
                                          <p:spTgt spid="50"/>
                                        </p:tgtEl>
                                        <p:attrNameLst>
                                          <p:attrName>fillcolor</p:attrName>
                                        </p:attrNameLst>
                                      </p:cBhvr>
                                      <p:to>
                                        <a:srgbClr val="66FF99"/>
                                      </p:to>
                                    </p:animClr>
                                    <p:set>
                                      <p:cBhvr>
                                        <p:cTn id="368" dur="250" autoRev="1" fill="remove"/>
                                        <p:tgtEl>
                                          <p:spTgt spid="50"/>
                                        </p:tgtEl>
                                        <p:attrNameLst>
                                          <p:attrName>fill.type</p:attrName>
                                        </p:attrNameLst>
                                      </p:cBhvr>
                                      <p:to>
                                        <p:strVal val="solid"/>
                                      </p:to>
                                    </p:set>
                                    <p:set>
                                      <p:cBhvr>
                                        <p:cTn id="369" dur="250" autoRev="1" fill="remove"/>
                                        <p:tgtEl>
                                          <p:spTgt spid="50"/>
                                        </p:tgtEl>
                                        <p:attrNameLst>
                                          <p:attrName>fill.on</p:attrName>
                                        </p:attrNameLst>
                                      </p:cBhvr>
                                      <p:to>
                                        <p:strVal val="true"/>
                                      </p:to>
                                    </p:set>
                                  </p:childTnLst>
                                  <p:subTnLst>
                                    <p:audio>
                                      <p:cMediaNode>
                                        <p:cTn display="0" masterRel="sameClick">
                                          <p:stCondLst>
                                            <p:cond evt="begin" delay="0">
                                              <p:tn val="36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0"/>
                  </p:tgtEl>
                </p:cond>
              </p:nextCondLst>
            </p:seq>
            <p:seq concurrent="1" nextAc="seek">
              <p:cTn id="370" restart="whenNotActive" fill="hold" evtFilter="cancelBubble" nodeType="interactiveSeq">
                <p:stCondLst>
                  <p:cond evt="onClick" delay="0">
                    <p:tgtEl>
                      <p:spTgt spid="51"/>
                    </p:tgtEl>
                  </p:cond>
                </p:stCondLst>
                <p:endSync evt="end" delay="0">
                  <p:rtn val="all"/>
                </p:endSync>
                <p:childTnLst>
                  <p:par>
                    <p:cTn id="371" fill="hold">
                      <p:stCondLst>
                        <p:cond delay="0"/>
                      </p:stCondLst>
                      <p:childTnLst>
                        <p:par>
                          <p:cTn id="372" fill="hold">
                            <p:stCondLst>
                              <p:cond delay="0"/>
                            </p:stCondLst>
                            <p:childTnLst>
                              <p:par>
                                <p:cTn id="3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4" dur="250" autoRev="1" fill="remove"/>
                                        <p:tgtEl>
                                          <p:spTgt spid="51"/>
                                        </p:tgtEl>
                                        <p:attrNameLst>
                                          <p:attrName>style.color</p:attrName>
                                        </p:attrNameLst>
                                      </p:cBhvr>
                                      <p:to>
                                        <a:srgbClr val="66FF99"/>
                                      </p:to>
                                    </p:animClr>
                                    <p:animClr clrSpc="rgb" dir="cw">
                                      <p:cBhvr>
                                        <p:cTn id="375" dur="250" autoRev="1" fill="remove"/>
                                        <p:tgtEl>
                                          <p:spTgt spid="51"/>
                                        </p:tgtEl>
                                        <p:attrNameLst>
                                          <p:attrName>fillcolor</p:attrName>
                                        </p:attrNameLst>
                                      </p:cBhvr>
                                      <p:to>
                                        <a:srgbClr val="66FF99"/>
                                      </p:to>
                                    </p:animClr>
                                    <p:set>
                                      <p:cBhvr>
                                        <p:cTn id="376" dur="250" autoRev="1" fill="remove"/>
                                        <p:tgtEl>
                                          <p:spTgt spid="51"/>
                                        </p:tgtEl>
                                        <p:attrNameLst>
                                          <p:attrName>fill.type</p:attrName>
                                        </p:attrNameLst>
                                      </p:cBhvr>
                                      <p:to>
                                        <p:strVal val="solid"/>
                                      </p:to>
                                    </p:set>
                                    <p:set>
                                      <p:cBhvr>
                                        <p:cTn id="377" dur="250" autoRev="1" fill="remove"/>
                                        <p:tgtEl>
                                          <p:spTgt spid="51"/>
                                        </p:tgtEl>
                                        <p:attrNameLst>
                                          <p:attrName>fill.on</p:attrName>
                                        </p:attrNameLst>
                                      </p:cBhvr>
                                      <p:to>
                                        <p:strVal val="true"/>
                                      </p:to>
                                    </p:set>
                                  </p:childTnLst>
                                  <p:subTnLst>
                                    <p:audio>
                                      <p:cMediaNode>
                                        <p:cTn display="0" masterRel="sameClick">
                                          <p:stCondLst>
                                            <p:cond evt="begin" delay="0">
                                              <p:tn val="37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1"/>
                  </p:tgtEl>
                </p:cond>
              </p:nextCondLst>
            </p:seq>
            <p:seq concurrent="1" nextAc="seek">
              <p:cTn id="378" restart="whenNotActive" fill="hold" evtFilter="cancelBubble" nodeType="interactiveSeq">
                <p:stCondLst>
                  <p:cond evt="onClick" delay="0">
                    <p:tgtEl>
                      <p:spTgt spid="52"/>
                    </p:tgtEl>
                  </p:cond>
                </p:stCondLst>
                <p:endSync evt="end" delay="0">
                  <p:rtn val="all"/>
                </p:endSync>
                <p:childTnLst>
                  <p:par>
                    <p:cTn id="379" fill="hold">
                      <p:stCondLst>
                        <p:cond delay="0"/>
                      </p:stCondLst>
                      <p:childTnLst>
                        <p:par>
                          <p:cTn id="380" fill="hold">
                            <p:stCondLst>
                              <p:cond delay="0"/>
                            </p:stCondLst>
                            <p:childTnLst>
                              <p:par>
                                <p:cTn id="3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2" dur="250" autoRev="1" fill="remove"/>
                                        <p:tgtEl>
                                          <p:spTgt spid="52"/>
                                        </p:tgtEl>
                                        <p:attrNameLst>
                                          <p:attrName>style.color</p:attrName>
                                        </p:attrNameLst>
                                      </p:cBhvr>
                                      <p:to>
                                        <a:srgbClr val="66FF99"/>
                                      </p:to>
                                    </p:animClr>
                                    <p:animClr clrSpc="rgb" dir="cw">
                                      <p:cBhvr>
                                        <p:cTn id="383" dur="250" autoRev="1" fill="remove"/>
                                        <p:tgtEl>
                                          <p:spTgt spid="52"/>
                                        </p:tgtEl>
                                        <p:attrNameLst>
                                          <p:attrName>fillcolor</p:attrName>
                                        </p:attrNameLst>
                                      </p:cBhvr>
                                      <p:to>
                                        <a:srgbClr val="66FF99"/>
                                      </p:to>
                                    </p:animClr>
                                    <p:set>
                                      <p:cBhvr>
                                        <p:cTn id="384" dur="250" autoRev="1" fill="remove"/>
                                        <p:tgtEl>
                                          <p:spTgt spid="52"/>
                                        </p:tgtEl>
                                        <p:attrNameLst>
                                          <p:attrName>fill.type</p:attrName>
                                        </p:attrNameLst>
                                      </p:cBhvr>
                                      <p:to>
                                        <p:strVal val="solid"/>
                                      </p:to>
                                    </p:set>
                                    <p:set>
                                      <p:cBhvr>
                                        <p:cTn id="385" dur="250" autoRev="1" fill="remove"/>
                                        <p:tgtEl>
                                          <p:spTgt spid="52"/>
                                        </p:tgtEl>
                                        <p:attrNameLst>
                                          <p:attrName>fill.on</p:attrName>
                                        </p:attrNameLst>
                                      </p:cBhvr>
                                      <p:to>
                                        <p:strVal val="true"/>
                                      </p:to>
                                    </p:set>
                                  </p:childTnLst>
                                  <p:subTnLst>
                                    <p:audio>
                                      <p:cMediaNode>
                                        <p:cTn display="0" masterRel="sameClick">
                                          <p:stCondLst>
                                            <p:cond evt="begin" delay="0">
                                              <p:tn val="38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2"/>
                  </p:tgtEl>
                </p:cond>
              </p:nextCondLst>
            </p:seq>
            <p:seq concurrent="1" nextAc="seek">
              <p:cTn id="386" restart="whenNotActive" fill="hold" evtFilter="cancelBubble" nodeType="interactiveSeq">
                <p:stCondLst>
                  <p:cond evt="onClick" delay="0">
                    <p:tgtEl>
                      <p:spTgt spid="53"/>
                    </p:tgtEl>
                  </p:cond>
                </p:stCondLst>
                <p:endSync evt="end" delay="0">
                  <p:rtn val="all"/>
                </p:endSync>
                <p:childTnLst>
                  <p:par>
                    <p:cTn id="387" fill="hold">
                      <p:stCondLst>
                        <p:cond delay="0"/>
                      </p:stCondLst>
                      <p:childTnLst>
                        <p:par>
                          <p:cTn id="388" fill="hold">
                            <p:stCondLst>
                              <p:cond delay="0"/>
                            </p:stCondLst>
                            <p:childTnLst>
                              <p:par>
                                <p:cTn id="3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0" dur="250" autoRev="1" fill="remove"/>
                                        <p:tgtEl>
                                          <p:spTgt spid="53"/>
                                        </p:tgtEl>
                                        <p:attrNameLst>
                                          <p:attrName>style.color</p:attrName>
                                        </p:attrNameLst>
                                      </p:cBhvr>
                                      <p:to>
                                        <a:srgbClr val="66FF99"/>
                                      </p:to>
                                    </p:animClr>
                                    <p:animClr clrSpc="rgb" dir="cw">
                                      <p:cBhvr>
                                        <p:cTn id="391" dur="250" autoRev="1" fill="remove"/>
                                        <p:tgtEl>
                                          <p:spTgt spid="53"/>
                                        </p:tgtEl>
                                        <p:attrNameLst>
                                          <p:attrName>fillcolor</p:attrName>
                                        </p:attrNameLst>
                                      </p:cBhvr>
                                      <p:to>
                                        <a:srgbClr val="66FF99"/>
                                      </p:to>
                                    </p:animClr>
                                    <p:set>
                                      <p:cBhvr>
                                        <p:cTn id="392" dur="250" autoRev="1" fill="remove"/>
                                        <p:tgtEl>
                                          <p:spTgt spid="53"/>
                                        </p:tgtEl>
                                        <p:attrNameLst>
                                          <p:attrName>fill.type</p:attrName>
                                        </p:attrNameLst>
                                      </p:cBhvr>
                                      <p:to>
                                        <p:strVal val="solid"/>
                                      </p:to>
                                    </p:set>
                                    <p:set>
                                      <p:cBhvr>
                                        <p:cTn id="393" dur="250" autoRev="1" fill="remove"/>
                                        <p:tgtEl>
                                          <p:spTgt spid="53"/>
                                        </p:tgtEl>
                                        <p:attrNameLst>
                                          <p:attrName>fill.on</p:attrName>
                                        </p:attrNameLst>
                                      </p:cBhvr>
                                      <p:to>
                                        <p:strVal val="true"/>
                                      </p:to>
                                    </p:set>
                                  </p:childTnLst>
                                  <p:subTnLst>
                                    <p:audio>
                                      <p:cMediaNode>
                                        <p:cTn display="0" masterRel="sameClick">
                                          <p:stCondLst>
                                            <p:cond evt="begin" delay="0">
                                              <p:tn val="38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3"/>
                  </p:tgtEl>
                </p:cond>
              </p:nextCondLst>
            </p:seq>
            <p:seq concurrent="1" nextAc="seek">
              <p:cTn id="394" restart="whenNotActive" fill="hold" evtFilter="cancelBubble" nodeType="interactiveSeq">
                <p:stCondLst>
                  <p:cond evt="onClick" delay="0">
                    <p:tgtEl>
                      <p:spTgt spid="54"/>
                    </p:tgtEl>
                  </p:cond>
                </p:stCondLst>
                <p:endSync evt="end" delay="0">
                  <p:rtn val="all"/>
                </p:endSync>
                <p:childTnLst>
                  <p:par>
                    <p:cTn id="395" fill="hold">
                      <p:stCondLst>
                        <p:cond delay="0"/>
                      </p:stCondLst>
                      <p:childTnLst>
                        <p:par>
                          <p:cTn id="396" fill="hold">
                            <p:stCondLst>
                              <p:cond delay="0"/>
                            </p:stCondLst>
                            <p:childTnLst>
                              <p:par>
                                <p:cTn id="3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8" dur="250" autoRev="1" fill="remove"/>
                                        <p:tgtEl>
                                          <p:spTgt spid="54"/>
                                        </p:tgtEl>
                                        <p:attrNameLst>
                                          <p:attrName>style.color</p:attrName>
                                        </p:attrNameLst>
                                      </p:cBhvr>
                                      <p:to>
                                        <a:srgbClr val="66FF99"/>
                                      </p:to>
                                    </p:animClr>
                                    <p:animClr clrSpc="rgb" dir="cw">
                                      <p:cBhvr>
                                        <p:cTn id="399" dur="250" autoRev="1" fill="remove"/>
                                        <p:tgtEl>
                                          <p:spTgt spid="54"/>
                                        </p:tgtEl>
                                        <p:attrNameLst>
                                          <p:attrName>fillcolor</p:attrName>
                                        </p:attrNameLst>
                                      </p:cBhvr>
                                      <p:to>
                                        <a:srgbClr val="66FF99"/>
                                      </p:to>
                                    </p:animClr>
                                    <p:set>
                                      <p:cBhvr>
                                        <p:cTn id="400" dur="250" autoRev="1" fill="remove"/>
                                        <p:tgtEl>
                                          <p:spTgt spid="54"/>
                                        </p:tgtEl>
                                        <p:attrNameLst>
                                          <p:attrName>fill.type</p:attrName>
                                        </p:attrNameLst>
                                      </p:cBhvr>
                                      <p:to>
                                        <p:strVal val="solid"/>
                                      </p:to>
                                    </p:set>
                                    <p:set>
                                      <p:cBhvr>
                                        <p:cTn id="401" dur="250" autoRev="1" fill="remove"/>
                                        <p:tgtEl>
                                          <p:spTgt spid="54"/>
                                        </p:tgtEl>
                                        <p:attrNameLst>
                                          <p:attrName>fill.on</p:attrName>
                                        </p:attrNameLst>
                                      </p:cBhvr>
                                      <p:to>
                                        <p:strVal val="true"/>
                                      </p:to>
                                    </p:set>
                                  </p:childTnLst>
                                  <p:subTnLst>
                                    <p:audio>
                                      <p:cMediaNode>
                                        <p:cTn display="0" masterRel="sameClick">
                                          <p:stCondLst>
                                            <p:cond evt="begin" delay="0">
                                              <p:tn val="39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4"/>
                  </p:tgtEl>
                </p:cond>
              </p:nextCondLst>
            </p:seq>
            <p:seq concurrent="1" nextAc="seek">
              <p:cTn id="402" restart="whenNotActive" fill="hold" evtFilter="cancelBubble" nodeType="interactiveSeq">
                <p:stCondLst>
                  <p:cond evt="onClick" delay="0">
                    <p:tgtEl>
                      <p:spTgt spid="55"/>
                    </p:tgtEl>
                  </p:cond>
                </p:stCondLst>
                <p:endSync evt="end" delay="0">
                  <p:rtn val="all"/>
                </p:endSync>
                <p:childTnLst>
                  <p:par>
                    <p:cTn id="403" fill="hold">
                      <p:stCondLst>
                        <p:cond delay="0"/>
                      </p:stCondLst>
                      <p:childTnLst>
                        <p:par>
                          <p:cTn id="404" fill="hold">
                            <p:stCondLst>
                              <p:cond delay="0"/>
                            </p:stCondLst>
                            <p:childTnLst>
                              <p:par>
                                <p:cTn id="4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06" dur="250" autoRev="1" fill="remove"/>
                                        <p:tgtEl>
                                          <p:spTgt spid="55"/>
                                        </p:tgtEl>
                                        <p:attrNameLst>
                                          <p:attrName>style.color</p:attrName>
                                        </p:attrNameLst>
                                      </p:cBhvr>
                                      <p:to>
                                        <a:srgbClr val="66FF99"/>
                                      </p:to>
                                    </p:animClr>
                                    <p:animClr clrSpc="rgb" dir="cw">
                                      <p:cBhvr>
                                        <p:cTn id="407" dur="250" autoRev="1" fill="remove"/>
                                        <p:tgtEl>
                                          <p:spTgt spid="55"/>
                                        </p:tgtEl>
                                        <p:attrNameLst>
                                          <p:attrName>fillcolor</p:attrName>
                                        </p:attrNameLst>
                                      </p:cBhvr>
                                      <p:to>
                                        <a:srgbClr val="66FF99"/>
                                      </p:to>
                                    </p:animClr>
                                    <p:set>
                                      <p:cBhvr>
                                        <p:cTn id="408" dur="250" autoRev="1" fill="remove"/>
                                        <p:tgtEl>
                                          <p:spTgt spid="55"/>
                                        </p:tgtEl>
                                        <p:attrNameLst>
                                          <p:attrName>fill.type</p:attrName>
                                        </p:attrNameLst>
                                      </p:cBhvr>
                                      <p:to>
                                        <p:strVal val="solid"/>
                                      </p:to>
                                    </p:set>
                                    <p:set>
                                      <p:cBhvr>
                                        <p:cTn id="409" dur="250" autoRev="1" fill="remove"/>
                                        <p:tgtEl>
                                          <p:spTgt spid="55"/>
                                        </p:tgtEl>
                                        <p:attrNameLst>
                                          <p:attrName>fill.on</p:attrName>
                                        </p:attrNameLst>
                                      </p:cBhvr>
                                      <p:to>
                                        <p:strVal val="true"/>
                                      </p:to>
                                    </p:set>
                                  </p:childTnLst>
                                  <p:subTnLst>
                                    <p:audio>
                                      <p:cMediaNode>
                                        <p:cTn display="0" masterRel="sameClick">
                                          <p:stCondLst>
                                            <p:cond evt="begin" delay="0">
                                              <p:tn val="40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5"/>
                  </p:tgtEl>
                </p:cond>
              </p:nextCondLst>
            </p:seq>
            <p:seq concurrent="1" nextAc="seek">
              <p:cTn id="410" restart="whenNotActive" fill="hold" evtFilter="cancelBubble" nodeType="interactiveSeq">
                <p:stCondLst>
                  <p:cond evt="onClick" delay="0">
                    <p:tgtEl>
                      <p:spTgt spid="56"/>
                    </p:tgtEl>
                  </p:cond>
                </p:stCondLst>
                <p:endSync evt="end" delay="0">
                  <p:rtn val="all"/>
                </p:endSync>
                <p:childTnLst>
                  <p:par>
                    <p:cTn id="411" fill="hold">
                      <p:stCondLst>
                        <p:cond delay="0"/>
                      </p:stCondLst>
                      <p:childTnLst>
                        <p:par>
                          <p:cTn id="412" fill="hold">
                            <p:stCondLst>
                              <p:cond delay="0"/>
                            </p:stCondLst>
                            <p:childTnLst>
                              <p:par>
                                <p:cTn id="4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4" dur="250" autoRev="1" fill="remove"/>
                                        <p:tgtEl>
                                          <p:spTgt spid="56"/>
                                        </p:tgtEl>
                                        <p:attrNameLst>
                                          <p:attrName>style.color</p:attrName>
                                        </p:attrNameLst>
                                      </p:cBhvr>
                                      <p:to>
                                        <a:srgbClr val="66FF99"/>
                                      </p:to>
                                    </p:animClr>
                                    <p:animClr clrSpc="rgb" dir="cw">
                                      <p:cBhvr>
                                        <p:cTn id="415" dur="250" autoRev="1" fill="remove"/>
                                        <p:tgtEl>
                                          <p:spTgt spid="56"/>
                                        </p:tgtEl>
                                        <p:attrNameLst>
                                          <p:attrName>fillcolor</p:attrName>
                                        </p:attrNameLst>
                                      </p:cBhvr>
                                      <p:to>
                                        <a:srgbClr val="66FF99"/>
                                      </p:to>
                                    </p:animClr>
                                    <p:set>
                                      <p:cBhvr>
                                        <p:cTn id="416" dur="250" autoRev="1" fill="remove"/>
                                        <p:tgtEl>
                                          <p:spTgt spid="56"/>
                                        </p:tgtEl>
                                        <p:attrNameLst>
                                          <p:attrName>fill.type</p:attrName>
                                        </p:attrNameLst>
                                      </p:cBhvr>
                                      <p:to>
                                        <p:strVal val="solid"/>
                                      </p:to>
                                    </p:set>
                                    <p:set>
                                      <p:cBhvr>
                                        <p:cTn id="417" dur="250" autoRev="1" fill="remove"/>
                                        <p:tgtEl>
                                          <p:spTgt spid="56"/>
                                        </p:tgtEl>
                                        <p:attrNameLst>
                                          <p:attrName>fill.on</p:attrName>
                                        </p:attrNameLst>
                                      </p:cBhvr>
                                      <p:to>
                                        <p:strVal val="true"/>
                                      </p:to>
                                    </p:set>
                                  </p:childTnLst>
                                  <p:subTnLst>
                                    <p:audio>
                                      <p:cMediaNode>
                                        <p:cTn display="0" masterRel="sameClick">
                                          <p:stCondLst>
                                            <p:cond evt="begin" delay="0">
                                              <p:tn val="41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6"/>
                  </p:tgtEl>
                </p:cond>
              </p:nextCondLst>
            </p:seq>
            <p:seq concurrent="1" nextAc="seek">
              <p:cTn id="418" restart="whenNotActive" fill="hold" evtFilter="cancelBubble" nodeType="interactiveSeq">
                <p:stCondLst>
                  <p:cond evt="onClick" delay="0">
                    <p:tgtEl>
                      <p:spTgt spid="57"/>
                    </p:tgtEl>
                  </p:cond>
                </p:stCondLst>
                <p:endSync evt="end" delay="0">
                  <p:rtn val="all"/>
                </p:endSync>
                <p:childTnLst>
                  <p:par>
                    <p:cTn id="419" fill="hold">
                      <p:stCondLst>
                        <p:cond delay="0"/>
                      </p:stCondLst>
                      <p:childTnLst>
                        <p:par>
                          <p:cTn id="420" fill="hold">
                            <p:stCondLst>
                              <p:cond delay="0"/>
                            </p:stCondLst>
                            <p:childTnLst>
                              <p:par>
                                <p:cTn id="4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22" dur="250" autoRev="1" fill="remove"/>
                                        <p:tgtEl>
                                          <p:spTgt spid="57"/>
                                        </p:tgtEl>
                                        <p:attrNameLst>
                                          <p:attrName>style.color</p:attrName>
                                        </p:attrNameLst>
                                      </p:cBhvr>
                                      <p:to>
                                        <a:srgbClr val="66FF99"/>
                                      </p:to>
                                    </p:animClr>
                                    <p:animClr clrSpc="rgb" dir="cw">
                                      <p:cBhvr>
                                        <p:cTn id="423" dur="250" autoRev="1" fill="remove"/>
                                        <p:tgtEl>
                                          <p:spTgt spid="57"/>
                                        </p:tgtEl>
                                        <p:attrNameLst>
                                          <p:attrName>fillcolor</p:attrName>
                                        </p:attrNameLst>
                                      </p:cBhvr>
                                      <p:to>
                                        <a:srgbClr val="66FF99"/>
                                      </p:to>
                                    </p:animClr>
                                    <p:set>
                                      <p:cBhvr>
                                        <p:cTn id="424" dur="250" autoRev="1" fill="remove"/>
                                        <p:tgtEl>
                                          <p:spTgt spid="57"/>
                                        </p:tgtEl>
                                        <p:attrNameLst>
                                          <p:attrName>fill.type</p:attrName>
                                        </p:attrNameLst>
                                      </p:cBhvr>
                                      <p:to>
                                        <p:strVal val="solid"/>
                                      </p:to>
                                    </p:set>
                                    <p:set>
                                      <p:cBhvr>
                                        <p:cTn id="425" dur="250" autoRev="1" fill="remove"/>
                                        <p:tgtEl>
                                          <p:spTgt spid="57"/>
                                        </p:tgtEl>
                                        <p:attrNameLst>
                                          <p:attrName>fill.on</p:attrName>
                                        </p:attrNameLst>
                                      </p:cBhvr>
                                      <p:to>
                                        <p:strVal val="true"/>
                                      </p:to>
                                    </p:set>
                                  </p:childTnLst>
                                  <p:subTnLst>
                                    <p:audio>
                                      <p:cMediaNode>
                                        <p:cTn display="0" masterRel="sameClick">
                                          <p:stCondLst>
                                            <p:cond evt="begin" delay="0">
                                              <p:tn val="42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7"/>
                  </p:tgtEl>
                </p:cond>
              </p:nextCondLst>
            </p:seq>
            <p:seq concurrent="1" nextAc="seek">
              <p:cTn id="426" restart="whenNotActive" fill="hold" evtFilter="cancelBubble" nodeType="interactiveSeq">
                <p:stCondLst>
                  <p:cond evt="onClick" delay="0">
                    <p:tgtEl>
                      <p:spTgt spid="58"/>
                    </p:tgtEl>
                  </p:cond>
                </p:stCondLst>
                <p:endSync evt="end" delay="0">
                  <p:rtn val="all"/>
                </p:endSync>
                <p:childTnLst>
                  <p:par>
                    <p:cTn id="427" fill="hold">
                      <p:stCondLst>
                        <p:cond delay="0"/>
                      </p:stCondLst>
                      <p:childTnLst>
                        <p:par>
                          <p:cTn id="428" fill="hold">
                            <p:stCondLst>
                              <p:cond delay="0"/>
                            </p:stCondLst>
                            <p:childTnLst>
                              <p:par>
                                <p:cTn id="4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0" dur="250" autoRev="1" fill="remove"/>
                                        <p:tgtEl>
                                          <p:spTgt spid="58"/>
                                        </p:tgtEl>
                                        <p:attrNameLst>
                                          <p:attrName>style.color</p:attrName>
                                        </p:attrNameLst>
                                      </p:cBhvr>
                                      <p:to>
                                        <a:srgbClr val="66FF99"/>
                                      </p:to>
                                    </p:animClr>
                                    <p:animClr clrSpc="rgb" dir="cw">
                                      <p:cBhvr>
                                        <p:cTn id="431" dur="250" autoRev="1" fill="remove"/>
                                        <p:tgtEl>
                                          <p:spTgt spid="58"/>
                                        </p:tgtEl>
                                        <p:attrNameLst>
                                          <p:attrName>fillcolor</p:attrName>
                                        </p:attrNameLst>
                                      </p:cBhvr>
                                      <p:to>
                                        <a:srgbClr val="66FF99"/>
                                      </p:to>
                                    </p:animClr>
                                    <p:set>
                                      <p:cBhvr>
                                        <p:cTn id="432" dur="250" autoRev="1" fill="remove"/>
                                        <p:tgtEl>
                                          <p:spTgt spid="58"/>
                                        </p:tgtEl>
                                        <p:attrNameLst>
                                          <p:attrName>fill.type</p:attrName>
                                        </p:attrNameLst>
                                      </p:cBhvr>
                                      <p:to>
                                        <p:strVal val="solid"/>
                                      </p:to>
                                    </p:set>
                                    <p:set>
                                      <p:cBhvr>
                                        <p:cTn id="433" dur="250" autoRev="1" fill="remove"/>
                                        <p:tgtEl>
                                          <p:spTgt spid="58"/>
                                        </p:tgtEl>
                                        <p:attrNameLst>
                                          <p:attrName>fill.on</p:attrName>
                                        </p:attrNameLst>
                                      </p:cBhvr>
                                      <p:to>
                                        <p:strVal val="true"/>
                                      </p:to>
                                    </p:set>
                                  </p:childTnLst>
                                  <p:subTnLst>
                                    <p:audio>
                                      <p:cMediaNode>
                                        <p:cTn display="0" masterRel="sameClick">
                                          <p:stCondLst>
                                            <p:cond evt="begin" delay="0">
                                              <p:tn val="42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8"/>
                  </p:tgtEl>
                </p:cond>
              </p:nextCondLst>
            </p:seq>
            <p:seq concurrent="1" nextAc="seek">
              <p:cTn id="434" restart="whenNotActive" fill="hold" evtFilter="cancelBubble" nodeType="interactiveSeq">
                <p:stCondLst>
                  <p:cond evt="onClick" delay="0">
                    <p:tgtEl>
                      <p:spTgt spid="59"/>
                    </p:tgtEl>
                  </p:cond>
                </p:stCondLst>
                <p:endSync evt="end" delay="0">
                  <p:rtn val="all"/>
                </p:endSync>
                <p:childTnLst>
                  <p:par>
                    <p:cTn id="435" fill="hold">
                      <p:stCondLst>
                        <p:cond delay="0"/>
                      </p:stCondLst>
                      <p:childTnLst>
                        <p:par>
                          <p:cTn id="436" fill="hold">
                            <p:stCondLst>
                              <p:cond delay="0"/>
                            </p:stCondLst>
                            <p:childTnLst>
                              <p:par>
                                <p:cTn id="4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8" dur="250" autoRev="1" fill="remove"/>
                                        <p:tgtEl>
                                          <p:spTgt spid="59"/>
                                        </p:tgtEl>
                                        <p:attrNameLst>
                                          <p:attrName>style.color</p:attrName>
                                        </p:attrNameLst>
                                      </p:cBhvr>
                                      <p:to>
                                        <a:srgbClr val="66FF99"/>
                                      </p:to>
                                    </p:animClr>
                                    <p:animClr clrSpc="rgb" dir="cw">
                                      <p:cBhvr>
                                        <p:cTn id="439" dur="250" autoRev="1" fill="remove"/>
                                        <p:tgtEl>
                                          <p:spTgt spid="59"/>
                                        </p:tgtEl>
                                        <p:attrNameLst>
                                          <p:attrName>fillcolor</p:attrName>
                                        </p:attrNameLst>
                                      </p:cBhvr>
                                      <p:to>
                                        <a:srgbClr val="66FF99"/>
                                      </p:to>
                                    </p:animClr>
                                    <p:set>
                                      <p:cBhvr>
                                        <p:cTn id="440" dur="250" autoRev="1" fill="remove"/>
                                        <p:tgtEl>
                                          <p:spTgt spid="59"/>
                                        </p:tgtEl>
                                        <p:attrNameLst>
                                          <p:attrName>fill.type</p:attrName>
                                        </p:attrNameLst>
                                      </p:cBhvr>
                                      <p:to>
                                        <p:strVal val="solid"/>
                                      </p:to>
                                    </p:set>
                                    <p:set>
                                      <p:cBhvr>
                                        <p:cTn id="441" dur="250" autoRev="1" fill="remove"/>
                                        <p:tgtEl>
                                          <p:spTgt spid="59"/>
                                        </p:tgtEl>
                                        <p:attrNameLst>
                                          <p:attrName>fill.on</p:attrName>
                                        </p:attrNameLst>
                                      </p:cBhvr>
                                      <p:to>
                                        <p:strVal val="true"/>
                                      </p:to>
                                    </p:set>
                                  </p:childTnLst>
                                  <p:subTnLst>
                                    <p:audio>
                                      <p:cMediaNode>
                                        <p:cTn display="0" masterRel="sameClick">
                                          <p:stCondLst>
                                            <p:cond evt="begin" delay="0">
                                              <p:tn val="43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9"/>
                  </p:tgtEl>
                </p:cond>
              </p:nextCondLst>
            </p:seq>
            <p:seq concurrent="1" nextAc="seek">
              <p:cTn id="442" restart="whenNotActive" fill="hold" evtFilter="cancelBubble" nodeType="interactiveSeq">
                <p:stCondLst>
                  <p:cond evt="onClick" delay="0">
                    <p:tgtEl>
                      <p:spTgt spid="60"/>
                    </p:tgtEl>
                  </p:cond>
                </p:stCondLst>
                <p:endSync evt="end" delay="0">
                  <p:rtn val="all"/>
                </p:endSync>
                <p:childTnLst>
                  <p:par>
                    <p:cTn id="443" fill="hold">
                      <p:stCondLst>
                        <p:cond delay="0"/>
                      </p:stCondLst>
                      <p:childTnLst>
                        <p:par>
                          <p:cTn id="444" fill="hold">
                            <p:stCondLst>
                              <p:cond delay="0"/>
                            </p:stCondLst>
                            <p:childTnLst>
                              <p:par>
                                <p:cTn id="4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46" dur="250" autoRev="1" fill="remove"/>
                                        <p:tgtEl>
                                          <p:spTgt spid="60"/>
                                        </p:tgtEl>
                                        <p:attrNameLst>
                                          <p:attrName>style.color</p:attrName>
                                        </p:attrNameLst>
                                      </p:cBhvr>
                                      <p:to>
                                        <a:srgbClr val="66FF99"/>
                                      </p:to>
                                    </p:animClr>
                                    <p:animClr clrSpc="rgb" dir="cw">
                                      <p:cBhvr>
                                        <p:cTn id="447" dur="250" autoRev="1" fill="remove"/>
                                        <p:tgtEl>
                                          <p:spTgt spid="60"/>
                                        </p:tgtEl>
                                        <p:attrNameLst>
                                          <p:attrName>fillcolor</p:attrName>
                                        </p:attrNameLst>
                                      </p:cBhvr>
                                      <p:to>
                                        <a:srgbClr val="66FF99"/>
                                      </p:to>
                                    </p:animClr>
                                    <p:set>
                                      <p:cBhvr>
                                        <p:cTn id="448" dur="250" autoRev="1" fill="remove"/>
                                        <p:tgtEl>
                                          <p:spTgt spid="60"/>
                                        </p:tgtEl>
                                        <p:attrNameLst>
                                          <p:attrName>fill.type</p:attrName>
                                        </p:attrNameLst>
                                      </p:cBhvr>
                                      <p:to>
                                        <p:strVal val="solid"/>
                                      </p:to>
                                    </p:set>
                                    <p:set>
                                      <p:cBhvr>
                                        <p:cTn id="449" dur="250" autoRev="1" fill="remove"/>
                                        <p:tgtEl>
                                          <p:spTgt spid="60"/>
                                        </p:tgtEl>
                                        <p:attrNameLst>
                                          <p:attrName>fill.on</p:attrName>
                                        </p:attrNameLst>
                                      </p:cBhvr>
                                      <p:to>
                                        <p:strVal val="true"/>
                                      </p:to>
                                    </p:set>
                                  </p:childTnLst>
                                  <p:subTnLst>
                                    <p:audio>
                                      <p:cMediaNode>
                                        <p:cTn display="0" masterRel="sameClick">
                                          <p:stCondLst>
                                            <p:cond evt="begin" delay="0">
                                              <p:tn val="44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0"/>
                  </p:tgtEl>
                </p:cond>
              </p:nextCondLst>
            </p:seq>
            <p:seq concurrent="1" nextAc="seek">
              <p:cTn id="450" restart="whenNotActive" fill="hold" evtFilter="cancelBubble" nodeType="interactiveSeq">
                <p:stCondLst>
                  <p:cond evt="onClick" delay="0">
                    <p:tgtEl>
                      <p:spTgt spid="61"/>
                    </p:tgtEl>
                  </p:cond>
                </p:stCondLst>
                <p:endSync evt="end" delay="0">
                  <p:rtn val="all"/>
                </p:endSync>
                <p:childTnLst>
                  <p:par>
                    <p:cTn id="451" fill="hold">
                      <p:stCondLst>
                        <p:cond delay="0"/>
                      </p:stCondLst>
                      <p:childTnLst>
                        <p:par>
                          <p:cTn id="452" fill="hold">
                            <p:stCondLst>
                              <p:cond delay="0"/>
                            </p:stCondLst>
                            <p:childTnLst>
                              <p:par>
                                <p:cTn id="4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4" dur="250" autoRev="1" fill="remove"/>
                                        <p:tgtEl>
                                          <p:spTgt spid="61"/>
                                        </p:tgtEl>
                                        <p:attrNameLst>
                                          <p:attrName>style.color</p:attrName>
                                        </p:attrNameLst>
                                      </p:cBhvr>
                                      <p:to>
                                        <a:srgbClr val="66FF99"/>
                                      </p:to>
                                    </p:animClr>
                                    <p:animClr clrSpc="rgb" dir="cw">
                                      <p:cBhvr>
                                        <p:cTn id="455" dur="250" autoRev="1" fill="remove"/>
                                        <p:tgtEl>
                                          <p:spTgt spid="61"/>
                                        </p:tgtEl>
                                        <p:attrNameLst>
                                          <p:attrName>fillcolor</p:attrName>
                                        </p:attrNameLst>
                                      </p:cBhvr>
                                      <p:to>
                                        <a:srgbClr val="66FF99"/>
                                      </p:to>
                                    </p:animClr>
                                    <p:set>
                                      <p:cBhvr>
                                        <p:cTn id="456" dur="250" autoRev="1" fill="remove"/>
                                        <p:tgtEl>
                                          <p:spTgt spid="61"/>
                                        </p:tgtEl>
                                        <p:attrNameLst>
                                          <p:attrName>fill.type</p:attrName>
                                        </p:attrNameLst>
                                      </p:cBhvr>
                                      <p:to>
                                        <p:strVal val="solid"/>
                                      </p:to>
                                    </p:set>
                                    <p:set>
                                      <p:cBhvr>
                                        <p:cTn id="457" dur="250" autoRev="1" fill="remove"/>
                                        <p:tgtEl>
                                          <p:spTgt spid="61"/>
                                        </p:tgtEl>
                                        <p:attrNameLst>
                                          <p:attrName>fill.on</p:attrName>
                                        </p:attrNameLst>
                                      </p:cBhvr>
                                      <p:to>
                                        <p:strVal val="true"/>
                                      </p:to>
                                    </p:set>
                                  </p:childTnLst>
                                  <p:subTnLst>
                                    <p:audio>
                                      <p:cMediaNode>
                                        <p:cTn display="0" masterRel="sameClick">
                                          <p:stCondLst>
                                            <p:cond evt="begin" delay="0">
                                              <p:tn val="45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1"/>
                  </p:tgtEl>
                </p:cond>
              </p:nextCondLst>
            </p:seq>
            <p:seq concurrent="1" nextAc="seek">
              <p:cTn id="458" restart="whenNotActive" fill="hold" evtFilter="cancelBubble" nodeType="interactiveSeq">
                <p:stCondLst>
                  <p:cond evt="onClick" delay="0">
                    <p:tgtEl>
                      <p:spTgt spid="62"/>
                    </p:tgtEl>
                  </p:cond>
                </p:stCondLst>
                <p:endSync evt="end" delay="0">
                  <p:rtn val="all"/>
                </p:endSync>
                <p:childTnLst>
                  <p:par>
                    <p:cTn id="459" fill="hold">
                      <p:stCondLst>
                        <p:cond delay="0"/>
                      </p:stCondLst>
                      <p:childTnLst>
                        <p:par>
                          <p:cTn id="460" fill="hold">
                            <p:stCondLst>
                              <p:cond delay="0"/>
                            </p:stCondLst>
                            <p:childTnLst>
                              <p:par>
                                <p:cTn id="4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2" dur="250" autoRev="1" fill="remove"/>
                                        <p:tgtEl>
                                          <p:spTgt spid="62"/>
                                        </p:tgtEl>
                                        <p:attrNameLst>
                                          <p:attrName>style.color</p:attrName>
                                        </p:attrNameLst>
                                      </p:cBhvr>
                                      <p:to>
                                        <a:srgbClr val="66FF99"/>
                                      </p:to>
                                    </p:animClr>
                                    <p:animClr clrSpc="rgb" dir="cw">
                                      <p:cBhvr>
                                        <p:cTn id="463" dur="250" autoRev="1" fill="remove"/>
                                        <p:tgtEl>
                                          <p:spTgt spid="62"/>
                                        </p:tgtEl>
                                        <p:attrNameLst>
                                          <p:attrName>fillcolor</p:attrName>
                                        </p:attrNameLst>
                                      </p:cBhvr>
                                      <p:to>
                                        <a:srgbClr val="66FF99"/>
                                      </p:to>
                                    </p:animClr>
                                    <p:set>
                                      <p:cBhvr>
                                        <p:cTn id="464" dur="250" autoRev="1" fill="remove"/>
                                        <p:tgtEl>
                                          <p:spTgt spid="62"/>
                                        </p:tgtEl>
                                        <p:attrNameLst>
                                          <p:attrName>fill.type</p:attrName>
                                        </p:attrNameLst>
                                      </p:cBhvr>
                                      <p:to>
                                        <p:strVal val="solid"/>
                                      </p:to>
                                    </p:set>
                                    <p:set>
                                      <p:cBhvr>
                                        <p:cTn id="465" dur="250" autoRev="1" fill="remove"/>
                                        <p:tgtEl>
                                          <p:spTgt spid="62"/>
                                        </p:tgtEl>
                                        <p:attrNameLst>
                                          <p:attrName>fill.on</p:attrName>
                                        </p:attrNameLst>
                                      </p:cBhvr>
                                      <p:to>
                                        <p:strVal val="true"/>
                                      </p:to>
                                    </p:set>
                                  </p:childTnLst>
                                  <p:subTnLst>
                                    <p:audio>
                                      <p:cMediaNode>
                                        <p:cTn display="0" masterRel="sameClick">
                                          <p:stCondLst>
                                            <p:cond evt="begin" delay="0">
                                              <p:tn val="46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2"/>
                  </p:tgtEl>
                </p:cond>
              </p:nextCondLst>
            </p:seq>
            <p:seq concurrent="1" nextAc="seek">
              <p:cTn id="466" restart="whenNotActive" fill="hold" evtFilter="cancelBubble" nodeType="interactiveSeq">
                <p:stCondLst>
                  <p:cond evt="onClick" delay="0">
                    <p:tgtEl>
                      <p:spTgt spid="63"/>
                    </p:tgtEl>
                  </p:cond>
                </p:stCondLst>
                <p:endSync evt="end" delay="0">
                  <p:rtn val="all"/>
                </p:endSync>
                <p:childTnLst>
                  <p:par>
                    <p:cTn id="467" fill="hold">
                      <p:stCondLst>
                        <p:cond delay="0"/>
                      </p:stCondLst>
                      <p:childTnLst>
                        <p:par>
                          <p:cTn id="468" fill="hold">
                            <p:stCondLst>
                              <p:cond delay="0"/>
                            </p:stCondLst>
                            <p:childTnLst>
                              <p:par>
                                <p:cTn id="4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0" dur="250" autoRev="1" fill="remove"/>
                                        <p:tgtEl>
                                          <p:spTgt spid="63"/>
                                        </p:tgtEl>
                                        <p:attrNameLst>
                                          <p:attrName>style.color</p:attrName>
                                        </p:attrNameLst>
                                      </p:cBhvr>
                                      <p:to>
                                        <a:srgbClr val="66FF99"/>
                                      </p:to>
                                    </p:animClr>
                                    <p:animClr clrSpc="rgb" dir="cw">
                                      <p:cBhvr>
                                        <p:cTn id="471" dur="250" autoRev="1" fill="remove"/>
                                        <p:tgtEl>
                                          <p:spTgt spid="63"/>
                                        </p:tgtEl>
                                        <p:attrNameLst>
                                          <p:attrName>fillcolor</p:attrName>
                                        </p:attrNameLst>
                                      </p:cBhvr>
                                      <p:to>
                                        <a:srgbClr val="66FF99"/>
                                      </p:to>
                                    </p:animClr>
                                    <p:set>
                                      <p:cBhvr>
                                        <p:cTn id="472" dur="250" autoRev="1" fill="remove"/>
                                        <p:tgtEl>
                                          <p:spTgt spid="63"/>
                                        </p:tgtEl>
                                        <p:attrNameLst>
                                          <p:attrName>fill.type</p:attrName>
                                        </p:attrNameLst>
                                      </p:cBhvr>
                                      <p:to>
                                        <p:strVal val="solid"/>
                                      </p:to>
                                    </p:set>
                                    <p:set>
                                      <p:cBhvr>
                                        <p:cTn id="473" dur="250" autoRev="1" fill="remove"/>
                                        <p:tgtEl>
                                          <p:spTgt spid="63"/>
                                        </p:tgtEl>
                                        <p:attrNameLst>
                                          <p:attrName>fill.on</p:attrName>
                                        </p:attrNameLst>
                                      </p:cBhvr>
                                      <p:to>
                                        <p:strVal val="true"/>
                                      </p:to>
                                    </p:set>
                                  </p:childTnLst>
                                  <p:subTnLst>
                                    <p:audio>
                                      <p:cMediaNode>
                                        <p:cTn display="0" masterRel="sameClick">
                                          <p:stCondLst>
                                            <p:cond evt="begin" delay="0">
                                              <p:tn val="46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3"/>
                  </p:tgtEl>
                </p:cond>
              </p:nextCondLst>
            </p:seq>
            <p:seq concurrent="1" nextAc="seek">
              <p:cTn id="474" restart="whenNotActive" fill="hold" evtFilter="cancelBubble" nodeType="interactiveSeq">
                <p:stCondLst>
                  <p:cond evt="onClick" delay="0">
                    <p:tgtEl>
                      <p:spTgt spid="64"/>
                    </p:tgtEl>
                  </p:cond>
                </p:stCondLst>
                <p:endSync evt="end" delay="0">
                  <p:rtn val="all"/>
                </p:endSync>
                <p:childTnLst>
                  <p:par>
                    <p:cTn id="475" fill="hold">
                      <p:stCondLst>
                        <p:cond delay="0"/>
                      </p:stCondLst>
                      <p:childTnLst>
                        <p:par>
                          <p:cTn id="476" fill="hold">
                            <p:stCondLst>
                              <p:cond delay="0"/>
                            </p:stCondLst>
                            <p:childTnLst>
                              <p:par>
                                <p:cTn id="4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8" dur="250" autoRev="1" fill="remove"/>
                                        <p:tgtEl>
                                          <p:spTgt spid="64"/>
                                        </p:tgtEl>
                                        <p:attrNameLst>
                                          <p:attrName>style.color</p:attrName>
                                        </p:attrNameLst>
                                      </p:cBhvr>
                                      <p:to>
                                        <a:srgbClr val="66FF99"/>
                                      </p:to>
                                    </p:animClr>
                                    <p:animClr clrSpc="rgb" dir="cw">
                                      <p:cBhvr>
                                        <p:cTn id="479" dur="250" autoRev="1" fill="remove"/>
                                        <p:tgtEl>
                                          <p:spTgt spid="64"/>
                                        </p:tgtEl>
                                        <p:attrNameLst>
                                          <p:attrName>fillcolor</p:attrName>
                                        </p:attrNameLst>
                                      </p:cBhvr>
                                      <p:to>
                                        <a:srgbClr val="66FF99"/>
                                      </p:to>
                                    </p:animClr>
                                    <p:set>
                                      <p:cBhvr>
                                        <p:cTn id="480" dur="250" autoRev="1" fill="remove"/>
                                        <p:tgtEl>
                                          <p:spTgt spid="64"/>
                                        </p:tgtEl>
                                        <p:attrNameLst>
                                          <p:attrName>fill.type</p:attrName>
                                        </p:attrNameLst>
                                      </p:cBhvr>
                                      <p:to>
                                        <p:strVal val="solid"/>
                                      </p:to>
                                    </p:set>
                                    <p:set>
                                      <p:cBhvr>
                                        <p:cTn id="481" dur="250" autoRev="1" fill="remove"/>
                                        <p:tgtEl>
                                          <p:spTgt spid="64"/>
                                        </p:tgtEl>
                                        <p:attrNameLst>
                                          <p:attrName>fill.on</p:attrName>
                                        </p:attrNameLst>
                                      </p:cBhvr>
                                      <p:to>
                                        <p:strVal val="true"/>
                                      </p:to>
                                    </p:set>
                                  </p:childTnLst>
                                  <p:subTnLst>
                                    <p:audio>
                                      <p:cMediaNode>
                                        <p:cTn display="0" masterRel="sameClick">
                                          <p:stCondLst>
                                            <p:cond evt="begin" delay="0">
                                              <p:tn val="47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4"/>
                  </p:tgtEl>
                </p:cond>
              </p:nextCondLst>
            </p:seq>
            <p:seq concurrent="1" nextAc="seek">
              <p:cTn id="482" restart="whenNotActive" fill="hold" evtFilter="cancelBubble" nodeType="interactiveSeq">
                <p:stCondLst>
                  <p:cond evt="onClick" delay="0">
                    <p:tgtEl>
                      <p:spTgt spid="65"/>
                    </p:tgtEl>
                  </p:cond>
                </p:stCondLst>
                <p:endSync evt="end" delay="0">
                  <p:rtn val="all"/>
                </p:endSync>
                <p:childTnLst>
                  <p:par>
                    <p:cTn id="483" fill="hold">
                      <p:stCondLst>
                        <p:cond delay="0"/>
                      </p:stCondLst>
                      <p:childTnLst>
                        <p:par>
                          <p:cTn id="484" fill="hold">
                            <p:stCondLst>
                              <p:cond delay="0"/>
                            </p:stCondLst>
                            <p:childTnLst>
                              <p:par>
                                <p:cTn id="4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86" dur="250" autoRev="1" fill="remove"/>
                                        <p:tgtEl>
                                          <p:spTgt spid="65"/>
                                        </p:tgtEl>
                                        <p:attrNameLst>
                                          <p:attrName>style.color</p:attrName>
                                        </p:attrNameLst>
                                      </p:cBhvr>
                                      <p:to>
                                        <a:srgbClr val="66FF99"/>
                                      </p:to>
                                    </p:animClr>
                                    <p:animClr clrSpc="rgb" dir="cw">
                                      <p:cBhvr>
                                        <p:cTn id="487" dur="250" autoRev="1" fill="remove"/>
                                        <p:tgtEl>
                                          <p:spTgt spid="65"/>
                                        </p:tgtEl>
                                        <p:attrNameLst>
                                          <p:attrName>fillcolor</p:attrName>
                                        </p:attrNameLst>
                                      </p:cBhvr>
                                      <p:to>
                                        <a:srgbClr val="66FF99"/>
                                      </p:to>
                                    </p:animClr>
                                    <p:set>
                                      <p:cBhvr>
                                        <p:cTn id="488" dur="250" autoRev="1" fill="remove"/>
                                        <p:tgtEl>
                                          <p:spTgt spid="65"/>
                                        </p:tgtEl>
                                        <p:attrNameLst>
                                          <p:attrName>fill.type</p:attrName>
                                        </p:attrNameLst>
                                      </p:cBhvr>
                                      <p:to>
                                        <p:strVal val="solid"/>
                                      </p:to>
                                    </p:set>
                                    <p:set>
                                      <p:cBhvr>
                                        <p:cTn id="489" dur="250" autoRev="1" fill="remove"/>
                                        <p:tgtEl>
                                          <p:spTgt spid="65"/>
                                        </p:tgtEl>
                                        <p:attrNameLst>
                                          <p:attrName>fill.on</p:attrName>
                                        </p:attrNameLst>
                                      </p:cBhvr>
                                      <p:to>
                                        <p:strVal val="true"/>
                                      </p:to>
                                    </p:set>
                                  </p:childTnLst>
                                  <p:subTnLst>
                                    <p:audio>
                                      <p:cMediaNode>
                                        <p:cTn display="0" masterRel="sameClick">
                                          <p:stCondLst>
                                            <p:cond evt="begin" delay="0">
                                              <p:tn val="48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5"/>
                  </p:tgtEl>
                </p:cond>
              </p:nextCondLst>
            </p:seq>
            <p:seq concurrent="1" nextAc="seek">
              <p:cTn id="490" restart="whenNotActive" fill="hold" evtFilter="cancelBubble" nodeType="interactiveSeq">
                <p:stCondLst>
                  <p:cond evt="onClick" delay="0">
                    <p:tgtEl>
                      <p:spTgt spid="66"/>
                    </p:tgtEl>
                  </p:cond>
                </p:stCondLst>
                <p:endSync evt="end" delay="0">
                  <p:rtn val="all"/>
                </p:endSync>
                <p:childTnLst>
                  <p:par>
                    <p:cTn id="491" fill="hold">
                      <p:stCondLst>
                        <p:cond delay="0"/>
                      </p:stCondLst>
                      <p:childTnLst>
                        <p:par>
                          <p:cTn id="492" fill="hold">
                            <p:stCondLst>
                              <p:cond delay="0"/>
                            </p:stCondLst>
                            <p:childTnLst>
                              <p:par>
                                <p:cTn id="4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4" dur="250" autoRev="1" fill="remove"/>
                                        <p:tgtEl>
                                          <p:spTgt spid="66"/>
                                        </p:tgtEl>
                                        <p:attrNameLst>
                                          <p:attrName>style.color</p:attrName>
                                        </p:attrNameLst>
                                      </p:cBhvr>
                                      <p:to>
                                        <a:srgbClr val="66FF99"/>
                                      </p:to>
                                    </p:animClr>
                                    <p:animClr clrSpc="rgb" dir="cw">
                                      <p:cBhvr>
                                        <p:cTn id="495" dur="250" autoRev="1" fill="remove"/>
                                        <p:tgtEl>
                                          <p:spTgt spid="66"/>
                                        </p:tgtEl>
                                        <p:attrNameLst>
                                          <p:attrName>fillcolor</p:attrName>
                                        </p:attrNameLst>
                                      </p:cBhvr>
                                      <p:to>
                                        <a:srgbClr val="66FF99"/>
                                      </p:to>
                                    </p:animClr>
                                    <p:set>
                                      <p:cBhvr>
                                        <p:cTn id="496" dur="250" autoRev="1" fill="remove"/>
                                        <p:tgtEl>
                                          <p:spTgt spid="66"/>
                                        </p:tgtEl>
                                        <p:attrNameLst>
                                          <p:attrName>fill.type</p:attrName>
                                        </p:attrNameLst>
                                      </p:cBhvr>
                                      <p:to>
                                        <p:strVal val="solid"/>
                                      </p:to>
                                    </p:set>
                                    <p:set>
                                      <p:cBhvr>
                                        <p:cTn id="497" dur="250" autoRev="1" fill="remove"/>
                                        <p:tgtEl>
                                          <p:spTgt spid="66"/>
                                        </p:tgtEl>
                                        <p:attrNameLst>
                                          <p:attrName>fill.on</p:attrName>
                                        </p:attrNameLst>
                                      </p:cBhvr>
                                      <p:to>
                                        <p:strVal val="true"/>
                                      </p:to>
                                    </p:set>
                                  </p:childTnLst>
                                  <p:subTnLst>
                                    <p:audio>
                                      <p:cMediaNode>
                                        <p:cTn display="0" masterRel="sameClick">
                                          <p:stCondLst>
                                            <p:cond evt="begin" delay="0">
                                              <p:tn val="49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6"/>
                  </p:tgtEl>
                </p:cond>
              </p:nextCondLst>
            </p:seq>
            <p:seq concurrent="1" nextAc="seek">
              <p:cTn id="498" restart="whenNotActive" fill="hold" evtFilter="cancelBubble" nodeType="interactiveSeq">
                <p:stCondLst>
                  <p:cond evt="onClick" delay="0">
                    <p:tgtEl>
                      <p:spTgt spid="67"/>
                    </p:tgtEl>
                  </p:cond>
                </p:stCondLst>
                <p:endSync evt="end" delay="0">
                  <p:rtn val="all"/>
                </p:endSync>
                <p:childTnLst>
                  <p:par>
                    <p:cTn id="499" fill="hold">
                      <p:stCondLst>
                        <p:cond delay="0"/>
                      </p:stCondLst>
                      <p:childTnLst>
                        <p:par>
                          <p:cTn id="500" fill="hold">
                            <p:stCondLst>
                              <p:cond delay="0"/>
                            </p:stCondLst>
                            <p:childTnLst>
                              <p:par>
                                <p:cTn id="5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02" dur="250" autoRev="1" fill="remove"/>
                                        <p:tgtEl>
                                          <p:spTgt spid="67"/>
                                        </p:tgtEl>
                                        <p:attrNameLst>
                                          <p:attrName>style.color</p:attrName>
                                        </p:attrNameLst>
                                      </p:cBhvr>
                                      <p:to>
                                        <a:srgbClr val="66FF99"/>
                                      </p:to>
                                    </p:animClr>
                                    <p:animClr clrSpc="rgb" dir="cw">
                                      <p:cBhvr>
                                        <p:cTn id="503" dur="250" autoRev="1" fill="remove"/>
                                        <p:tgtEl>
                                          <p:spTgt spid="67"/>
                                        </p:tgtEl>
                                        <p:attrNameLst>
                                          <p:attrName>fillcolor</p:attrName>
                                        </p:attrNameLst>
                                      </p:cBhvr>
                                      <p:to>
                                        <a:srgbClr val="66FF99"/>
                                      </p:to>
                                    </p:animClr>
                                    <p:set>
                                      <p:cBhvr>
                                        <p:cTn id="504" dur="250" autoRev="1" fill="remove"/>
                                        <p:tgtEl>
                                          <p:spTgt spid="67"/>
                                        </p:tgtEl>
                                        <p:attrNameLst>
                                          <p:attrName>fill.type</p:attrName>
                                        </p:attrNameLst>
                                      </p:cBhvr>
                                      <p:to>
                                        <p:strVal val="solid"/>
                                      </p:to>
                                    </p:set>
                                    <p:set>
                                      <p:cBhvr>
                                        <p:cTn id="505" dur="250" autoRev="1" fill="remove"/>
                                        <p:tgtEl>
                                          <p:spTgt spid="67"/>
                                        </p:tgtEl>
                                        <p:attrNameLst>
                                          <p:attrName>fill.on</p:attrName>
                                        </p:attrNameLst>
                                      </p:cBhvr>
                                      <p:to>
                                        <p:strVal val="true"/>
                                      </p:to>
                                    </p:set>
                                  </p:childTnLst>
                                  <p:subTnLst>
                                    <p:audio>
                                      <p:cMediaNode>
                                        <p:cTn display="0" masterRel="sameClick">
                                          <p:stCondLst>
                                            <p:cond evt="begin" delay="0">
                                              <p:tn val="50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7"/>
                  </p:tgtEl>
                </p:cond>
              </p:nextCondLst>
            </p:seq>
            <p:seq concurrent="1" nextAc="seek">
              <p:cTn id="506" restart="whenNotActive" fill="hold" evtFilter="cancelBubble" nodeType="interactiveSeq">
                <p:stCondLst>
                  <p:cond evt="onClick" delay="0">
                    <p:tgtEl>
                      <p:spTgt spid="68"/>
                    </p:tgtEl>
                  </p:cond>
                </p:stCondLst>
                <p:endSync evt="end" delay="0">
                  <p:rtn val="all"/>
                </p:endSync>
                <p:childTnLst>
                  <p:par>
                    <p:cTn id="507" fill="hold">
                      <p:stCondLst>
                        <p:cond delay="0"/>
                      </p:stCondLst>
                      <p:childTnLst>
                        <p:par>
                          <p:cTn id="508" fill="hold">
                            <p:stCondLst>
                              <p:cond delay="0"/>
                            </p:stCondLst>
                            <p:childTnLst>
                              <p:par>
                                <p:cTn id="5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0" dur="250" autoRev="1" fill="remove"/>
                                        <p:tgtEl>
                                          <p:spTgt spid="68"/>
                                        </p:tgtEl>
                                        <p:attrNameLst>
                                          <p:attrName>style.color</p:attrName>
                                        </p:attrNameLst>
                                      </p:cBhvr>
                                      <p:to>
                                        <a:srgbClr val="66FF99"/>
                                      </p:to>
                                    </p:animClr>
                                    <p:animClr clrSpc="rgb" dir="cw">
                                      <p:cBhvr>
                                        <p:cTn id="511" dur="250" autoRev="1" fill="remove"/>
                                        <p:tgtEl>
                                          <p:spTgt spid="68"/>
                                        </p:tgtEl>
                                        <p:attrNameLst>
                                          <p:attrName>fillcolor</p:attrName>
                                        </p:attrNameLst>
                                      </p:cBhvr>
                                      <p:to>
                                        <a:srgbClr val="66FF99"/>
                                      </p:to>
                                    </p:animClr>
                                    <p:set>
                                      <p:cBhvr>
                                        <p:cTn id="512" dur="250" autoRev="1" fill="remove"/>
                                        <p:tgtEl>
                                          <p:spTgt spid="68"/>
                                        </p:tgtEl>
                                        <p:attrNameLst>
                                          <p:attrName>fill.type</p:attrName>
                                        </p:attrNameLst>
                                      </p:cBhvr>
                                      <p:to>
                                        <p:strVal val="solid"/>
                                      </p:to>
                                    </p:set>
                                    <p:set>
                                      <p:cBhvr>
                                        <p:cTn id="513" dur="250" autoRev="1" fill="remove"/>
                                        <p:tgtEl>
                                          <p:spTgt spid="68"/>
                                        </p:tgtEl>
                                        <p:attrNameLst>
                                          <p:attrName>fill.on</p:attrName>
                                        </p:attrNameLst>
                                      </p:cBhvr>
                                      <p:to>
                                        <p:strVal val="true"/>
                                      </p:to>
                                    </p:set>
                                  </p:childTnLst>
                                  <p:subTnLst>
                                    <p:audio>
                                      <p:cMediaNode>
                                        <p:cTn display="0" masterRel="sameClick">
                                          <p:stCondLst>
                                            <p:cond evt="begin" delay="0">
                                              <p:tn val="50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8"/>
                  </p:tgtEl>
                </p:cond>
              </p:nextCondLst>
            </p:seq>
            <p:seq concurrent="1" nextAc="seek">
              <p:cTn id="514" restart="whenNotActive" fill="hold" evtFilter="cancelBubble" nodeType="interactiveSeq">
                <p:stCondLst>
                  <p:cond evt="onClick" delay="0">
                    <p:tgtEl>
                      <p:spTgt spid="69"/>
                    </p:tgtEl>
                  </p:cond>
                </p:stCondLst>
                <p:endSync evt="end" delay="0">
                  <p:rtn val="all"/>
                </p:endSync>
                <p:childTnLst>
                  <p:par>
                    <p:cTn id="515" fill="hold">
                      <p:stCondLst>
                        <p:cond delay="0"/>
                      </p:stCondLst>
                      <p:childTnLst>
                        <p:par>
                          <p:cTn id="516" fill="hold">
                            <p:stCondLst>
                              <p:cond delay="0"/>
                            </p:stCondLst>
                            <p:childTnLst>
                              <p:par>
                                <p:cTn id="5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8" dur="250" autoRev="1" fill="remove"/>
                                        <p:tgtEl>
                                          <p:spTgt spid="69"/>
                                        </p:tgtEl>
                                        <p:attrNameLst>
                                          <p:attrName>style.color</p:attrName>
                                        </p:attrNameLst>
                                      </p:cBhvr>
                                      <p:to>
                                        <a:srgbClr val="66FF99"/>
                                      </p:to>
                                    </p:animClr>
                                    <p:animClr clrSpc="rgb" dir="cw">
                                      <p:cBhvr>
                                        <p:cTn id="519" dur="250" autoRev="1" fill="remove"/>
                                        <p:tgtEl>
                                          <p:spTgt spid="69"/>
                                        </p:tgtEl>
                                        <p:attrNameLst>
                                          <p:attrName>fillcolor</p:attrName>
                                        </p:attrNameLst>
                                      </p:cBhvr>
                                      <p:to>
                                        <a:srgbClr val="66FF99"/>
                                      </p:to>
                                    </p:animClr>
                                    <p:set>
                                      <p:cBhvr>
                                        <p:cTn id="520" dur="250" autoRev="1" fill="remove"/>
                                        <p:tgtEl>
                                          <p:spTgt spid="69"/>
                                        </p:tgtEl>
                                        <p:attrNameLst>
                                          <p:attrName>fill.type</p:attrName>
                                        </p:attrNameLst>
                                      </p:cBhvr>
                                      <p:to>
                                        <p:strVal val="solid"/>
                                      </p:to>
                                    </p:set>
                                    <p:set>
                                      <p:cBhvr>
                                        <p:cTn id="521" dur="250" autoRev="1" fill="remove"/>
                                        <p:tgtEl>
                                          <p:spTgt spid="69"/>
                                        </p:tgtEl>
                                        <p:attrNameLst>
                                          <p:attrName>fill.on</p:attrName>
                                        </p:attrNameLst>
                                      </p:cBhvr>
                                      <p:to>
                                        <p:strVal val="true"/>
                                      </p:to>
                                    </p:set>
                                  </p:childTnLst>
                                  <p:subTnLst>
                                    <p:audio>
                                      <p:cMediaNode>
                                        <p:cTn display="0" masterRel="sameClick">
                                          <p:stCondLst>
                                            <p:cond evt="begin" delay="0">
                                              <p:tn val="51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9"/>
                  </p:tgtEl>
                </p:cond>
              </p:nextCondLst>
            </p:seq>
            <p:seq concurrent="1" nextAc="seek">
              <p:cTn id="522" restart="whenNotActive" fill="hold" evtFilter="cancelBubble" nodeType="interactiveSeq">
                <p:stCondLst>
                  <p:cond evt="onClick" delay="0">
                    <p:tgtEl>
                      <p:spTgt spid="70"/>
                    </p:tgtEl>
                  </p:cond>
                </p:stCondLst>
                <p:endSync evt="end" delay="0">
                  <p:rtn val="all"/>
                </p:endSync>
                <p:childTnLst>
                  <p:par>
                    <p:cTn id="523" fill="hold">
                      <p:stCondLst>
                        <p:cond delay="0"/>
                      </p:stCondLst>
                      <p:childTnLst>
                        <p:par>
                          <p:cTn id="524" fill="hold">
                            <p:stCondLst>
                              <p:cond delay="0"/>
                            </p:stCondLst>
                            <p:childTnLst>
                              <p:par>
                                <p:cTn id="5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26" dur="250" autoRev="1" fill="remove"/>
                                        <p:tgtEl>
                                          <p:spTgt spid="70"/>
                                        </p:tgtEl>
                                        <p:attrNameLst>
                                          <p:attrName>style.color</p:attrName>
                                        </p:attrNameLst>
                                      </p:cBhvr>
                                      <p:to>
                                        <a:srgbClr val="66FF99"/>
                                      </p:to>
                                    </p:animClr>
                                    <p:animClr clrSpc="rgb" dir="cw">
                                      <p:cBhvr>
                                        <p:cTn id="527" dur="250" autoRev="1" fill="remove"/>
                                        <p:tgtEl>
                                          <p:spTgt spid="70"/>
                                        </p:tgtEl>
                                        <p:attrNameLst>
                                          <p:attrName>fillcolor</p:attrName>
                                        </p:attrNameLst>
                                      </p:cBhvr>
                                      <p:to>
                                        <a:srgbClr val="66FF99"/>
                                      </p:to>
                                    </p:animClr>
                                    <p:set>
                                      <p:cBhvr>
                                        <p:cTn id="528" dur="250" autoRev="1" fill="remove"/>
                                        <p:tgtEl>
                                          <p:spTgt spid="70"/>
                                        </p:tgtEl>
                                        <p:attrNameLst>
                                          <p:attrName>fill.type</p:attrName>
                                        </p:attrNameLst>
                                      </p:cBhvr>
                                      <p:to>
                                        <p:strVal val="solid"/>
                                      </p:to>
                                    </p:set>
                                    <p:set>
                                      <p:cBhvr>
                                        <p:cTn id="529" dur="250" autoRev="1" fill="remove"/>
                                        <p:tgtEl>
                                          <p:spTgt spid="70"/>
                                        </p:tgtEl>
                                        <p:attrNameLst>
                                          <p:attrName>fill.on</p:attrName>
                                        </p:attrNameLst>
                                      </p:cBhvr>
                                      <p:to>
                                        <p:strVal val="true"/>
                                      </p:to>
                                    </p:set>
                                  </p:childTnLst>
                                  <p:subTnLst>
                                    <p:audio>
                                      <p:cMediaNode>
                                        <p:cTn display="0" masterRel="sameClick">
                                          <p:stCondLst>
                                            <p:cond evt="begin" delay="0">
                                              <p:tn val="52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0"/>
                  </p:tgtEl>
                </p:cond>
              </p:nextCondLst>
            </p:seq>
            <p:seq concurrent="1" nextAc="seek">
              <p:cTn id="530" restart="whenNotActive" fill="hold" evtFilter="cancelBubble" nodeType="interactiveSeq">
                <p:stCondLst>
                  <p:cond evt="onClick" delay="0">
                    <p:tgtEl>
                      <p:spTgt spid="71"/>
                    </p:tgtEl>
                  </p:cond>
                </p:stCondLst>
                <p:endSync evt="end" delay="0">
                  <p:rtn val="all"/>
                </p:endSync>
                <p:childTnLst>
                  <p:par>
                    <p:cTn id="531" fill="hold">
                      <p:stCondLst>
                        <p:cond delay="0"/>
                      </p:stCondLst>
                      <p:childTnLst>
                        <p:par>
                          <p:cTn id="532" fill="hold">
                            <p:stCondLst>
                              <p:cond delay="0"/>
                            </p:stCondLst>
                            <p:childTnLst>
                              <p:par>
                                <p:cTn id="5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4" dur="250" autoRev="1" fill="remove"/>
                                        <p:tgtEl>
                                          <p:spTgt spid="71"/>
                                        </p:tgtEl>
                                        <p:attrNameLst>
                                          <p:attrName>style.color</p:attrName>
                                        </p:attrNameLst>
                                      </p:cBhvr>
                                      <p:to>
                                        <a:srgbClr val="66FF99"/>
                                      </p:to>
                                    </p:animClr>
                                    <p:animClr clrSpc="rgb" dir="cw">
                                      <p:cBhvr>
                                        <p:cTn id="535" dur="250" autoRev="1" fill="remove"/>
                                        <p:tgtEl>
                                          <p:spTgt spid="71"/>
                                        </p:tgtEl>
                                        <p:attrNameLst>
                                          <p:attrName>fillcolor</p:attrName>
                                        </p:attrNameLst>
                                      </p:cBhvr>
                                      <p:to>
                                        <a:srgbClr val="66FF99"/>
                                      </p:to>
                                    </p:animClr>
                                    <p:set>
                                      <p:cBhvr>
                                        <p:cTn id="536" dur="250" autoRev="1" fill="remove"/>
                                        <p:tgtEl>
                                          <p:spTgt spid="71"/>
                                        </p:tgtEl>
                                        <p:attrNameLst>
                                          <p:attrName>fill.type</p:attrName>
                                        </p:attrNameLst>
                                      </p:cBhvr>
                                      <p:to>
                                        <p:strVal val="solid"/>
                                      </p:to>
                                    </p:set>
                                    <p:set>
                                      <p:cBhvr>
                                        <p:cTn id="537" dur="250" autoRev="1" fill="remove"/>
                                        <p:tgtEl>
                                          <p:spTgt spid="71"/>
                                        </p:tgtEl>
                                        <p:attrNameLst>
                                          <p:attrName>fill.on</p:attrName>
                                        </p:attrNameLst>
                                      </p:cBhvr>
                                      <p:to>
                                        <p:strVal val="true"/>
                                      </p:to>
                                    </p:set>
                                  </p:childTnLst>
                                  <p:subTnLst>
                                    <p:audio>
                                      <p:cMediaNode>
                                        <p:cTn display="0" masterRel="sameClick">
                                          <p:stCondLst>
                                            <p:cond evt="begin" delay="0">
                                              <p:tn val="53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1"/>
                  </p:tgtEl>
                </p:cond>
              </p:nextCondLst>
            </p:seq>
            <p:seq concurrent="1" nextAc="seek">
              <p:cTn id="538" restart="whenNotActive" fill="hold" evtFilter="cancelBubble" nodeType="interactiveSeq">
                <p:stCondLst>
                  <p:cond evt="onClick" delay="0">
                    <p:tgtEl>
                      <p:spTgt spid="72"/>
                    </p:tgtEl>
                  </p:cond>
                </p:stCondLst>
                <p:endSync evt="end" delay="0">
                  <p:rtn val="all"/>
                </p:endSync>
                <p:childTnLst>
                  <p:par>
                    <p:cTn id="539" fill="hold">
                      <p:stCondLst>
                        <p:cond delay="0"/>
                      </p:stCondLst>
                      <p:childTnLst>
                        <p:par>
                          <p:cTn id="540" fill="hold">
                            <p:stCondLst>
                              <p:cond delay="0"/>
                            </p:stCondLst>
                            <p:childTnLst>
                              <p:par>
                                <p:cTn id="5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2" dur="250" autoRev="1" fill="remove"/>
                                        <p:tgtEl>
                                          <p:spTgt spid="72"/>
                                        </p:tgtEl>
                                        <p:attrNameLst>
                                          <p:attrName>style.color</p:attrName>
                                        </p:attrNameLst>
                                      </p:cBhvr>
                                      <p:to>
                                        <a:srgbClr val="66FF99"/>
                                      </p:to>
                                    </p:animClr>
                                    <p:animClr clrSpc="rgb" dir="cw">
                                      <p:cBhvr>
                                        <p:cTn id="543" dur="250" autoRev="1" fill="remove"/>
                                        <p:tgtEl>
                                          <p:spTgt spid="72"/>
                                        </p:tgtEl>
                                        <p:attrNameLst>
                                          <p:attrName>fillcolor</p:attrName>
                                        </p:attrNameLst>
                                      </p:cBhvr>
                                      <p:to>
                                        <a:srgbClr val="66FF99"/>
                                      </p:to>
                                    </p:animClr>
                                    <p:set>
                                      <p:cBhvr>
                                        <p:cTn id="544" dur="250" autoRev="1" fill="remove"/>
                                        <p:tgtEl>
                                          <p:spTgt spid="72"/>
                                        </p:tgtEl>
                                        <p:attrNameLst>
                                          <p:attrName>fill.type</p:attrName>
                                        </p:attrNameLst>
                                      </p:cBhvr>
                                      <p:to>
                                        <p:strVal val="solid"/>
                                      </p:to>
                                    </p:set>
                                    <p:set>
                                      <p:cBhvr>
                                        <p:cTn id="545" dur="250" autoRev="1" fill="remove"/>
                                        <p:tgtEl>
                                          <p:spTgt spid="72"/>
                                        </p:tgtEl>
                                        <p:attrNameLst>
                                          <p:attrName>fill.on</p:attrName>
                                        </p:attrNameLst>
                                      </p:cBhvr>
                                      <p:to>
                                        <p:strVal val="true"/>
                                      </p:to>
                                    </p:set>
                                  </p:childTnLst>
                                  <p:subTnLst>
                                    <p:audio>
                                      <p:cMediaNode>
                                        <p:cTn display="0" masterRel="sameClick">
                                          <p:stCondLst>
                                            <p:cond evt="begin" delay="0">
                                              <p:tn val="54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2"/>
                  </p:tgtEl>
                </p:cond>
              </p:nextCondLst>
            </p:seq>
            <p:seq concurrent="1" nextAc="seek">
              <p:cTn id="546" restart="whenNotActive" fill="hold" evtFilter="cancelBubble" nodeType="interactiveSeq">
                <p:stCondLst>
                  <p:cond evt="onClick" delay="0">
                    <p:tgtEl>
                      <p:spTgt spid="73"/>
                    </p:tgtEl>
                  </p:cond>
                </p:stCondLst>
                <p:endSync evt="end" delay="0">
                  <p:rtn val="all"/>
                </p:endSync>
                <p:childTnLst>
                  <p:par>
                    <p:cTn id="547" fill="hold">
                      <p:stCondLst>
                        <p:cond delay="0"/>
                      </p:stCondLst>
                      <p:childTnLst>
                        <p:par>
                          <p:cTn id="548" fill="hold">
                            <p:stCondLst>
                              <p:cond delay="0"/>
                            </p:stCondLst>
                            <p:childTnLst>
                              <p:par>
                                <p:cTn id="5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0" dur="250" autoRev="1" fill="remove"/>
                                        <p:tgtEl>
                                          <p:spTgt spid="73"/>
                                        </p:tgtEl>
                                        <p:attrNameLst>
                                          <p:attrName>style.color</p:attrName>
                                        </p:attrNameLst>
                                      </p:cBhvr>
                                      <p:to>
                                        <a:srgbClr val="66FF99"/>
                                      </p:to>
                                    </p:animClr>
                                    <p:animClr clrSpc="rgb" dir="cw">
                                      <p:cBhvr>
                                        <p:cTn id="551" dur="250" autoRev="1" fill="remove"/>
                                        <p:tgtEl>
                                          <p:spTgt spid="73"/>
                                        </p:tgtEl>
                                        <p:attrNameLst>
                                          <p:attrName>fillcolor</p:attrName>
                                        </p:attrNameLst>
                                      </p:cBhvr>
                                      <p:to>
                                        <a:srgbClr val="66FF99"/>
                                      </p:to>
                                    </p:animClr>
                                    <p:set>
                                      <p:cBhvr>
                                        <p:cTn id="552" dur="250" autoRev="1" fill="remove"/>
                                        <p:tgtEl>
                                          <p:spTgt spid="73"/>
                                        </p:tgtEl>
                                        <p:attrNameLst>
                                          <p:attrName>fill.type</p:attrName>
                                        </p:attrNameLst>
                                      </p:cBhvr>
                                      <p:to>
                                        <p:strVal val="solid"/>
                                      </p:to>
                                    </p:set>
                                    <p:set>
                                      <p:cBhvr>
                                        <p:cTn id="553" dur="250" autoRev="1" fill="remove"/>
                                        <p:tgtEl>
                                          <p:spTgt spid="73"/>
                                        </p:tgtEl>
                                        <p:attrNameLst>
                                          <p:attrName>fill.on</p:attrName>
                                        </p:attrNameLst>
                                      </p:cBhvr>
                                      <p:to>
                                        <p:strVal val="true"/>
                                      </p:to>
                                    </p:set>
                                  </p:childTnLst>
                                  <p:subTnLst>
                                    <p:audio>
                                      <p:cMediaNode>
                                        <p:cTn display="0" masterRel="sameClick">
                                          <p:stCondLst>
                                            <p:cond evt="begin" delay="0">
                                              <p:tn val="54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3"/>
                  </p:tgtEl>
                </p:cond>
              </p:nextCondLst>
            </p:seq>
            <p:seq concurrent="1" nextAc="seek">
              <p:cTn id="554" restart="whenNotActive" fill="hold" evtFilter="cancelBubble" nodeType="interactiveSeq">
                <p:stCondLst>
                  <p:cond evt="onClick" delay="0">
                    <p:tgtEl>
                      <p:spTgt spid="74"/>
                    </p:tgtEl>
                  </p:cond>
                </p:stCondLst>
                <p:endSync evt="end" delay="0">
                  <p:rtn val="all"/>
                </p:endSync>
                <p:childTnLst>
                  <p:par>
                    <p:cTn id="555" fill="hold">
                      <p:stCondLst>
                        <p:cond delay="0"/>
                      </p:stCondLst>
                      <p:childTnLst>
                        <p:par>
                          <p:cTn id="556" fill="hold">
                            <p:stCondLst>
                              <p:cond delay="0"/>
                            </p:stCondLst>
                            <p:childTnLst>
                              <p:par>
                                <p:cTn id="5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8" dur="250" autoRev="1" fill="remove"/>
                                        <p:tgtEl>
                                          <p:spTgt spid="74"/>
                                        </p:tgtEl>
                                        <p:attrNameLst>
                                          <p:attrName>style.color</p:attrName>
                                        </p:attrNameLst>
                                      </p:cBhvr>
                                      <p:to>
                                        <a:srgbClr val="66FF99"/>
                                      </p:to>
                                    </p:animClr>
                                    <p:animClr clrSpc="rgb" dir="cw">
                                      <p:cBhvr>
                                        <p:cTn id="559" dur="250" autoRev="1" fill="remove"/>
                                        <p:tgtEl>
                                          <p:spTgt spid="74"/>
                                        </p:tgtEl>
                                        <p:attrNameLst>
                                          <p:attrName>fillcolor</p:attrName>
                                        </p:attrNameLst>
                                      </p:cBhvr>
                                      <p:to>
                                        <a:srgbClr val="66FF99"/>
                                      </p:to>
                                    </p:animClr>
                                    <p:set>
                                      <p:cBhvr>
                                        <p:cTn id="560" dur="250" autoRev="1" fill="remove"/>
                                        <p:tgtEl>
                                          <p:spTgt spid="74"/>
                                        </p:tgtEl>
                                        <p:attrNameLst>
                                          <p:attrName>fill.type</p:attrName>
                                        </p:attrNameLst>
                                      </p:cBhvr>
                                      <p:to>
                                        <p:strVal val="solid"/>
                                      </p:to>
                                    </p:set>
                                    <p:set>
                                      <p:cBhvr>
                                        <p:cTn id="561" dur="250" autoRev="1" fill="remove"/>
                                        <p:tgtEl>
                                          <p:spTgt spid="74"/>
                                        </p:tgtEl>
                                        <p:attrNameLst>
                                          <p:attrName>fill.on</p:attrName>
                                        </p:attrNameLst>
                                      </p:cBhvr>
                                      <p:to>
                                        <p:strVal val="true"/>
                                      </p:to>
                                    </p:set>
                                  </p:childTnLst>
                                  <p:subTnLst>
                                    <p:audio>
                                      <p:cMediaNode>
                                        <p:cTn display="0" masterRel="sameClick">
                                          <p:stCondLst>
                                            <p:cond evt="begin" delay="0">
                                              <p:tn val="55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4"/>
                  </p:tgtEl>
                </p:cond>
              </p:nextCondLst>
            </p:seq>
            <p:seq concurrent="1" nextAc="seek">
              <p:cTn id="562" restart="whenNotActive" fill="hold" evtFilter="cancelBubble" nodeType="interactiveSeq">
                <p:stCondLst>
                  <p:cond evt="onClick" delay="0">
                    <p:tgtEl>
                      <p:spTgt spid="75"/>
                    </p:tgtEl>
                  </p:cond>
                </p:stCondLst>
                <p:endSync evt="end" delay="0">
                  <p:rtn val="all"/>
                </p:endSync>
                <p:childTnLst>
                  <p:par>
                    <p:cTn id="563" fill="hold">
                      <p:stCondLst>
                        <p:cond delay="0"/>
                      </p:stCondLst>
                      <p:childTnLst>
                        <p:par>
                          <p:cTn id="564" fill="hold">
                            <p:stCondLst>
                              <p:cond delay="0"/>
                            </p:stCondLst>
                            <p:childTnLst>
                              <p:par>
                                <p:cTn id="5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66" dur="250" autoRev="1" fill="remove"/>
                                        <p:tgtEl>
                                          <p:spTgt spid="75"/>
                                        </p:tgtEl>
                                        <p:attrNameLst>
                                          <p:attrName>style.color</p:attrName>
                                        </p:attrNameLst>
                                      </p:cBhvr>
                                      <p:to>
                                        <a:srgbClr val="66FF99"/>
                                      </p:to>
                                    </p:animClr>
                                    <p:animClr clrSpc="rgb" dir="cw">
                                      <p:cBhvr>
                                        <p:cTn id="567" dur="250" autoRev="1" fill="remove"/>
                                        <p:tgtEl>
                                          <p:spTgt spid="75"/>
                                        </p:tgtEl>
                                        <p:attrNameLst>
                                          <p:attrName>fillcolor</p:attrName>
                                        </p:attrNameLst>
                                      </p:cBhvr>
                                      <p:to>
                                        <a:srgbClr val="66FF99"/>
                                      </p:to>
                                    </p:animClr>
                                    <p:set>
                                      <p:cBhvr>
                                        <p:cTn id="568" dur="250" autoRev="1" fill="remove"/>
                                        <p:tgtEl>
                                          <p:spTgt spid="75"/>
                                        </p:tgtEl>
                                        <p:attrNameLst>
                                          <p:attrName>fill.type</p:attrName>
                                        </p:attrNameLst>
                                      </p:cBhvr>
                                      <p:to>
                                        <p:strVal val="solid"/>
                                      </p:to>
                                    </p:set>
                                    <p:set>
                                      <p:cBhvr>
                                        <p:cTn id="569" dur="250" autoRev="1" fill="remove"/>
                                        <p:tgtEl>
                                          <p:spTgt spid="75"/>
                                        </p:tgtEl>
                                        <p:attrNameLst>
                                          <p:attrName>fill.on</p:attrName>
                                        </p:attrNameLst>
                                      </p:cBhvr>
                                      <p:to>
                                        <p:strVal val="true"/>
                                      </p:to>
                                    </p:set>
                                  </p:childTnLst>
                                  <p:subTnLst>
                                    <p:audio>
                                      <p:cMediaNode>
                                        <p:cTn display="0" masterRel="sameClick">
                                          <p:stCondLst>
                                            <p:cond evt="begin" delay="0">
                                              <p:tn val="56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5"/>
                  </p:tgtEl>
                </p:cond>
              </p:nextCondLst>
            </p:seq>
            <p:seq concurrent="1" nextAc="seek">
              <p:cTn id="570" restart="whenNotActive" fill="hold" evtFilter="cancelBubble" nodeType="interactiveSeq">
                <p:stCondLst>
                  <p:cond evt="onClick" delay="0">
                    <p:tgtEl>
                      <p:spTgt spid="76"/>
                    </p:tgtEl>
                  </p:cond>
                </p:stCondLst>
                <p:endSync evt="end" delay="0">
                  <p:rtn val="all"/>
                </p:endSync>
                <p:childTnLst>
                  <p:par>
                    <p:cTn id="571" fill="hold">
                      <p:stCondLst>
                        <p:cond delay="0"/>
                      </p:stCondLst>
                      <p:childTnLst>
                        <p:par>
                          <p:cTn id="572" fill="hold">
                            <p:stCondLst>
                              <p:cond delay="0"/>
                            </p:stCondLst>
                            <p:childTnLst>
                              <p:par>
                                <p:cTn id="5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4" dur="250" autoRev="1" fill="remove"/>
                                        <p:tgtEl>
                                          <p:spTgt spid="76"/>
                                        </p:tgtEl>
                                        <p:attrNameLst>
                                          <p:attrName>style.color</p:attrName>
                                        </p:attrNameLst>
                                      </p:cBhvr>
                                      <p:to>
                                        <a:srgbClr val="66FF99"/>
                                      </p:to>
                                    </p:animClr>
                                    <p:animClr clrSpc="rgb" dir="cw">
                                      <p:cBhvr>
                                        <p:cTn id="575" dur="250" autoRev="1" fill="remove"/>
                                        <p:tgtEl>
                                          <p:spTgt spid="76"/>
                                        </p:tgtEl>
                                        <p:attrNameLst>
                                          <p:attrName>fillcolor</p:attrName>
                                        </p:attrNameLst>
                                      </p:cBhvr>
                                      <p:to>
                                        <a:srgbClr val="66FF99"/>
                                      </p:to>
                                    </p:animClr>
                                    <p:set>
                                      <p:cBhvr>
                                        <p:cTn id="576" dur="250" autoRev="1" fill="remove"/>
                                        <p:tgtEl>
                                          <p:spTgt spid="76"/>
                                        </p:tgtEl>
                                        <p:attrNameLst>
                                          <p:attrName>fill.type</p:attrName>
                                        </p:attrNameLst>
                                      </p:cBhvr>
                                      <p:to>
                                        <p:strVal val="solid"/>
                                      </p:to>
                                    </p:set>
                                    <p:set>
                                      <p:cBhvr>
                                        <p:cTn id="577" dur="250" autoRev="1" fill="remove"/>
                                        <p:tgtEl>
                                          <p:spTgt spid="76"/>
                                        </p:tgtEl>
                                        <p:attrNameLst>
                                          <p:attrName>fill.on</p:attrName>
                                        </p:attrNameLst>
                                      </p:cBhvr>
                                      <p:to>
                                        <p:strVal val="true"/>
                                      </p:to>
                                    </p:set>
                                  </p:childTnLst>
                                  <p:subTnLst>
                                    <p:audio>
                                      <p:cMediaNode>
                                        <p:cTn display="0" masterRel="sameClick">
                                          <p:stCondLst>
                                            <p:cond evt="begin" delay="0">
                                              <p:tn val="57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6"/>
                  </p:tgtEl>
                </p:cond>
              </p:nextCondLst>
            </p:seq>
            <p:seq concurrent="1" nextAc="seek">
              <p:cTn id="578" restart="whenNotActive" fill="hold" evtFilter="cancelBubble" nodeType="interactiveSeq">
                <p:stCondLst>
                  <p:cond evt="onClick" delay="0">
                    <p:tgtEl>
                      <p:spTgt spid="77"/>
                    </p:tgtEl>
                  </p:cond>
                </p:stCondLst>
                <p:endSync evt="end" delay="0">
                  <p:rtn val="all"/>
                </p:endSync>
                <p:childTnLst>
                  <p:par>
                    <p:cTn id="579" fill="hold">
                      <p:stCondLst>
                        <p:cond delay="0"/>
                      </p:stCondLst>
                      <p:childTnLst>
                        <p:par>
                          <p:cTn id="580" fill="hold">
                            <p:stCondLst>
                              <p:cond delay="0"/>
                            </p:stCondLst>
                            <p:childTnLst>
                              <p:par>
                                <p:cTn id="5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82" dur="250" autoRev="1" fill="remove"/>
                                        <p:tgtEl>
                                          <p:spTgt spid="77"/>
                                        </p:tgtEl>
                                        <p:attrNameLst>
                                          <p:attrName>style.color</p:attrName>
                                        </p:attrNameLst>
                                      </p:cBhvr>
                                      <p:to>
                                        <a:srgbClr val="66FF99"/>
                                      </p:to>
                                    </p:animClr>
                                    <p:animClr clrSpc="rgb" dir="cw">
                                      <p:cBhvr>
                                        <p:cTn id="583" dur="250" autoRev="1" fill="remove"/>
                                        <p:tgtEl>
                                          <p:spTgt spid="77"/>
                                        </p:tgtEl>
                                        <p:attrNameLst>
                                          <p:attrName>fillcolor</p:attrName>
                                        </p:attrNameLst>
                                      </p:cBhvr>
                                      <p:to>
                                        <a:srgbClr val="66FF99"/>
                                      </p:to>
                                    </p:animClr>
                                    <p:set>
                                      <p:cBhvr>
                                        <p:cTn id="584" dur="250" autoRev="1" fill="remove"/>
                                        <p:tgtEl>
                                          <p:spTgt spid="77"/>
                                        </p:tgtEl>
                                        <p:attrNameLst>
                                          <p:attrName>fill.type</p:attrName>
                                        </p:attrNameLst>
                                      </p:cBhvr>
                                      <p:to>
                                        <p:strVal val="solid"/>
                                      </p:to>
                                    </p:set>
                                    <p:set>
                                      <p:cBhvr>
                                        <p:cTn id="585" dur="250" autoRev="1" fill="remove"/>
                                        <p:tgtEl>
                                          <p:spTgt spid="77"/>
                                        </p:tgtEl>
                                        <p:attrNameLst>
                                          <p:attrName>fill.on</p:attrName>
                                        </p:attrNameLst>
                                      </p:cBhvr>
                                      <p:to>
                                        <p:strVal val="true"/>
                                      </p:to>
                                    </p:set>
                                  </p:childTnLst>
                                  <p:subTnLst>
                                    <p:audio>
                                      <p:cMediaNode>
                                        <p:cTn display="0" masterRel="sameClick">
                                          <p:stCondLst>
                                            <p:cond evt="begin" delay="0">
                                              <p:tn val="58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7"/>
                  </p:tgtEl>
                </p:cond>
              </p:nextCondLst>
            </p:seq>
            <p:seq concurrent="1" nextAc="seek">
              <p:cTn id="586" restart="whenNotActive" fill="hold" evtFilter="cancelBubble" nodeType="interactiveSeq">
                <p:stCondLst>
                  <p:cond evt="onClick" delay="0">
                    <p:tgtEl>
                      <p:spTgt spid="78"/>
                    </p:tgtEl>
                  </p:cond>
                </p:stCondLst>
                <p:endSync evt="end" delay="0">
                  <p:rtn val="all"/>
                </p:endSync>
                <p:childTnLst>
                  <p:par>
                    <p:cTn id="587" fill="hold">
                      <p:stCondLst>
                        <p:cond delay="0"/>
                      </p:stCondLst>
                      <p:childTnLst>
                        <p:par>
                          <p:cTn id="588" fill="hold">
                            <p:stCondLst>
                              <p:cond delay="0"/>
                            </p:stCondLst>
                            <p:childTnLst>
                              <p:par>
                                <p:cTn id="5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0" dur="250" autoRev="1" fill="remove"/>
                                        <p:tgtEl>
                                          <p:spTgt spid="78"/>
                                        </p:tgtEl>
                                        <p:attrNameLst>
                                          <p:attrName>style.color</p:attrName>
                                        </p:attrNameLst>
                                      </p:cBhvr>
                                      <p:to>
                                        <a:srgbClr val="66FF99"/>
                                      </p:to>
                                    </p:animClr>
                                    <p:animClr clrSpc="rgb" dir="cw">
                                      <p:cBhvr>
                                        <p:cTn id="591" dur="250" autoRev="1" fill="remove"/>
                                        <p:tgtEl>
                                          <p:spTgt spid="78"/>
                                        </p:tgtEl>
                                        <p:attrNameLst>
                                          <p:attrName>fillcolor</p:attrName>
                                        </p:attrNameLst>
                                      </p:cBhvr>
                                      <p:to>
                                        <a:srgbClr val="66FF99"/>
                                      </p:to>
                                    </p:animClr>
                                    <p:set>
                                      <p:cBhvr>
                                        <p:cTn id="592" dur="250" autoRev="1" fill="remove"/>
                                        <p:tgtEl>
                                          <p:spTgt spid="78"/>
                                        </p:tgtEl>
                                        <p:attrNameLst>
                                          <p:attrName>fill.type</p:attrName>
                                        </p:attrNameLst>
                                      </p:cBhvr>
                                      <p:to>
                                        <p:strVal val="solid"/>
                                      </p:to>
                                    </p:set>
                                    <p:set>
                                      <p:cBhvr>
                                        <p:cTn id="593" dur="250" autoRev="1" fill="remove"/>
                                        <p:tgtEl>
                                          <p:spTgt spid="78"/>
                                        </p:tgtEl>
                                        <p:attrNameLst>
                                          <p:attrName>fill.on</p:attrName>
                                        </p:attrNameLst>
                                      </p:cBhvr>
                                      <p:to>
                                        <p:strVal val="true"/>
                                      </p:to>
                                    </p:set>
                                  </p:childTnLst>
                                  <p:subTnLst>
                                    <p:audio>
                                      <p:cMediaNode>
                                        <p:cTn display="0" masterRel="sameClick">
                                          <p:stCondLst>
                                            <p:cond evt="begin" delay="0">
                                              <p:tn val="58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8"/>
                  </p:tgtEl>
                </p:cond>
              </p:nextCondLst>
            </p:seq>
            <p:seq concurrent="1" nextAc="seek">
              <p:cTn id="594" restart="whenNotActive" fill="hold" evtFilter="cancelBubble" nodeType="interactiveSeq">
                <p:stCondLst>
                  <p:cond evt="onClick" delay="0">
                    <p:tgtEl>
                      <p:spTgt spid="79"/>
                    </p:tgtEl>
                  </p:cond>
                </p:stCondLst>
                <p:endSync evt="end" delay="0">
                  <p:rtn val="all"/>
                </p:endSync>
                <p:childTnLst>
                  <p:par>
                    <p:cTn id="595" fill="hold">
                      <p:stCondLst>
                        <p:cond delay="0"/>
                      </p:stCondLst>
                      <p:childTnLst>
                        <p:par>
                          <p:cTn id="596" fill="hold">
                            <p:stCondLst>
                              <p:cond delay="0"/>
                            </p:stCondLst>
                            <p:childTnLst>
                              <p:par>
                                <p:cTn id="5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8" dur="250" autoRev="1" fill="remove"/>
                                        <p:tgtEl>
                                          <p:spTgt spid="79"/>
                                        </p:tgtEl>
                                        <p:attrNameLst>
                                          <p:attrName>style.color</p:attrName>
                                        </p:attrNameLst>
                                      </p:cBhvr>
                                      <p:to>
                                        <a:srgbClr val="66FF99"/>
                                      </p:to>
                                    </p:animClr>
                                    <p:animClr clrSpc="rgb" dir="cw">
                                      <p:cBhvr>
                                        <p:cTn id="599" dur="250" autoRev="1" fill="remove"/>
                                        <p:tgtEl>
                                          <p:spTgt spid="79"/>
                                        </p:tgtEl>
                                        <p:attrNameLst>
                                          <p:attrName>fillcolor</p:attrName>
                                        </p:attrNameLst>
                                      </p:cBhvr>
                                      <p:to>
                                        <a:srgbClr val="66FF99"/>
                                      </p:to>
                                    </p:animClr>
                                    <p:set>
                                      <p:cBhvr>
                                        <p:cTn id="600" dur="250" autoRev="1" fill="remove"/>
                                        <p:tgtEl>
                                          <p:spTgt spid="79"/>
                                        </p:tgtEl>
                                        <p:attrNameLst>
                                          <p:attrName>fill.type</p:attrName>
                                        </p:attrNameLst>
                                      </p:cBhvr>
                                      <p:to>
                                        <p:strVal val="solid"/>
                                      </p:to>
                                    </p:set>
                                    <p:set>
                                      <p:cBhvr>
                                        <p:cTn id="601" dur="250" autoRev="1" fill="remove"/>
                                        <p:tgtEl>
                                          <p:spTgt spid="79"/>
                                        </p:tgtEl>
                                        <p:attrNameLst>
                                          <p:attrName>fill.on</p:attrName>
                                        </p:attrNameLst>
                                      </p:cBhvr>
                                      <p:to>
                                        <p:strVal val="true"/>
                                      </p:to>
                                    </p:set>
                                  </p:childTnLst>
                                  <p:subTnLst>
                                    <p:audio>
                                      <p:cMediaNode>
                                        <p:cTn display="0" masterRel="sameClick">
                                          <p:stCondLst>
                                            <p:cond evt="begin" delay="0">
                                              <p:tn val="59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9"/>
                  </p:tgtEl>
                </p:cond>
              </p:nextCondLst>
            </p:seq>
            <p:seq concurrent="1" nextAc="seek">
              <p:cTn id="602" restart="whenNotActive" fill="hold" evtFilter="cancelBubble" nodeType="interactiveSeq">
                <p:stCondLst>
                  <p:cond evt="onClick" delay="0">
                    <p:tgtEl>
                      <p:spTgt spid="80"/>
                    </p:tgtEl>
                  </p:cond>
                </p:stCondLst>
                <p:endSync evt="end" delay="0">
                  <p:rtn val="all"/>
                </p:endSync>
                <p:childTnLst>
                  <p:par>
                    <p:cTn id="603" fill="hold">
                      <p:stCondLst>
                        <p:cond delay="0"/>
                      </p:stCondLst>
                      <p:childTnLst>
                        <p:par>
                          <p:cTn id="604" fill="hold">
                            <p:stCondLst>
                              <p:cond delay="0"/>
                            </p:stCondLst>
                            <p:childTnLst>
                              <p:par>
                                <p:cTn id="6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06" dur="250" autoRev="1" fill="remove"/>
                                        <p:tgtEl>
                                          <p:spTgt spid="80"/>
                                        </p:tgtEl>
                                        <p:attrNameLst>
                                          <p:attrName>style.color</p:attrName>
                                        </p:attrNameLst>
                                      </p:cBhvr>
                                      <p:to>
                                        <a:srgbClr val="66FF99"/>
                                      </p:to>
                                    </p:animClr>
                                    <p:animClr clrSpc="rgb" dir="cw">
                                      <p:cBhvr>
                                        <p:cTn id="607" dur="250" autoRev="1" fill="remove"/>
                                        <p:tgtEl>
                                          <p:spTgt spid="80"/>
                                        </p:tgtEl>
                                        <p:attrNameLst>
                                          <p:attrName>fillcolor</p:attrName>
                                        </p:attrNameLst>
                                      </p:cBhvr>
                                      <p:to>
                                        <a:srgbClr val="66FF99"/>
                                      </p:to>
                                    </p:animClr>
                                    <p:set>
                                      <p:cBhvr>
                                        <p:cTn id="608" dur="250" autoRev="1" fill="remove"/>
                                        <p:tgtEl>
                                          <p:spTgt spid="80"/>
                                        </p:tgtEl>
                                        <p:attrNameLst>
                                          <p:attrName>fill.type</p:attrName>
                                        </p:attrNameLst>
                                      </p:cBhvr>
                                      <p:to>
                                        <p:strVal val="solid"/>
                                      </p:to>
                                    </p:set>
                                    <p:set>
                                      <p:cBhvr>
                                        <p:cTn id="609" dur="250" autoRev="1" fill="remove"/>
                                        <p:tgtEl>
                                          <p:spTgt spid="80"/>
                                        </p:tgtEl>
                                        <p:attrNameLst>
                                          <p:attrName>fill.on</p:attrName>
                                        </p:attrNameLst>
                                      </p:cBhvr>
                                      <p:to>
                                        <p:strVal val="true"/>
                                      </p:to>
                                    </p:set>
                                  </p:childTnLst>
                                  <p:subTnLst>
                                    <p:audio>
                                      <p:cMediaNode>
                                        <p:cTn display="0" masterRel="sameClick">
                                          <p:stCondLst>
                                            <p:cond evt="begin" delay="0">
                                              <p:tn val="60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0"/>
                  </p:tgtEl>
                </p:cond>
              </p:nextCondLst>
            </p:seq>
            <p:seq concurrent="1" nextAc="seek">
              <p:cTn id="610" restart="whenNotActive" fill="hold" evtFilter="cancelBubble" nodeType="interactiveSeq">
                <p:stCondLst>
                  <p:cond evt="onClick" delay="0">
                    <p:tgtEl>
                      <p:spTgt spid="81"/>
                    </p:tgtEl>
                  </p:cond>
                </p:stCondLst>
                <p:endSync evt="end" delay="0">
                  <p:rtn val="all"/>
                </p:endSync>
                <p:childTnLst>
                  <p:par>
                    <p:cTn id="611" fill="hold">
                      <p:stCondLst>
                        <p:cond delay="0"/>
                      </p:stCondLst>
                      <p:childTnLst>
                        <p:par>
                          <p:cTn id="612" fill="hold">
                            <p:stCondLst>
                              <p:cond delay="0"/>
                            </p:stCondLst>
                            <p:childTnLst>
                              <p:par>
                                <p:cTn id="6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4" dur="250" autoRev="1" fill="remove"/>
                                        <p:tgtEl>
                                          <p:spTgt spid="81"/>
                                        </p:tgtEl>
                                        <p:attrNameLst>
                                          <p:attrName>style.color</p:attrName>
                                        </p:attrNameLst>
                                      </p:cBhvr>
                                      <p:to>
                                        <a:srgbClr val="66FF99"/>
                                      </p:to>
                                    </p:animClr>
                                    <p:animClr clrSpc="rgb" dir="cw">
                                      <p:cBhvr>
                                        <p:cTn id="615" dur="250" autoRev="1" fill="remove"/>
                                        <p:tgtEl>
                                          <p:spTgt spid="81"/>
                                        </p:tgtEl>
                                        <p:attrNameLst>
                                          <p:attrName>fillcolor</p:attrName>
                                        </p:attrNameLst>
                                      </p:cBhvr>
                                      <p:to>
                                        <a:srgbClr val="66FF99"/>
                                      </p:to>
                                    </p:animClr>
                                    <p:set>
                                      <p:cBhvr>
                                        <p:cTn id="616" dur="250" autoRev="1" fill="remove"/>
                                        <p:tgtEl>
                                          <p:spTgt spid="81"/>
                                        </p:tgtEl>
                                        <p:attrNameLst>
                                          <p:attrName>fill.type</p:attrName>
                                        </p:attrNameLst>
                                      </p:cBhvr>
                                      <p:to>
                                        <p:strVal val="solid"/>
                                      </p:to>
                                    </p:set>
                                    <p:set>
                                      <p:cBhvr>
                                        <p:cTn id="617" dur="250" autoRev="1" fill="remove"/>
                                        <p:tgtEl>
                                          <p:spTgt spid="81"/>
                                        </p:tgtEl>
                                        <p:attrNameLst>
                                          <p:attrName>fill.on</p:attrName>
                                        </p:attrNameLst>
                                      </p:cBhvr>
                                      <p:to>
                                        <p:strVal val="true"/>
                                      </p:to>
                                    </p:set>
                                  </p:childTnLst>
                                  <p:subTnLst>
                                    <p:audio>
                                      <p:cMediaNode>
                                        <p:cTn display="0" masterRel="sameClick">
                                          <p:stCondLst>
                                            <p:cond evt="begin" delay="0">
                                              <p:tn val="61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1"/>
                  </p:tgtEl>
                </p:cond>
              </p:nextCondLst>
            </p:seq>
            <p:seq concurrent="1" nextAc="seek">
              <p:cTn id="618" restart="whenNotActive" fill="hold" evtFilter="cancelBubble" nodeType="interactiveSeq">
                <p:stCondLst>
                  <p:cond evt="onClick" delay="0">
                    <p:tgtEl>
                      <p:spTgt spid="82"/>
                    </p:tgtEl>
                  </p:cond>
                </p:stCondLst>
                <p:endSync evt="end" delay="0">
                  <p:rtn val="all"/>
                </p:endSync>
                <p:childTnLst>
                  <p:par>
                    <p:cTn id="619" fill="hold">
                      <p:stCondLst>
                        <p:cond delay="0"/>
                      </p:stCondLst>
                      <p:childTnLst>
                        <p:par>
                          <p:cTn id="620" fill="hold">
                            <p:stCondLst>
                              <p:cond delay="0"/>
                            </p:stCondLst>
                            <p:childTnLst>
                              <p:par>
                                <p:cTn id="6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2" dur="250" autoRev="1" fill="remove"/>
                                        <p:tgtEl>
                                          <p:spTgt spid="82"/>
                                        </p:tgtEl>
                                        <p:attrNameLst>
                                          <p:attrName>style.color</p:attrName>
                                        </p:attrNameLst>
                                      </p:cBhvr>
                                      <p:to>
                                        <a:srgbClr val="66FF99"/>
                                      </p:to>
                                    </p:animClr>
                                    <p:animClr clrSpc="rgb" dir="cw">
                                      <p:cBhvr>
                                        <p:cTn id="623" dur="250" autoRev="1" fill="remove"/>
                                        <p:tgtEl>
                                          <p:spTgt spid="82"/>
                                        </p:tgtEl>
                                        <p:attrNameLst>
                                          <p:attrName>fillcolor</p:attrName>
                                        </p:attrNameLst>
                                      </p:cBhvr>
                                      <p:to>
                                        <a:srgbClr val="66FF99"/>
                                      </p:to>
                                    </p:animClr>
                                    <p:set>
                                      <p:cBhvr>
                                        <p:cTn id="624" dur="250" autoRev="1" fill="remove"/>
                                        <p:tgtEl>
                                          <p:spTgt spid="82"/>
                                        </p:tgtEl>
                                        <p:attrNameLst>
                                          <p:attrName>fill.type</p:attrName>
                                        </p:attrNameLst>
                                      </p:cBhvr>
                                      <p:to>
                                        <p:strVal val="solid"/>
                                      </p:to>
                                    </p:set>
                                    <p:set>
                                      <p:cBhvr>
                                        <p:cTn id="625" dur="250" autoRev="1" fill="remove"/>
                                        <p:tgtEl>
                                          <p:spTgt spid="82"/>
                                        </p:tgtEl>
                                        <p:attrNameLst>
                                          <p:attrName>fill.on</p:attrName>
                                        </p:attrNameLst>
                                      </p:cBhvr>
                                      <p:to>
                                        <p:strVal val="true"/>
                                      </p:to>
                                    </p:set>
                                  </p:childTnLst>
                                  <p:subTnLst>
                                    <p:audio>
                                      <p:cMediaNode>
                                        <p:cTn display="0" masterRel="sameClick">
                                          <p:stCondLst>
                                            <p:cond evt="begin" delay="0">
                                              <p:tn val="62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2"/>
                  </p:tgtEl>
                </p:cond>
              </p:nextCondLst>
            </p:seq>
            <p:seq concurrent="1" nextAc="seek">
              <p:cTn id="626" restart="whenNotActive" fill="hold" evtFilter="cancelBubble" nodeType="interactiveSeq">
                <p:stCondLst>
                  <p:cond evt="onClick" delay="0">
                    <p:tgtEl>
                      <p:spTgt spid="83"/>
                    </p:tgtEl>
                  </p:cond>
                </p:stCondLst>
                <p:endSync evt="end" delay="0">
                  <p:rtn val="all"/>
                </p:endSync>
                <p:childTnLst>
                  <p:par>
                    <p:cTn id="627" fill="hold">
                      <p:stCondLst>
                        <p:cond delay="0"/>
                      </p:stCondLst>
                      <p:childTnLst>
                        <p:par>
                          <p:cTn id="628" fill="hold">
                            <p:stCondLst>
                              <p:cond delay="0"/>
                            </p:stCondLst>
                            <p:childTnLst>
                              <p:par>
                                <p:cTn id="6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30" dur="250" autoRev="1" fill="remove"/>
                                        <p:tgtEl>
                                          <p:spTgt spid="83"/>
                                        </p:tgtEl>
                                        <p:attrNameLst>
                                          <p:attrName>style.color</p:attrName>
                                        </p:attrNameLst>
                                      </p:cBhvr>
                                      <p:to>
                                        <a:srgbClr val="66FF99"/>
                                      </p:to>
                                    </p:animClr>
                                    <p:animClr clrSpc="rgb" dir="cw">
                                      <p:cBhvr>
                                        <p:cTn id="631" dur="250" autoRev="1" fill="remove"/>
                                        <p:tgtEl>
                                          <p:spTgt spid="83"/>
                                        </p:tgtEl>
                                        <p:attrNameLst>
                                          <p:attrName>fillcolor</p:attrName>
                                        </p:attrNameLst>
                                      </p:cBhvr>
                                      <p:to>
                                        <a:srgbClr val="66FF99"/>
                                      </p:to>
                                    </p:animClr>
                                    <p:set>
                                      <p:cBhvr>
                                        <p:cTn id="632" dur="250" autoRev="1" fill="remove"/>
                                        <p:tgtEl>
                                          <p:spTgt spid="83"/>
                                        </p:tgtEl>
                                        <p:attrNameLst>
                                          <p:attrName>fill.type</p:attrName>
                                        </p:attrNameLst>
                                      </p:cBhvr>
                                      <p:to>
                                        <p:strVal val="solid"/>
                                      </p:to>
                                    </p:set>
                                    <p:set>
                                      <p:cBhvr>
                                        <p:cTn id="633" dur="250" autoRev="1" fill="remove"/>
                                        <p:tgtEl>
                                          <p:spTgt spid="83"/>
                                        </p:tgtEl>
                                        <p:attrNameLst>
                                          <p:attrName>fill.on</p:attrName>
                                        </p:attrNameLst>
                                      </p:cBhvr>
                                      <p:to>
                                        <p:strVal val="true"/>
                                      </p:to>
                                    </p:set>
                                  </p:childTnLst>
                                  <p:subTnLst>
                                    <p:audio>
                                      <p:cMediaNode>
                                        <p:cTn display="0" masterRel="sameClick">
                                          <p:stCondLst>
                                            <p:cond evt="begin" delay="0">
                                              <p:tn val="62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3"/>
                  </p:tgtEl>
                </p:cond>
              </p:nextCondLst>
            </p:seq>
            <p:seq concurrent="1" nextAc="seek">
              <p:cTn id="634" restart="whenNotActive" fill="hold" evtFilter="cancelBubble" nodeType="interactiveSeq">
                <p:stCondLst>
                  <p:cond evt="onClick" delay="0">
                    <p:tgtEl>
                      <p:spTgt spid="84"/>
                    </p:tgtEl>
                  </p:cond>
                </p:stCondLst>
                <p:endSync evt="end" delay="0">
                  <p:rtn val="all"/>
                </p:endSync>
                <p:childTnLst>
                  <p:par>
                    <p:cTn id="635" fill="hold">
                      <p:stCondLst>
                        <p:cond delay="0"/>
                      </p:stCondLst>
                      <p:childTnLst>
                        <p:par>
                          <p:cTn id="636" fill="hold">
                            <p:stCondLst>
                              <p:cond delay="0"/>
                            </p:stCondLst>
                            <p:childTnLst>
                              <p:par>
                                <p:cTn id="6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38" dur="250" autoRev="1" fill="remove"/>
                                        <p:tgtEl>
                                          <p:spTgt spid="84"/>
                                        </p:tgtEl>
                                        <p:attrNameLst>
                                          <p:attrName>style.color</p:attrName>
                                        </p:attrNameLst>
                                      </p:cBhvr>
                                      <p:to>
                                        <a:srgbClr val="66FF99"/>
                                      </p:to>
                                    </p:animClr>
                                    <p:animClr clrSpc="rgb" dir="cw">
                                      <p:cBhvr>
                                        <p:cTn id="639" dur="250" autoRev="1" fill="remove"/>
                                        <p:tgtEl>
                                          <p:spTgt spid="84"/>
                                        </p:tgtEl>
                                        <p:attrNameLst>
                                          <p:attrName>fillcolor</p:attrName>
                                        </p:attrNameLst>
                                      </p:cBhvr>
                                      <p:to>
                                        <a:srgbClr val="66FF99"/>
                                      </p:to>
                                    </p:animClr>
                                    <p:set>
                                      <p:cBhvr>
                                        <p:cTn id="640" dur="250" autoRev="1" fill="remove"/>
                                        <p:tgtEl>
                                          <p:spTgt spid="84"/>
                                        </p:tgtEl>
                                        <p:attrNameLst>
                                          <p:attrName>fill.type</p:attrName>
                                        </p:attrNameLst>
                                      </p:cBhvr>
                                      <p:to>
                                        <p:strVal val="solid"/>
                                      </p:to>
                                    </p:set>
                                    <p:set>
                                      <p:cBhvr>
                                        <p:cTn id="641" dur="250" autoRev="1" fill="remove"/>
                                        <p:tgtEl>
                                          <p:spTgt spid="84"/>
                                        </p:tgtEl>
                                        <p:attrNameLst>
                                          <p:attrName>fill.on</p:attrName>
                                        </p:attrNameLst>
                                      </p:cBhvr>
                                      <p:to>
                                        <p:strVal val="true"/>
                                      </p:to>
                                    </p:set>
                                  </p:childTnLst>
                                  <p:subTnLst>
                                    <p:audio>
                                      <p:cMediaNode>
                                        <p:cTn display="0" masterRel="sameClick">
                                          <p:stCondLst>
                                            <p:cond evt="begin" delay="0">
                                              <p:tn val="63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4"/>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https://ss0.bdstatic.com/70cFuHSh_Q1YnxGkpoWK1HF6hhy/it/u=2825002164,3153715094&amp;fm=26&amp;gp=0.jpg">
            <a:extLst>
              <a:ext uri="{FF2B5EF4-FFF2-40B4-BE49-F238E27FC236}">
                <a16:creationId xmlns:a16="http://schemas.microsoft.com/office/drawing/2014/main" id="{EF6D5CB3-69D2-4FA9-81F1-C714313A75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0"/>
            <a:ext cx="12159349" cy="6804242"/>
          </a:xfrm>
          <a:prstGeom prst="rect">
            <a:avLst/>
          </a:prstGeom>
          <a:noFill/>
          <a:extLst>
            <a:ext uri="{909E8E84-426E-40DD-AFC4-6F175D3DCCD1}">
              <a14:hiddenFill xmlns:a14="http://schemas.microsoft.com/office/drawing/2010/main">
                <a:solidFill>
                  <a:srgbClr val="FFFFFF"/>
                </a:solidFill>
              </a14:hiddenFill>
            </a:ext>
          </a:extLst>
        </p:spPr>
      </p:pic>
      <p:sp>
        <p:nvSpPr>
          <p:cNvPr id="5" name="椭圆 4">
            <a:extLst>
              <a:ext uri="{FF2B5EF4-FFF2-40B4-BE49-F238E27FC236}">
                <a16:creationId xmlns:a16="http://schemas.microsoft.com/office/drawing/2014/main" id="{AFF31AE8-326D-4203-BA8F-AE52CD39A308}"/>
              </a:ext>
            </a:extLst>
          </p:cNvPr>
          <p:cNvSpPr/>
          <p:nvPr/>
        </p:nvSpPr>
        <p:spPr>
          <a:xfrm>
            <a:off x="2399272" y="716097"/>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1161277D-AF96-4CCA-B9C4-16B6D712345E}"/>
              </a:ext>
            </a:extLst>
          </p:cNvPr>
          <p:cNvSpPr/>
          <p:nvPr/>
        </p:nvSpPr>
        <p:spPr>
          <a:xfrm>
            <a:off x="4239089" y="1454227"/>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F198979B-CD64-4BC7-9CE4-106C2FE4AC07}"/>
              </a:ext>
            </a:extLst>
          </p:cNvPr>
          <p:cNvSpPr/>
          <p:nvPr/>
        </p:nvSpPr>
        <p:spPr>
          <a:xfrm>
            <a:off x="5838430" y="1196656"/>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A17E2A0E-CC12-48FB-B781-3C6EA32BF907}"/>
              </a:ext>
            </a:extLst>
          </p:cNvPr>
          <p:cNvSpPr/>
          <p:nvPr/>
        </p:nvSpPr>
        <p:spPr>
          <a:xfrm>
            <a:off x="5967215" y="257376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A6100BD0-AE88-4CCC-B3D3-15747C3FB64F}"/>
              </a:ext>
            </a:extLst>
          </p:cNvPr>
          <p:cNvSpPr/>
          <p:nvPr/>
        </p:nvSpPr>
        <p:spPr>
          <a:xfrm>
            <a:off x="7663813" y="186868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D952D8B7-2217-41FC-B615-FEE0B1C5F328}"/>
              </a:ext>
            </a:extLst>
          </p:cNvPr>
          <p:cNvSpPr/>
          <p:nvPr/>
        </p:nvSpPr>
        <p:spPr>
          <a:xfrm>
            <a:off x="3576555" y="2702550"/>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69546EF7-27A7-4290-94B3-A55EAE49D1FA}"/>
              </a:ext>
            </a:extLst>
          </p:cNvPr>
          <p:cNvSpPr/>
          <p:nvPr/>
        </p:nvSpPr>
        <p:spPr>
          <a:xfrm>
            <a:off x="2894572" y="1516911"/>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D9E315D7-EDC3-400A-83ED-43126A2F9D41}"/>
              </a:ext>
            </a:extLst>
          </p:cNvPr>
          <p:cNvSpPr/>
          <p:nvPr/>
        </p:nvSpPr>
        <p:spPr>
          <a:xfrm>
            <a:off x="4734389" y="2255041"/>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90A5943C-B27F-466F-983F-36B2086B976D}"/>
              </a:ext>
            </a:extLst>
          </p:cNvPr>
          <p:cNvSpPr/>
          <p:nvPr/>
        </p:nvSpPr>
        <p:spPr>
          <a:xfrm>
            <a:off x="6333730" y="1997470"/>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DD20C26F-59F4-4CEA-A335-FFC2D954DD4A}"/>
              </a:ext>
            </a:extLst>
          </p:cNvPr>
          <p:cNvSpPr/>
          <p:nvPr/>
        </p:nvSpPr>
        <p:spPr>
          <a:xfrm>
            <a:off x="6462515" y="337457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C8A76E1E-F02B-4132-87C5-A20D40384B5D}"/>
              </a:ext>
            </a:extLst>
          </p:cNvPr>
          <p:cNvSpPr/>
          <p:nvPr/>
        </p:nvSpPr>
        <p:spPr>
          <a:xfrm>
            <a:off x="8159113" y="266949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1EB2D9E2-D8BB-4823-B3A5-74690E2AB1E2}"/>
              </a:ext>
            </a:extLst>
          </p:cNvPr>
          <p:cNvSpPr/>
          <p:nvPr/>
        </p:nvSpPr>
        <p:spPr>
          <a:xfrm>
            <a:off x="4071855" y="3503364"/>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7623850F-BDE9-48FE-BF6B-111FCDF0B2BB}"/>
              </a:ext>
            </a:extLst>
          </p:cNvPr>
          <p:cNvSpPr/>
          <p:nvPr/>
        </p:nvSpPr>
        <p:spPr>
          <a:xfrm>
            <a:off x="9890271" y="4194652"/>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45D28D43-43D6-442D-982E-1A10391419F1}"/>
              </a:ext>
            </a:extLst>
          </p:cNvPr>
          <p:cNvSpPr/>
          <p:nvPr/>
        </p:nvSpPr>
        <p:spPr>
          <a:xfrm>
            <a:off x="5170844" y="3901706"/>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EF7536FA-9CCA-4102-AB9F-14AFA71A4363}"/>
              </a:ext>
            </a:extLst>
          </p:cNvPr>
          <p:cNvSpPr/>
          <p:nvPr/>
        </p:nvSpPr>
        <p:spPr>
          <a:xfrm>
            <a:off x="7010661" y="4639836"/>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98523FD2-FD85-4831-A60A-0C6F11753EC3}"/>
              </a:ext>
            </a:extLst>
          </p:cNvPr>
          <p:cNvSpPr/>
          <p:nvPr/>
        </p:nvSpPr>
        <p:spPr>
          <a:xfrm>
            <a:off x="8610002" y="438226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692B72D5-9839-4DB0-A866-0FA9FDB40848}"/>
              </a:ext>
            </a:extLst>
          </p:cNvPr>
          <p:cNvSpPr/>
          <p:nvPr/>
        </p:nvSpPr>
        <p:spPr>
          <a:xfrm>
            <a:off x="8738787" y="5759374"/>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3FDB4B98-77E4-4286-964E-44C3CCED0FB1}"/>
              </a:ext>
            </a:extLst>
          </p:cNvPr>
          <p:cNvSpPr/>
          <p:nvPr/>
        </p:nvSpPr>
        <p:spPr>
          <a:xfrm>
            <a:off x="10385571" y="4995466"/>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66D4F3BC-F565-4424-8859-59E2E482427A}"/>
              </a:ext>
            </a:extLst>
          </p:cNvPr>
          <p:cNvSpPr/>
          <p:nvPr/>
        </p:nvSpPr>
        <p:spPr>
          <a:xfrm>
            <a:off x="6348127" y="588815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CA205F87-BE58-4A13-9113-57358AD3877B}"/>
              </a:ext>
            </a:extLst>
          </p:cNvPr>
          <p:cNvSpPr/>
          <p:nvPr/>
        </p:nvSpPr>
        <p:spPr>
          <a:xfrm>
            <a:off x="9837357" y="1616094"/>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B82299AA-2B5E-4B55-B842-D5A91C2A1E1A}"/>
              </a:ext>
            </a:extLst>
          </p:cNvPr>
          <p:cNvSpPr/>
          <p:nvPr/>
        </p:nvSpPr>
        <p:spPr>
          <a:xfrm>
            <a:off x="11618329" y="320007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1514AAA7-1357-4CBC-823E-6C9E56BDDAB1}"/>
              </a:ext>
            </a:extLst>
          </p:cNvPr>
          <p:cNvSpPr/>
          <p:nvPr/>
        </p:nvSpPr>
        <p:spPr>
          <a:xfrm>
            <a:off x="6898902" y="290712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E2B8DFD6-49E6-4B56-A175-CE390A2B4CFC}"/>
              </a:ext>
            </a:extLst>
          </p:cNvPr>
          <p:cNvSpPr/>
          <p:nvPr/>
        </p:nvSpPr>
        <p:spPr>
          <a:xfrm>
            <a:off x="8738719" y="364525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A86B5576-57BA-4B31-B0C1-D48E92D5CBF1}"/>
              </a:ext>
            </a:extLst>
          </p:cNvPr>
          <p:cNvSpPr/>
          <p:nvPr/>
        </p:nvSpPr>
        <p:spPr>
          <a:xfrm>
            <a:off x="10288246" y="3328860"/>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27B18D78-12ED-407A-8A7E-96B9FAFCA77C}"/>
              </a:ext>
            </a:extLst>
          </p:cNvPr>
          <p:cNvSpPr/>
          <p:nvPr/>
        </p:nvSpPr>
        <p:spPr>
          <a:xfrm>
            <a:off x="10417031" y="470596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688ECCF3-619C-4D75-862B-D245E6ABEB78}"/>
              </a:ext>
            </a:extLst>
          </p:cNvPr>
          <p:cNvSpPr/>
          <p:nvPr/>
        </p:nvSpPr>
        <p:spPr>
          <a:xfrm>
            <a:off x="12113629" y="400088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4F0C96F1-D9B6-4F20-824C-8D11FABE86D8}"/>
              </a:ext>
            </a:extLst>
          </p:cNvPr>
          <p:cNvSpPr/>
          <p:nvPr/>
        </p:nvSpPr>
        <p:spPr>
          <a:xfrm>
            <a:off x="8076185" y="4893582"/>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3B2F407F-9E2A-4A78-A29B-FA4EE5E68FC1}"/>
              </a:ext>
            </a:extLst>
          </p:cNvPr>
          <p:cNvSpPr/>
          <p:nvPr/>
        </p:nvSpPr>
        <p:spPr>
          <a:xfrm>
            <a:off x="3698651" y="5505628"/>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18F9EBD4-A164-4181-A061-05FDEB8C80AE}"/>
              </a:ext>
            </a:extLst>
          </p:cNvPr>
          <p:cNvSpPr/>
          <p:nvPr/>
        </p:nvSpPr>
        <p:spPr>
          <a:xfrm>
            <a:off x="4193951" y="6306442"/>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D3ABF5FF-FB80-4FC4-9FAB-36F874B34D10}"/>
              </a:ext>
            </a:extLst>
          </p:cNvPr>
          <p:cNvSpPr/>
          <p:nvPr/>
        </p:nvSpPr>
        <p:spPr>
          <a:xfrm>
            <a:off x="5426709" y="4511051"/>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E90B337D-D37B-44C0-9FED-FD83D8001453}"/>
              </a:ext>
            </a:extLst>
          </p:cNvPr>
          <p:cNvSpPr/>
          <p:nvPr/>
        </p:nvSpPr>
        <p:spPr>
          <a:xfrm>
            <a:off x="4096626" y="4639836"/>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5C3B3B0C-0321-4B12-B52A-B26BE934E6B8}"/>
              </a:ext>
            </a:extLst>
          </p:cNvPr>
          <p:cNvSpPr/>
          <p:nvPr/>
        </p:nvSpPr>
        <p:spPr>
          <a:xfrm>
            <a:off x="4225411" y="601694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0A971037-9412-4830-A018-5A36B2B7FBE1}"/>
              </a:ext>
            </a:extLst>
          </p:cNvPr>
          <p:cNvSpPr/>
          <p:nvPr/>
        </p:nvSpPr>
        <p:spPr>
          <a:xfrm>
            <a:off x="5922009" y="531186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9AC69EA7-38BB-4080-8AA5-B467EE926E08}"/>
              </a:ext>
            </a:extLst>
          </p:cNvPr>
          <p:cNvSpPr/>
          <p:nvPr/>
        </p:nvSpPr>
        <p:spPr>
          <a:xfrm>
            <a:off x="2545322" y="890601"/>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61AE2F17-08DC-4186-954D-5B4FA08B7C79}"/>
              </a:ext>
            </a:extLst>
          </p:cNvPr>
          <p:cNvSpPr/>
          <p:nvPr/>
        </p:nvSpPr>
        <p:spPr>
          <a:xfrm>
            <a:off x="4385139" y="1628731"/>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44301839-A1A0-4A19-BD75-CF2630FC71F2}"/>
              </a:ext>
            </a:extLst>
          </p:cNvPr>
          <p:cNvSpPr/>
          <p:nvPr/>
        </p:nvSpPr>
        <p:spPr>
          <a:xfrm>
            <a:off x="5984480" y="1371160"/>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22DAE214-F30B-41F2-A88B-0A487E870987}"/>
              </a:ext>
            </a:extLst>
          </p:cNvPr>
          <p:cNvSpPr/>
          <p:nvPr/>
        </p:nvSpPr>
        <p:spPr>
          <a:xfrm>
            <a:off x="6113265" y="274826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A3CB3CF5-8160-4A95-9DCF-A219CC48EC30}"/>
              </a:ext>
            </a:extLst>
          </p:cNvPr>
          <p:cNvSpPr/>
          <p:nvPr/>
        </p:nvSpPr>
        <p:spPr>
          <a:xfrm>
            <a:off x="7809863" y="204318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2CF67424-FF12-4364-80B8-D0EF59D3A86C}"/>
              </a:ext>
            </a:extLst>
          </p:cNvPr>
          <p:cNvSpPr/>
          <p:nvPr/>
        </p:nvSpPr>
        <p:spPr>
          <a:xfrm>
            <a:off x="3722605" y="2877054"/>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0BC17837-1F5A-45A3-B86D-768FE2F00A17}"/>
              </a:ext>
            </a:extLst>
          </p:cNvPr>
          <p:cNvSpPr/>
          <p:nvPr/>
        </p:nvSpPr>
        <p:spPr>
          <a:xfrm>
            <a:off x="3040622" y="169141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id="{EA12E813-021B-4F9F-A6D4-98ED9DCC43BD}"/>
              </a:ext>
            </a:extLst>
          </p:cNvPr>
          <p:cNvSpPr/>
          <p:nvPr/>
        </p:nvSpPr>
        <p:spPr>
          <a:xfrm>
            <a:off x="4880439" y="242954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12996B59-0A65-4284-8908-5196B405CA52}"/>
              </a:ext>
            </a:extLst>
          </p:cNvPr>
          <p:cNvSpPr/>
          <p:nvPr/>
        </p:nvSpPr>
        <p:spPr>
          <a:xfrm>
            <a:off x="6479780" y="2171974"/>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76584DC7-054B-46B7-9092-5C76B7753B76}"/>
              </a:ext>
            </a:extLst>
          </p:cNvPr>
          <p:cNvSpPr/>
          <p:nvPr/>
        </p:nvSpPr>
        <p:spPr>
          <a:xfrm>
            <a:off x="6608565" y="3549083"/>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7DE1F0AE-ADDF-4F77-8B2E-68F337478849}"/>
              </a:ext>
            </a:extLst>
          </p:cNvPr>
          <p:cNvSpPr/>
          <p:nvPr/>
        </p:nvSpPr>
        <p:spPr>
          <a:xfrm>
            <a:off x="8305163" y="2844003"/>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AC3D2807-628A-4517-949E-B2D97D6D0197}"/>
              </a:ext>
            </a:extLst>
          </p:cNvPr>
          <p:cNvSpPr/>
          <p:nvPr/>
        </p:nvSpPr>
        <p:spPr>
          <a:xfrm>
            <a:off x="4217905" y="3677868"/>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210F24B1-552C-4059-A643-71DE8B9659C1}"/>
              </a:ext>
            </a:extLst>
          </p:cNvPr>
          <p:cNvSpPr/>
          <p:nvPr/>
        </p:nvSpPr>
        <p:spPr>
          <a:xfrm>
            <a:off x="10036321" y="4369156"/>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45A57FAD-1E1B-434D-AB8F-3B69B025F170}"/>
              </a:ext>
            </a:extLst>
          </p:cNvPr>
          <p:cNvSpPr/>
          <p:nvPr/>
        </p:nvSpPr>
        <p:spPr>
          <a:xfrm>
            <a:off x="5316894" y="4076210"/>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65A87D0D-A16F-440A-8152-FD57559A4BE8}"/>
              </a:ext>
            </a:extLst>
          </p:cNvPr>
          <p:cNvSpPr/>
          <p:nvPr/>
        </p:nvSpPr>
        <p:spPr>
          <a:xfrm>
            <a:off x="7156711" y="4814340"/>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C9FCC431-E56D-4207-9FCC-DC30C352F3E5}"/>
              </a:ext>
            </a:extLst>
          </p:cNvPr>
          <p:cNvSpPr/>
          <p:nvPr/>
        </p:nvSpPr>
        <p:spPr>
          <a:xfrm>
            <a:off x="8756052" y="455676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760E3B54-48E5-426C-B5C3-7CB13939D66E}"/>
              </a:ext>
            </a:extLst>
          </p:cNvPr>
          <p:cNvSpPr/>
          <p:nvPr/>
        </p:nvSpPr>
        <p:spPr>
          <a:xfrm>
            <a:off x="8884837" y="5933878"/>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B054A9C2-F1EB-4433-AF9A-2C65219FB00B}"/>
              </a:ext>
            </a:extLst>
          </p:cNvPr>
          <p:cNvSpPr/>
          <p:nvPr/>
        </p:nvSpPr>
        <p:spPr>
          <a:xfrm>
            <a:off x="10531621" y="5169970"/>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3D7FA819-224C-4228-9052-488EAA44ECA8}"/>
              </a:ext>
            </a:extLst>
          </p:cNvPr>
          <p:cNvSpPr/>
          <p:nvPr/>
        </p:nvSpPr>
        <p:spPr>
          <a:xfrm>
            <a:off x="6494177" y="6062663"/>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42C2C7A8-AB31-4945-990A-E84EFFC9ABDB}"/>
              </a:ext>
            </a:extLst>
          </p:cNvPr>
          <p:cNvSpPr/>
          <p:nvPr/>
        </p:nvSpPr>
        <p:spPr>
          <a:xfrm>
            <a:off x="9983407" y="1790598"/>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9199AF25-22AF-4EE5-B8D9-587686482D44}"/>
              </a:ext>
            </a:extLst>
          </p:cNvPr>
          <p:cNvSpPr/>
          <p:nvPr/>
        </p:nvSpPr>
        <p:spPr>
          <a:xfrm>
            <a:off x="11764379" y="337457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825278EF-B3AF-4D5A-8AA2-29950603E793}"/>
              </a:ext>
            </a:extLst>
          </p:cNvPr>
          <p:cNvSpPr/>
          <p:nvPr/>
        </p:nvSpPr>
        <p:spPr>
          <a:xfrm>
            <a:off x="7044952" y="3081633"/>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7DB436A1-9DD9-41FC-B966-E823AE1C0F03}"/>
              </a:ext>
            </a:extLst>
          </p:cNvPr>
          <p:cNvSpPr/>
          <p:nvPr/>
        </p:nvSpPr>
        <p:spPr>
          <a:xfrm>
            <a:off x="8884769" y="3819763"/>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CE38BCB5-BB7A-47B8-8CC0-8B53E5C91674}"/>
              </a:ext>
            </a:extLst>
          </p:cNvPr>
          <p:cNvSpPr/>
          <p:nvPr/>
        </p:nvSpPr>
        <p:spPr>
          <a:xfrm>
            <a:off x="10434296" y="3503364"/>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1EC73AA6-3A12-4B88-926E-AC36E75BF4E9}"/>
              </a:ext>
            </a:extLst>
          </p:cNvPr>
          <p:cNvSpPr/>
          <p:nvPr/>
        </p:nvSpPr>
        <p:spPr>
          <a:xfrm>
            <a:off x="10563081" y="4880473"/>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B744EBD3-9EA5-4B81-A274-CFB46726D5E6}"/>
              </a:ext>
            </a:extLst>
          </p:cNvPr>
          <p:cNvSpPr/>
          <p:nvPr/>
        </p:nvSpPr>
        <p:spPr>
          <a:xfrm>
            <a:off x="12259679" y="4175393"/>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17E7EAF4-09F7-476B-9AF5-5548C03ECA2C}"/>
              </a:ext>
            </a:extLst>
          </p:cNvPr>
          <p:cNvSpPr/>
          <p:nvPr/>
        </p:nvSpPr>
        <p:spPr>
          <a:xfrm>
            <a:off x="8222235" y="5068086"/>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F8362912-9FB8-460F-A9CB-96D913CA7FF5}"/>
              </a:ext>
            </a:extLst>
          </p:cNvPr>
          <p:cNvSpPr/>
          <p:nvPr/>
        </p:nvSpPr>
        <p:spPr>
          <a:xfrm>
            <a:off x="3844701" y="5680132"/>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BA059105-E7B0-41DD-B46E-50D84EC1B5B5}"/>
              </a:ext>
            </a:extLst>
          </p:cNvPr>
          <p:cNvSpPr/>
          <p:nvPr/>
        </p:nvSpPr>
        <p:spPr>
          <a:xfrm>
            <a:off x="4340001" y="6480946"/>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DD32779B-6FCF-46BE-80BF-3988719BEC44}"/>
              </a:ext>
            </a:extLst>
          </p:cNvPr>
          <p:cNvSpPr/>
          <p:nvPr/>
        </p:nvSpPr>
        <p:spPr>
          <a:xfrm>
            <a:off x="5572759" y="468555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62D4C552-35D3-4577-B9DF-8032F5E395C0}"/>
              </a:ext>
            </a:extLst>
          </p:cNvPr>
          <p:cNvSpPr/>
          <p:nvPr/>
        </p:nvSpPr>
        <p:spPr>
          <a:xfrm>
            <a:off x="4242676" y="4814340"/>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84F44C08-E94C-4FA5-AD25-F8034008179A}"/>
              </a:ext>
            </a:extLst>
          </p:cNvPr>
          <p:cNvSpPr/>
          <p:nvPr/>
        </p:nvSpPr>
        <p:spPr>
          <a:xfrm>
            <a:off x="4371461" y="619144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a:extLst>
              <a:ext uri="{FF2B5EF4-FFF2-40B4-BE49-F238E27FC236}">
                <a16:creationId xmlns:a16="http://schemas.microsoft.com/office/drawing/2014/main" id="{C5204001-53C1-4EAC-8CBE-47AD15664677}"/>
              </a:ext>
            </a:extLst>
          </p:cNvPr>
          <p:cNvSpPr/>
          <p:nvPr/>
        </p:nvSpPr>
        <p:spPr>
          <a:xfrm>
            <a:off x="6068059" y="548636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466D001C-59A6-40B6-B74D-225110BD5777}"/>
              </a:ext>
            </a:extLst>
          </p:cNvPr>
          <p:cNvSpPr/>
          <p:nvPr/>
        </p:nvSpPr>
        <p:spPr>
          <a:xfrm>
            <a:off x="9248571" y="4253008"/>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DFBEFC9C-C51E-4077-8F07-3518DF1A03EF}"/>
              </a:ext>
            </a:extLst>
          </p:cNvPr>
          <p:cNvSpPr/>
          <p:nvPr/>
        </p:nvSpPr>
        <p:spPr>
          <a:xfrm>
            <a:off x="9743871" y="5053822"/>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a16="http://schemas.microsoft.com/office/drawing/2014/main" id="{F6FDD01A-55EE-4F4F-A140-1020A2D52B4C}"/>
              </a:ext>
            </a:extLst>
          </p:cNvPr>
          <p:cNvSpPr/>
          <p:nvPr/>
        </p:nvSpPr>
        <p:spPr>
          <a:xfrm>
            <a:off x="9195657" y="1674450"/>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E9775D1D-2300-4B47-8DD4-134E387D97D4}"/>
              </a:ext>
            </a:extLst>
          </p:cNvPr>
          <p:cNvSpPr/>
          <p:nvPr/>
        </p:nvSpPr>
        <p:spPr>
          <a:xfrm>
            <a:off x="10976629" y="3258431"/>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a:extLst>
              <a:ext uri="{FF2B5EF4-FFF2-40B4-BE49-F238E27FC236}">
                <a16:creationId xmlns:a16="http://schemas.microsoft.com/office/drawing/2014/main" id="{219C354A-F2FC-452C-BD88-C3F0141BBDED}"/>
              </a:ext>
            </a:extLst>
          </p:cNvPr>
          <p:cNvSpPr/>
          <p:nvPr/>
        </p:nvSpPr>
        <p:spPr>
          <a:xfrm>
            <a:off x="9646546" y="3387216"/>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23767AA5-9368-4F68-8139-4EE09A5B9FE2}"/>
              </a:ext>
            </a:extLst>
          </p:cNvPr>
          <p:cNvSpPr/>
          <p:nvPr/>
        </p:nvSpPr>
        <p:spPr>
          <a:xfrm>
            <a:off x="9775331" y="476432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2873A1D6-681C-4E06-9D46-3273F3AF24C7}"/>
              </a:ext>
            </a:extLst>
          </p:cNvPr>
          <p:cNvSpPr/>
          <p:nvPr/>
        </p:nvSpPr>
        <p:spPr>
          <a:xfrm>
            <a:off x="11471929" y="405924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C8AD6075-4F08-4304-AE09-AC579314F224}"/>
              </a:ext>
            </a:extLst>
          </p:cNvPr>
          <p:cNvSpPr/>
          <p:nvPr/>
        </p:nvSpPr>
        <p:spPr>
          <a:xfrm>
            <a:off x="9394621" y="4427512"/>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FD7CE306-714F-40DC-A2C6-951C8992DEB3}"/>
              </a:ext>
            </a:extLst>
          </p:cNvPr>
          <p:cNvSpPr/>
          <p:nvPr/>
        </p:nvSpPr>
        <p:spPr>
          <a:xfrm>
            <a:off x="9889921" y="5228326"/>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2A1DA31F-8E27-48DB-8654-5991682C7332}"/>
              </a:ext>
            </a:extLst>
          </p:cNvPr>
          <p:cNvSpPr/>
          <p:nvPr/>
        </p:nvSpPr>
        <p:spPr>
          <a:xfrm>
            <a:off x="9341707" y="1848954"/>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194F8EE7-F10C-416B-8452-1B5C33D9E80C}"/>
              </a:ext>
            </a:extLst>
          </p:cNvPr>
          <p:cNvSpPr/>
          <p:nvPr/>
        </p:nvSpPr>
        <p:spPr>
          <a:xfrm>
            <a:off x="11122679" y="3432935"/>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345DE72D-F342-4D6D-AE38-0358EF2A912C}"/>
              </a:ext>
            </a:extLst>
          </p:cNvPr>
          <p:cNvSpPr/>
          <p:nvPr/>
        </p:nvSpPr>
        <p:spPr>
          <a:xfrm>
            <a:off x="9792596" y="3561720"/>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a:extLst>
              <a:ext uri="{FF2B5EF4-FFF2-40B4-BE49-F238E27FC236}">
                <a16:creationId xmlns:a16="http://schemas.microsoft.com/office/drawing/2014/main" id="{DB4EEA7C-BE0E-46FB-8443-4B9C48F30B37}"/>
              </a:ext>
            </a:extLst>
          </p:cNvPr>
          <p:cNvSpPr/>
          <p:nvPr/>
        </p:nvSpPr>
        <p:spPr>
          <a:xfrm>
            <a:off x="9921381" y="493882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a:extLst>
              <a:ext uri="{FF2B5EF4-FFF2-40B4-BE49-F238E27FC236}">
                <a16:creationId xmlns:a16="http://schemas.microsoft.com/office/drawing/2014/main" id="{94A2A13C-B8E3-42B6-B4FA-099AC89575F4}"/>
              </a:ext>
            </a:extLst>
          </p:cNvPr>
          <p:cNvSpPr/>
          <p:nvPr/>
        </p:nvSpPr>
        <p:spPr>
          <a:xfrm>
            <a:off x="11617979" y="4233749"/>
            <a:ext cx="45719" cy="4571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51293554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 dur="250" autoRev="1" fill="remove"/>
                                        <p:tgtEl>
                                          <p:spTgt spid="5"/>
                                        </p:tgtEl>
                                        <p:attrNameLst>
                                          <p:attrName>style.color</p:attrName>
                                        </p:attrNameLst>
                                      </p:cBhvr>
                                      <p:to>
                                        <a:srgbClr val="FF3399"/>
                                      </p:to>
                                    </p:animClr>
                                    <p:animClr clrSpc="rgb" dir="cw">
                                      <p:cBhvr>
                                        <p:cTn id="7" dur="250" autoRev="1" fill="remove"/>
                                        <p:tgtEl>
                                          <p:spTgt spid="5"/>
                                        </p:tgtEl>
                                        <p:attrNameLst>
                                          <p:attrName>fillcolor</p:attrName>
                                        </p:attrNameLst>
                                      </p:cBhvr>
                                      <p:to>
                                        <a:srgbClr val="FF3399"/>
                                      </p:to>
                                    </p:animClr>
                                    <p:set>
                                      <p:cBhvr>
                                        <p:cTn id="8" dur="250" autoRev="1" fill="remove"/>
                                        <p:tgtEl>
                                          <p:spTgt spid="5"/>
                                        </p:tgtEl>
                                        <p:attrNameLst>
                                          <p:attrName>fill.type</p:attrName>
                                        </p:attrNameLst>
                                      </p:cBhvr>
                                      <p:to>
                                        <p:strVal val="solid"/>
                                      </p:to>
                                    </p:set>
                                    <p:set>
                                      <p:cBhvr>
                                        <p:cTn id="9" dur="250" autoRev="1" fill="remove"/>
                                        <p:tgtEl>
                                          <p:spTgt spid="5"/>
                                        </p:tgtEl>
                                        <p:attrNameLst>
                                          <p:attrName>fill.on</p:attrName>
                                        </p:attrNameLst>
                                      </p:cBhvr>
                                      <p:to>
                                        <p:strVal val="true"/>
                                      </p:to>
                                    </p:set>
                                  </p:childTnLst>
                                  <p:subTnLst>
                                    <p:audio>
                                      <p:cMediaNode>
                                        <p:cTn display="0" masterRel="sameClick">
                                          <p:stCondLst>
                                            <p:cond evt="begin" delay="0">
                                              <p:tn val="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
                  </p:tgtEl>
                </p:cond>
              </p:nextCondLst>
            </p:seq>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 dur="250" autoRev="1" fill="remove"/>
                                        <p:tgtEl>
                                          <p:spTgt spid="6"/>
                                        </p:tgtEl>
                                        <p:attrNameLst>
                                          <p:attrName>style.color</p:attrName>
                                        </p:attrNameLst>
                                      </p:cBhvr>
                                      <p:to>
                                        <a:srgbClr val="FF3399"/>
                                      </p:to>
                                    </p:animClr>
                                    <p:animClr clrSpc="rgb" dir="cw">
                                      <p:cBhvr>
                                        <p:cTn id="15" dur="250" autoRev="1" fill="remove"/>
                                        <p:tgtEl>
                                          <p:spTgt spid="6"/>
                                        </p:tgtEl>
                                        <p:attrNameLst>
                                          <p:attrName>fillcolor</p:attrName>
                                        </p:attrNameLst>
                                      </p:cBhvr>
                                      <p:to>
                                        <a:srgbClr val="FF3399"/>
                                      </p:to>
                                    </p:animClr>
                                    <p:set>
                                      <p:cBhvr>
                                        <p:cTn id="16" dur="250" autoRev="1" fill="remove"/>
                                        <p:tgtEl>
                                          <p:spTgt spid="6"/>
                                        </p:tgtEl>
                                        <p:attrNameLst>
                                          <p:attrName>fill.type</p:attrName>
                                        </p:attrNameLst>
                                      </p:cBhvr>
                                      <p:to>
                                        <p:strVal val="solid"/>
                                      </p:to>
                                    </p:set>
                                    <p:set>
                                      <p:cBhvr>
                                        <p:cTn id="17" dur="250" autoRev="1" fill="remove"/>
                                        <p:tgtEl>
                                          <p:spTgt spid="6"/>
                                        </p:tgtEl>
                                        <p:attrNameLst>
                                          <p:attrName>fill.on</p:attrName>
                                        </p:attrNameLst>
                                      </p:cBhvr>
                                      <p:to>
                                        <p:strVal val="true"/>
                                      </p:to>
                                    </p:set>
                                  </p:childTnLst>
                                  <p:subTnLst>
                                    <p:audio>
                                      <p:cMediaNode>
                                        <p:cTn display="0" masterRel="sameClick">
                                          <p:stCondLst>
                                            <p:cond evt="begin" delay="0">
                                              <p:tn val="1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
                  </p:tgtEl>
                </p:cond>
              </p:nextCondLst>
            </p:seq>
            <p:seq concurrent="1" nextAc="seek">
              <p:cTn id="18" restart="whenNotActive" fill="hold" evtFilter="cancelBubble" nodeType="interactiveSeq">
                <p:stCondLst>
                  <p:cond evt="onClick" delay="0">
                    <p:tgtEl>
                      <p:spTgt spid="7"/>
                    </p:tgtEl>
                  </p:cond>
                </p:stCondLst>
                <p:endSync evt="end" delay="0">
                  <p:rtn val="all"/>
                </p:endSync>
                <p:childTnLst>
                  <p:par>
                    <p:cTn id="19" fill="hold">
                      <p:stCondLst>
                        <p:cond delay="0"/>
                      </p:stCondLst>
                      <p:childTnLst>
                        <p:par>
                          <p:cTn id="20" fill="hold">
                            <p:stCondLst>
                              <p:cond delay="0"/>
                            </p:stCondLst>
                            <p:childTnLst>
                              <p:par>
                                <p:cTn id="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 dur="250" autoRev="1" fill="remove"/>
                                        <p:tgtEl>
                                          <p:spTgt spid="7"/>
                                        </p:tgtEl>
                                        <p:attrNameLst>
                                          <p:attrName>style.color</p:attrName>
                                        </p:attrNameLst>
                                      </p:cBhvr>
                                      <p:to>
                                        <a:srgbClr val="FF3399"/>
                                      </p:to>
                                    </p:animClr>
                                    <p:animClr clrSpc="rgb" dir="cw">
                                      <p:cBhvr>
                                        <p:cTn id="23" dur="250" autoRev="1" fill="remove"/>
                                        <p:tgtEl>
                                          <p:spTgt spid="7"/>
                                        </p:tgtEl>
                                        <p:attrNameLst>
                                          <p:attrName>fillcolor</p:attrName>
                                        </p:attrNameLst>
                                      </p:cBhvr>
                                      <p:to>
                                        <a:srgbClr val="FF3399"/>
                                      </p:to>
                                    </p:animClr>
                                    <p:set>
                                      <p:cBhvr>
                                        <p:cTn id="24" dur="250" autoRev="1" fill="remove"/>
                                        <p:tgtEl>
                                          <p:spTgt spid="7"/>
                                        </p:tgtEl>
                                        <p:attrNameLst>
                                          <p:attrName>fill.type</p:attrName>
                                        </p:attrNameLst>
                                      </p:cBhvr>
                                      <p:to>
                                        <p:strVal val="solid"/>
                                      </p:to>
                                    </p:set>
                                    <p:set>
                                      <p:cBhvr>
                                        <p:cTn id="25" dur="250" autoRev="1" fill="remove"/>
                                        <p:tgtEl>
                                          <p:spTgt spid="7"/>
                                        </p:tgtEl>
                                        <p:attrNameLst>
                                          <p:attrName>fill.on</p:attrName>
                                        </p:attrNameLst>
                                      </p:cBhvr>
                                      <p:to>
                                        <p:strVal val="true"/>
                                      </p:to>
                                    </p:set>
                                  </p:childTnLst>
                                  <p:subTnLst>
                                    <p:audio>
                                      <p:cMediaNode>
                                        <p:cTn display="0" masterRel="sameClick">
                                          <p:stCondLst>
                                            <p:cond evt="begin" delay="0">
                                              <p:tn val="2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
                  </p:tgtEl>
                </p:cond>
              </p:nextCondLst>
            </p:seq>
            <p:seq concurrent="1" nextAc="seek">
              <p:cTn id="26" restart="whenNotActive" fill="hold" evtFilter="cancelBubble" nodeType="interactiveSeq">
                <p:stCondLst>
                  <p:cond evt="onClick" delay="0">
                    <p:tgtEl>
                      <p:spTgt spid="8"/>
                    </p:tgtEl>
                  </p:cond>
                </p:stCondLst>
                <p:endSync evt="end" delay="0">
                  <p:rtn val="all"/>
                </p:endSync>
                <p:childTnLst>
                  <p:par>
                    <p:cTn id="27" fill="hold">
                      <p:stCondLst>
                        <p:cond delay="0"/>
                      </p:stCondLst>
                      <p:childTnLst>
                        <p:par>
                          <p:cTn id="28" fill="hold">
                            <p:stCondLst>
                              <p:cond delay="0"/>
                            </p:stCondLst>
                            <p:childTnLst>
                              <p:par>
                                <p:cTn id="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 dur="250" autoRev="1" fill="remove"/>
                                        <p:tgtEl>
                                          <p:spTgt spid="8"/>
                                        </p:tgtEl>
                                        <p:attrNameLst>
                                          <p:attrName>style.color</p:attrName>
                                        </p:attrNameLst>
                                      </p:cBhvr>
                                      <p:to>
                                        <a:srgbClr val="FF3399"/>
                                      </p:to>
                                    </p:animClr>
                                    <p:animClr clrSpc="rgb" dir="cw">
                                      <p:cBhvr>
                                        <p:cTn id="31" dur="250" autoRev="1" fill="remove"/>
                                        <p:tgtEl>
                                          <p:spTgt spid="8"/>
                                        </p:tgtEl>
                                        <p:attrNameLst>
                                          <p:attrName>fillcolor</p:attrName>
                                        </p:attrNameLst>
                                      </p:cBhvr>
                                      <p:to>
                                        <a:srgbClr val="FF3399"/>
                                      </p:to>
                                    </p:animClr>
                                    <p:set>
                                      <p:cBhvr>
                                        <p:cTn id="32" dur="250" autoRev="1" fill="remove"/>
                                        <p:tgtEl>
                                          <p:spTgt spid="8"/>
                                        </p:tgtEl>
                                        <p:attrNameLst>
                                          <p:attrName>fill.type</p:attrName>
                                        </p:attrNameLst>
                                      </p:cBhvr>
                                      <p:to>
                                        <p:strVal val="solid"/>
                                      </p:to>
                                    </p:set>
                                    <p:set>
                                      <p:cBhvr>
                                        <p:cTn id="33" dur="250" autoRev="1" fill="remove"/>
                                        <p:tgtEl>
                                          <p:spTgt spid="8"/>
                                        </p:tgtEl>
                                        <p:attrNameLst>
                                          <p:attrName>fill.on</p:attrName>
                                        </p:attrNameLst>
                                      </p:cBhvr>
                                      <p:to>
                                        <p:strVal val="true"/>
                                      </p:to>
                                    </p:set>
                                  </p:childTnLst>
                                  <p:subTnLst>
                                    <p:audio>
                                      <p:cMediaNode>
                                        <p:cTn display="0" masterRel="sameClick">
                                          <p:stCondLst>
                                            <p:cond evt="begin" delay="0">
                                              <p:tn val="2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
                  </p:tgtEl>
                </p:cond>
              </p:nextCondLst>
            </p:seq>
            <p:seq concurrent="1" nextAc="seek">
              <p:cTn id="34" restart="whenNotActive" fill="hold" evtFilter="cancelBubble" nodeType="interactiveSeq">
                <p:stCondLst>
                  <p:cond evt="onClick" delay="0">
                    <p:tgtEl>
                      <p:spTgt spid="9"/>
                    </p:tgtEl>
                  </p:cond>
                </p:stCondLst>
                <p:endSync evt="end" delay="0">
                  <p:rtn val="all"/>
                </p:endSync>
                <p:childTnLst>
                  <p:par>
                    <p:cTn id="35" fill="hold">
                      <p:stCondLst>
                        <p:cond delay="0"/>
                      </p:stCondLst>
                      <p:childTnLst>
                        <p:par>
                          <p:cTn id="36" fill="hold">
                            <p:stCondLst>
                              <p:cond delay="0"/>
                            </p:stCondLst>
                            <p:childTnLst>
                              <p:par>
                                <p:cTn id="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 dur="250" autoRev="1" fill="remove"/>
                                        <p:tgtEl>
                                          <p:spTgt spid="9"/>
                                        </p:tgtEl>
                                        <p:attrNameLst>
                                          <p:attrName>style.color</p:attrName>
                                        </p:attrNameLst>
                                      </p:cBhvr>
                                      <p:to>
                                        <a:srgbClr val="FF3399"/>
                                      </p:to>
                                    </p:animClr>
                                    <p:animClr clrSpc="rgb" dir="cw">
                                      <p:cBhvr>
                                        <p:cTn id="39" dur="250" autoRev="1" fill="remove"/>
                                        <p:tgtEl>
                                          <p:spTgt spid="9"/>
                                        </p:tgtEl>
                                        <p:attrNameLst>
                                          <p:attrName>fillcolor</p:attrName>
                                        </p:attrNameLst>
                                      </p:cBhvr>
                                      <p:to>
                                        <a:srgbClr val="FF3399"/>
                                      </p:to>
                                    </p:animClr>
                                    <p:set>
                                      <p:cBhvr>
                                        <p:cTn id="40" dur="250" autoRev="1" fill="remove"/>
                                        <p:tgtEl>
                                          <p:spTgt spid="9"/>
                                        </p:tgtEl>
                                        <p:attrNameLst>
                                          <p:attrName>fill.type</p:attrName>
                                        </p:attrNameLst>
                                      </p:cBhvr>
                                      <p:to>
                                        <p:strVal val="solid"/>
                                      </p:to>
                                    </p:set>
                                    <p:set>
                                      <p:cBhvr>
                                        <p:cTn id="41" dur="250" autoRev="1" fill="remove"/>
                                        <p:tgtEl>
                                          <p:spTgt spid="9"/>
                                        </p:tgtEl>
                                        <p:attrNameLst>
                                          <p:attrName>fill.on</p:attrName>
                                        </p:attrNameLst>
                                      </p:cBhvr>
                                      <p:to>
                                        <p:strVal val="true"/>
                                      </p:to>
                                    </p:set>
                                  </p:childTnLst>
                                  <p:subTnLst>
                                    <p:audio>
                                      <p:cMediaNode>
                                        <p:cTn display="0" masterRel="sameClick">
                                          <p:stCondLst>
                                            <p:cond evt="begin" delay="0">
                                              <p:tn val="3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9"/>
                  </p:tgtEl>
                </p:cond>
              </p:nextCondLst>
            </p:seq>
            <p:seq concurrent="1" nextAc="seek">
              <p:cTn id="42" restart="whenNotActive" fill="hold" evtFilter="cancelBubble" nodeType="interactiveSeq">
                <p:stCondLst>
                  <p:cond evt="onClick" delay="0">
                    <p:tgtEl>
                      <p:spTgt spid="10"/>
                    </p:tgtEl>
                  </p:cond>
                </p:stCondLst>
                <p:endSync evt="end" delay="0">
                  <p:rtn val="all"/>
                </p:endSync>
                <p:childTnLst>
                  <p:par>
                    <p:cTn id="43" fill="hold">
                      <p:stCondLst>
                        <p:cond delay="0"/>
                      </p:stCondLst>
                      <p:childTnLst>
                        <p:par>
                          <p:cTn id="44" fill="hold">
                            <p:stCondLst>
                              <p:cond delay="0"/>
                            </p:stCondLst>
                            <p:childTnLst>
                              <p:par>
                                <p:cTn id="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 dur="250" autoRev="1" fill="remove"/>
                                        <p:tgtEl>
                                          <p:spTgt spid="10"/>
                                        </p:tgtEl>
                                        <p:attrNameLst>
                                          <p:attrName>style.color</p:attrName>
                                        </p:attrNameLst>
                                      </p:cBhvr>
                                      <p:to>
                                        <a:srgbClr val="FF3399"/>
                                      </p:to>
                                    </p:animClr>
                                    <p:animClr clrSpc="rgb" dir="cw">
                                      <p:cBhvr>
                                        <p:cTn id="47" dur="250" autoRev="1" fill="remove"/>
                                        <p:tgtEl>
                                          <p:spTgt spid="10"/>
                                        </p:tgtEl>
                                        <p:attrNameLst>
                                          <p:attrName>fillcolor</p:attrName>
                                        </p:attrNameLst>
                                      </p:cBhvr>
                                      <p:to>
                                        <a:srgbClr val="FF3399"/>
                                      </p:to>
                                    </p:animClr>
                                    <p:set>
                                      <p:cBhvr>
                                        <p:cTn id="48" dur="250" autoRev="1" fill="remove"/>
                                        <p:tgtEl>
                                          <p:spTgt spid="10"/>
                                        </p:tgtEl>
                                        <p:attrNameLst>
                                          <p:attrName>fill.type</p:attrName>
                                        </p:attrNameLst>
                                      </p:cBhvr>
                                      <p:to>
                                        <p:strVal val="solid"/>
                                      </p:to>
                                    </p:set>
                                    <p:set>
                                      <p:cBhvr>
                                        <p:cTn id="49" dur="250" autoRev="1" fill="remove"/>
                                        <p:tgtEl>
                                          <p:spTgt spid="10"/>
                                        </p:tgtEl>
                                        <p:attrNameLst>
                                          <p:attrName>fill.on</p:attrName>
                                        </p:attrNameLst>
                                      </p:cBhvr>
                                      <p:to>
                                        <p:strVal val="true"/>
                                      </p:to>
                                    </p:set>
                                  </p:childTnLst>
                                  <p:subTnLst>
                                    <p:audio>
                                      <p:cMediaNode>
                                        <p:cTn display="0" masterRel="sameClick">
                                          <p:stCondLst>
                                            <p:cond evt="begin" delay="0">
                                              <p:tn val="4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0"/>
                  </p:tgtEl>
                </p:cond>
              </p:nextCondLst>
            </p:seq>
            <p:seq concurrent="1" nextAc="seek">
              <p:cTn id="50" restart="whenNotActive" fill="hold" evtFilter="cancelBubble" nodeType="interactiveSeq">
                <p:stCondLst>
                  <p:cond evt="onClick" delay="0">
                    <p:tgtEl>
                      <p:spTgt spid="11"/>
                    </p:tgtEl>
                  </p:cond>
                </p:stCondLst>
                <p:endSync evt="end" delay="0">
                  <p:rtn val="all"/>
                </p:endSync>
                <p:childTnLst>
                  <p:par>
                    <p:cTn id="51" fill="hold">
                      <p:stCondLst>
                        <p:cond delay="0"/>
                      </p:stCondLst>
                      <p:childTnLst>
                        <p:par>
                          <p:cTn id="52" fill="hold">
                            <p:stCondLst>
                              <p:cond delay="0"/>
                            </p:stCondLst>
                            <p:childTnLst>
                              <p:par>
                                <p:cTn id="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 dur="250" autoRev="1" fill="remove"/>
                                        <p:tgtEl>
                                          <p:spTgt spid="11"/>
                                        </p:tgtEl>
                                        <p:attrNameLst>
                                          <p:attrName>style.color</p:attrName>
                                        </p:attrNameLst>
                                      </p:cBhvr>
                                      <p:to>
                                        <a:srgbClr val="FF3399"/>
                                      </p:to>
                                    </p:animClr>
                                    <p:animClr clrSpc="rgb" dir="cw">
                                      <p:cBhvr>
                                        <p:cTn id="55" dur="250" autoRev="1" fill="remove"/>
                                        <p:tgtEl>
                                          <p:spTgt spid="11"/>
                                        </p:tgtEl>
                                        <p:attrNameLst>
                                          <p:attrName>fillcolor</p:attrName>
                                        </p:attrNameLst>
                                      </p:cBhvr>
                                      <p:to>
                                        <a:srgbClr val="FF3399"/>
                                      </p:to>
                                    </p:animClr>
                                    <p:set>
                                      <p:cBhvr>
                                        <p:cTn id="56" dur="250" autoRev="1" fill="remove"/>
                                        <p:tgtEl>
                                          <p:spTgt spid="11"/>
                                        </p:tgtEl>
                                        <p:attrNameLst>
                                          <p:attrName>fill.type</p:attrName>
                                        </p:attrNameLst>
                                      </p:cBhvr>
                                      <p:to>
                                        <p:strVal val="solid"/>
                                      </p:to>
                                    </p:set>
                                    <p:set>
                                      <p:cBhvr>
                                        <p:cTn id="57" dur="250" autoRev="1" fill="remove"/>
                                        <p:tgtEl>
                                          <p:spTgt spid="11"/>
                                        </p:tgtEl>
                                        <p:attrNameLst>
                                          <p:attrName>fill.on</p:attrName>
                                        </p:attrNameLst>
                                      </p:cBhvr>
                                      <p:to>
                                        <p:strVal val="true"/>
                                      </p:to>
                                    </p:set>
                                  </p:childTnLst>
                                  <p:subTnLst>
                                    <p:audio>
                                      <p:cMediaNode>
                                        <p:cTn display="0" masterRel="sameClick">
                                          <p:stCondLst>
                                            <p:cond evt="begin" delay="0">
                                              <p:tn val="5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1"/>
                  </p:tgtEl>
                </p:cond>
              </p:nextCondLst>
            </p:seq>
            <p:seq concurrent="1" nextAc="seek">
              <p:cTn id="58" restart="whenNotActive" fill="hold" evtFilter="cancelBubble" nodeType="interactiveSeq">
                <p:stCondLst>
                  <p:cond evt="onClick" delay="0">
                    <p:tgtEl>
                      <p:spTgt spid="12"/>
                    </p:tgtEl>
                  </p:cond>
                </p:stCondLst>
                <p:endSync evt="end" delay="0">
                  <p:rtn val="all"/>
                </p:endSync>
                <p:childTnLst>
                  <p:par>
                    <p:cTn id="59" fill="hold">
                      <p:stCondLst>
                        <p:cond delay="0"/>
                      </p:stCondLst>
                      <p:childTnLst>
                        <p:par>
                          <p:cTn id="60" fill="hold">
                            <p:stCondLst>
                              <p:cond delay="0"/>
                            </p:stCondLst>
                            <p:childTnLst>
                              <p:par>
                                <p:cTn id="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 dur="250" autoRev="1" fill="remove"/>
                                        <p:tgtEl>
                                          <p:spTgt spid="12"/>
                                        </p:tgtEl>
                                        <p:attrNameLst>
                                          <p:attrName>style.color</p:attrName>
                                        </p:attrNameLst>
                                      </p:cBhvr>
                                      <p:to>
                                        <a:srgbClr val="FF3399"/>
                                      </p:to>
                                    </p:animClr>
                                    <p:animClr clrSpc="rgb" dir="cw">
                                      <p:cBhvr>
                                        <p:cTn id="63" dur="250" autoRev="1" fill="remove"/>
                                        <p:tgtEl>
                                          <p:spTgt spid="12"/>
                                        </p:tgtEl>
                                        <p:attrNameLst>
                                          <p:attrName>fillcolor</p:attrName>
                                        </p:attrNameLst>
                                      </p:cBhvr>
                                      <p:to>
                                        <a:srgbClr val="FF3399"/>
                                      </p:to>
                                    </p:animClr>
                                    <p:set>
                                      <p:cBhvr>
                                        <p:cTn id="64" dur="250" autoRev="1" fill="remove"/>
                                        <p:tgtEl>
                                          <p:spTgt spid="12"/>
                                        </p:tgtEl>
                                        <p:attrNameLst>
                                          <p:attrName>fill.type</p:attrName>
                                        </p:attrNameLst>
                                      </p:cBhvr>
                                      <p:to>
                                        <p:strVal val="solid"/>
                                      </p:to>
                                    </p:set>
                                    <p:set>
                                      <p:cBhvr>
                                        <p:cTn id="65" dur="250" autoRev="1" fill="remove"/>
                                        <p:tgtEl>
                                          <p:spTgt spid="12"/>
                                        </p:tgtEl>
                                        <p:attrNameLst>
                                          <p:attrName>fill.on</p:attrName>
                                        </p:attrNameLst>
                                      </p:cBhvr>
                                      <p:to>
                                        <p:strVal val="true"/>
                                      </p:to>
                                    </p:set>
                                  </p:childTnLst>
                                  <p:subTnLst>
                                    <p:audio>
                                      <p:cMediaNode>
                                        <p:cTn display="0" masterRel="sameClick">
                                          <p:stCondLst>
                                            <p:cond evt="begin" delay="0">
                                              <p:tn val="6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2"/>
                  </p:tgtEl>
                </p:cond>
              </p:nextCondLst>
            </p:seq>
            <p:seq concurrent="1" nextAc="seek">
              <p:cTn id="66" restart="whenNotActive" fill="hold" evtFilter="cancelBubble" nodeType="interactiveSeq">
                <p:stCondLst>
                  <p:cond evt="onClick" delay="0">
                    <p:tgtEl>
                      <p:spTgt spid="13"/>
                    </p:tgtEl>
                  </p:cond>
                </p:stCondLst>
                <p:endSync evt="end" delay="0">
                  <p:rtn val="all"/>
                </p:endSync>
                <p:childTnLst>
                  <p:par>
                    <p:cTn id="67" fill="hold">
                      <p:stCondLst>
                        <p:cond delay="0"/>
                      </p:stCondLst>
                      <p:childTnLst>
                        <p:par>
                          <p:cTn id="68" fill="hold">
                            <p:stCondLst>
                              <p:cond delay="0"/>
                            </p:stCondLst>
                            <p:childTnLst>
                              <p:par>
                                <p:cTn id="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0" dur="250" autoRev="1" fill="remove"/>
                                        <p:tgtEl>
                                          <p:spTgt spid="13"/>
                                        </p:tgtEl>
                                        <p:attrNameLst>
                                          <p:attrName>style.color</p:attrName>
                                        </p:attrNameLst>
                                      </p:cBhvr>
                                      <p:to>
                                        <a:srgbClr val="FF3399"/>
                                      </p:to>
                                    </p:animClr>
                                    <p:animClr clrSpc="rgb" dir="cw">
                                      <p:cBhvr>
                                        <p:cTn id="71" dur="250" autoRev="1" fill="remove"/>
                                        <p:tgtEl>
                                          <p:spTgt spid="13"/>
                                        </p:tgtEl>
                                        <p:attrNameLst>
                                          <p:attrName>fillcolor</p:attrName>
                                        </p:attrNameLst>
                                      </p:cBhvr>
                                      <p:to>
                                        <a:srgbClr val="FF3399"/>
                                      </p:to>
                                    </p:animClr>
                                    <p:set>
                                      <p:cBhvr>
                                        <p:cTn id="72" dur="250" autoRev="1" fill="remove"/>
                                        <p:tgtEl>
                                          <p:spTgt spid="13"/>
                                        </p:tgtEl>
                                        <p:attrNameLst>
                                          <p:attrName>fill.type</p:attrName>
                                        </p:attrNameLst>
                                      </p:cBhvr>
                                      <p:to>
                                        <p:strVal val="solid"/>
                                      </p:to>
                                    </p:set>
                                    <p:set>
                                      <p:cBhvr>
                                        <p:cTn id="73" dur="250" autoRev="1" fill="remove"/>
                                        <p:tgtEl>
                                          <p:spTgt spid="13"/>
                                        </p:tgtEl>
                                        <p:attrNameLst>
                                          <p:attrName>fill.on</p:attrName>
                                        </p:attrNameLst>
                                      </p:cBhvr>
                                      <p:to>
                                        <p:strVal val="true"/>
                                      </p:to>
                                    </p:set>
                                  </p:childTnLst>
                                  <p:subTnLst>
                                    <p:audio>
                                      <p:cMediaNode>
                                        <p:cTn display="0" masterRel="sameClick">
                                          <p:stCondLst>
                                            <p:cond evt="begin" delay="0">
                                              <p:tn val="6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3"/>
                  </p:tgtEl>
                </p:cond>
              </p:nextCondLst>
            </p:seq>
            <p:seq concurrent="1" nextAc="seek">
              <p:cTn id="74" restart="whenNotActive" fill="hold" evtFilter="cancelBubble" nodeType="interactiveSeq">
                <p:stCondLst>
                  <p:cond evt="onClick" delay="0">
                    <p:tgtEl>
                      <p:spTgt spid="14"/>
                    </p:tgtEl>
                  </p:cond>
                </p:stCondLst>
                <p:endSync evt="end" delay="0">
                  <p:rtn val="all"/>
                </p:endSync>
                <p:childTnLst>
                  <p:par>
                    <p:cTn id="75" fill="hold">
                      <p:stCondLst>
                        <p:cond delay="0"/>
                      </p:stCondLst>
                      <p:childTnLst>
                        <p:par>
                          <p:cTn id="76" fill="hold">
                            <p:stCondLst>
                              <p:cond delay="0"/>
                            </p:stCondLst>
                            <p:childTnLst>
                              <p:par>
                                <p:cTn id="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8" dur="250" autoRev="1" fill="remove"/>
                                        <p:tgtEl>
                                          <p:spTgt spid="14"/>
                                        </p:tgtEl>
                                        <p:attrNameLst>
                                          <p:attrName>style.color</p:attrName>
                                        </p:attrNameLst>
                                      </p:cBhvr>
                                      <p:to>
                                        <a:srgbClr val="FF3399"/>
                                      </p:to>
                                    </p:animClr>
                                    <p:animClr clrSpc="rgb" dir="cw">
                                      <p:cBhvr>
                                        <p:cTn id="79" dur="250" autoRev="1" fill="remove"/>
                                        <p:tgtEl>
                                          <p:spTgt spid="14"/>
                                        </p:tgtEl>
                                        <p:attrNameLst>
                                          <p:attrName>fillcolor</p:attrName>
                                        </p:attrNameLst>
                                      </p:cBhvr>
                                      <p:to>
                                        <a:srgbClr val="FF3399"/>
                                      </p:to>
                                    </p:animClr>
                                    <p:set>
                                      <p:cBhvr>
                                        <p:cTn id="80" dur="250" autoRev="1" fill="remove"/>
                                        <p:tgtEl>
                                          <p:spTgt spid="14"/>
                                        </p:tgtEl>
                                        <p:attrNameLst>
                                          <p:attrName>fill.type</p:attrName>
                                        </p:attrNameLst>
                                      </p:cBhvr>
                                      <p:to>
                                        <p:strVal val="solid"/>
                                      </p:to>
                                    </p:set>
                                    <p:set>
                                      <p:cBhvr>
                                        <p:cTn id="81" dur="250" autoRev="1" fill="remove"/>
                                        <p:tgtEl>
                                          <p:spTgt spid="14"/>
                                        </p:tgtEl>
                                        <p:attrNameLst>
                                          <p:attrName>fill.on</p:attrName>
                                        </p:attrNameLst>
                                      </p:cBhvr>
                                      <p:to>
                                        <p:strVal val="true"/>
                                      </p:to>
                                    </p:set>
                                  </p:childTnLst>
                                  <p:subTnLst>
                                    <p:audio>
                                      <p:cMediaNode>
                                        <p:cTn display="0" masterRel="sameClick">
                                          <p:stCondLst>
                                            <p:cond evt="begin" delay="0">
                                              <p:tn val="7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4"/>
                  </p:tgtEl>
                </p:cond>
              </p:nextCondLst>
            </p:seq>
            <p:seq concurrent="1" nextAc="seek">
              <p:cTn id="82" restart="whenNotActive" fill="hold" evtFilter="cancelBubble" nodeType="interactiveSeq">
                <p:stCondLst>
                  <p:cond evt="onClick" delay="0">
                    <p:tgtEl>
                      <p:spTgt spid="15"/>
                    </p:tgtEl>
                  </p:cond>
                </p:stCondLst>
                <p:endSync evt="end" delay="0">
                  <p:rtn val="all"/>
                </p:endSync>
                <p:childTnLst>
                  <p:par>
                    <p:cTn id="83" fill="hold">
                      <p:stCondLst>
                        <p:cond delay="0"/>
                      </p:stCondLst>
                      <p:childTnLst>
                        <p:par>
                          <p:cTn id="84" fill="hold">
                            <p:stCondLst>
                              <p:cond delay="0"/>
                            </p:stCondLst>
                            <p:childTnLst>
                              <p:par>
                                <p:cTn id="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86" dur="250" autoRev="1" fill="remove"/>
                                        <p:tgtEl>
                                          <p:spTgt spid="15"/>
                                        </p:tgtEl>
                                        <p:attrNameLst>
                                          <p:attrName>style.color</p:attrName>
                                        </p:attrNameLst>
                                      </p:cBhvr>
                                      <p:to>
                                        <a:srgbClr val="FF3399"/>
                                      </p:to>
                                    </p:animClr>
                                    <p:animClr clrSpc="rgb" dir="cw">
                                      <p:cBhvr>
                                        <p:cTn id="87" dur="250" autoRev="1" fill="remove"/>
                                        <p:tgtEl>
                                          <p:spTgt spid="15"/>
                                        </p:tgtEl>
                                        <p:attrNameLst>
                                          <p:attrName>fillcolor</p:attrName>
                                        </p:attrNameLst>
                                      </p:cBhvr>
                                      <p:to>
                                        <a:srgbClr val="FF3399"/>
                                      </p:to>
                                    </p:animClr>
                                    <p:set>
                                      <p:cBhvr>
                                        <p:cTn id="88" dur="250" autoRev="1" fill="remove"/>
                                        <p:tgtEl>
                                          <p:spTgt spid="15"/>
                                        </p:tgtEl>
                                        <p:attrNameLst>
                                          <p:attrName>fill.type</p:attrName>
                                        </p:attrNameLst>
                                      </p:cBhvr>
                                      <p:to>
                                        <p:strVal val="solid"/>
                                      </p:to>
                                    </p:set>
                                    <p:set>
                                      <p:cBhvr>
                                        <p:cTn id="89" dur="250" autoRev="1" fill="remove"/>
                                        <p:tgtEl>
                                          <p:spTgt spid="15"/>
                                        </p:tgtEl>
                                        <p:attrNameLst>
                                          <p:attrName>fill.on</p:attrName>
                                        </p:attrNameLst>
                                      </p:cBhvr>
                                      <p:to>
                                        <p:strVal val="true"/>
                                      </p:to>
                                    </p:set>
                                  </p:childTnLst>
                                  <p:subTnLst>
                                    <p:audio>
                                      <p:cMediaNode>
                                        <p:cTn display="0" masterRel="sameClick">
                                          <p:stCondLst>
                                            <p:cond evt="begin" delay="0">
                                              <p:tn val="8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5"/>
                  </p:tgtEl>
                </p:cond>
              </p:nextCondLst>
            </p:seq>
            <p:seq concurrent="1" nextAc="seek">
              <p:cTn id="90" restart="whenNotActive" fill="hold" evtFilter="cancelBubble" nodeType="interactiveSeq">
                <p:stCondLst>
                  <p:cond evt="onClick" delay="0">
                    <p:tgtEl>
                      <p:spTgt spid="16"/>
                    </p:tgtEl>
                  </p:cond>
                </p:stCondLst>
                <p:endSync evt="end" delay="0">
                  <p:rtn val="all"/>
                </p:endSync>
                <p:childTnLst>
                  <p:par>
                    <p:cTn id="91" fill="hold">
                      <p:stCondLst>
                        <p:cond delay="0"/>
                      </p:stCondLst>
                      <p:childTnLst>
                        <p:par>
                          <p:cTn id="92" fill="hold">
                            <p:stCondLst>
                              <p:cond delay="0"/>
                            </p:stCondLst>
                            <p:childTnLst>
                              <p:par>
                                <p:cTn id="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4" dur="250" autoRev="1" fill="remove"/>
                                        <p:tgtEl>
                                          <p:spTgt spid="16"/>
                                        </p:tgtEl>
                                        <p:attrNameLst>
                                          <p:attrName>style.color</p:attrName>
                                        </p:attrNameLst>
                                      </p:cBhvr>
                                      <p:to>
                                        <a:srgbClr val="FF3399"/>
                                      </p:to>
                                    </p:animClr>
                                    <p:animClr clrSpc="rgb" dir="cw">
                                      <p:cBhvr>
                                        <p:cTn id="95" dur="250" autoRev="1" fill="remove"/>
                                        <p:tgtEl>
                                          <p:spTgt spid="16"/>
                                        </p:tgtEl>
                                        <p:attrNameLst>
                                          <p:attrName>fillcolor</p:attrName>
                                        </p:attrNameLst>
                                      </p:cBhvr>
                                      <p:to>
                                        <a:srgbClr val="FF3399"/>
                                      </p:to>
                                    </p:animClr>
                                    <p:set>
                                      <p:cBhvr>
                                        <p:cTn id="96" dur="250" autoRev="1" fill="remove"/>
                                        <p:tgtEl>
                                          <p:spTgt spid="16"/>
                                        </p:tgtEl>
                                        <p:attrNameLst>
                                          <p:attrName>fill.type</p:attrName>
                                        </p:attrNameLst>
                                      </p:cBhvr>
                                      <p:to>
                                        <p:strVal val="solid"/>
                                      </p:to>
                                    </p:set>
                                    <p:set>
                                      <p:cBhvr>
                                        <p:cTn id="97" dur="250" autoRev="1" fill="remove"/>
                                        <p:tgtEl>
                                          <p:spTgt spid="16"/>
                                        </p:tgtEl>
                                        <p:attrNameLst>
                                          <p:attrName>fill.on</p:attrName>
                                        </p:attrNameLst>
                                      </p:cBhvr>
                                      <p:to>
                                        <p:strVal val="true"/>
                                      </p:to>
                                    </p:set>
                                  </p:childTnLst>
                                  <p:subTnLst>
                                    <p:audio>
                                      <p:cMediaNode>
                                        <p:cTn display="0" masterRel="sameClick">
                                          <p:stCondLst>
                                            <p:cond evt="begin" delay="0">
                                              <p:tn val="9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6"/>
                  </p:tgtEl>
                </p:cond>
              </p:nextCondLst>
            </p:seq>
            <p:seq concurrent="1" nextAc="seek">
              <p:cTn id="98" restart="whenNotActive" fill="hold" evtFilter="cancelBubble" nodeType="interactiveSeq">
                <p:stCondLst>
                  <p:cond evt="onClick" delay="0">
                    <p:tgtEl>
                      <p:spTgt spid="17"/>
                    </p:tgtEl>
                  </p:cond>
                </p:stCondLst>
                <p:endSync evt="end" delay="0">
                  <p:rtn val="all"/>
                </p:endSync>
                <p:childTnLst>
                  <p:par>
                    <p:cTn id="99" fill="hold">
                      <p:stCondLst>
                        <p:cond delay="0"/>
                      </p:stCondLst>
                      <p:childTnLst>
                        <p:par>
                          <p:cTn id="100" fill="hold">
                            <p:stCondLst>
                              <p:cond delay="0"/>
                            </p:stCondLst>
                            <p:childTnLst>
                              <p:par>
                                <p:cTn id="1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02" dur="250" autoRev="1" fill="remove"/>
                                        <p:tgtEl>
                                          <p:spTgt spid="17"/>
                                        </p:tgtEl>
                                        <p:attrNameLst>
                                          <p:attrName>style.color</p:attrName>
                                        </p:attrNameLst>
                                      </p:cBhvr>
                                      <p:to>
                                        <a:srgbClr val="FF3399"/>
                                      </p:to>
                                    </p:animClr>
                                    <p:animClr clrSpc="rgb" dir="cw">
                                      <p:cBhvr>
                                        <p:cTn id="103" dur="250" autoRev="1" fill="remove"/>
                                        <p:tgtEl>
                                          <p:spTgt spid="17"/>
                                        </p:tgtEl>
                                        <p:attrNameLst>
                                          <p:attrName>fillcolor</p:attrName>
                                        </p:attrNameLst>
                                      </p:cBhvr>
                                      <p:to>
                                        <a:srgbClr val="FF3399"/>
                                      </p:to>
                                    </p:animClr>
                                    <p:set>
                                      <p:cBhvr>
                                        <p:cTn id="104" dur="250" autoRev="1" fill="remove"/>
                                        <p:tgtEl>
                                          <p:spTgt spid="17"/>
                                        </p:tgtEl>
                                        <p:attrNameLst>
                                          <p:attrName>fill.type</p:attrName>
                                        </p:attrNameLst>
                                      </p:cBhvr>
                                      <p:to>
                                        <p:strVal val="solid"/>
                                      </p:to>
                                    </p:set>
                                    <p:set>
                                      <p:cBhvr>
                                        <p:cTn id="105" dur="250" autoRev="1" fill="remove"/>
                                        <p:tgtEl>
                                          <p:spTgt spid="17"/>
                                        </p:tgtEl>
                                        <p:attrNameLst>
                                          <p:attrName>fill.on</p:attrName>
                                        </p:attrNameLst>
                                      </p:cBhvr>
                                      <p:to>
                                        <p:strVal val="true"/>
                                      </p:to>
                                    </p:set>
                                  </p:childTnLst>
                                  <p:subTnLst>
                                    <p:audio>
                                      <p:cMediaNode>
                                        <p:cTn display="0" masterRel="sameClick">
                                          <p:stCondLst>
                                            <p:cond evt="begin" delay="0">
                                              <p:tn val="10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7"/>
                  </p:tgtEl>
                </p:cond>
              </p:nextCondLst>
            </p:seq>
            <p:seq concurrent="1" nextAc="seek">
              <p:cTn id="106" restart="whenNotActive" fill="hold" evtFilter="cancelBubble" nodeType="interactiveSeq">
                <p:stCondLst>
                  <p:cond evt="onClick" delay="0">
                    <p:tgtEl>
                      <p:spTgt spid="18"/>
                    </p:tgtEl>
                  </p:cond>
                </p:stCondLst>
                <p:endSync evt="end" delay="0">
                  <p:rtn val="all"/>
                </p:endSync>
                <p:childTnLst>
                  <p:par>
                    <p:cTn id="107" fill="hold">
                      <p:stCondLst>
                        <p:cond delay="0"/>
                      </p:stCondLst>
                      <p:childTnLst>
                        <p:par>
                          <p:cTn id="108" fill="hold">
                            <p:stCondLst>
                              <p:cond delay="0"/>
                            </p:stCondLst>
                            <p:childTnLst>
                              <p:par>
                                <p:cTn id="1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0" dur="250" autoRev="1" fill="remove"/>
                                        <p:tgtEl>
                                          <p:spTgt spid="18"/>
                                        </p:tgtEl>
                                        <p:attrNameLst>
                                          <p:attrName>style.color</p:attrName>
                                        </p:attrNameLst>
                                      </p:cBhvr>
                                      <p:to>
                                        <a:srgbClr val="FF3399"/>
                                      </p:to>
                                    </p:animClr>
                                    <p:animClr clrSpc="rgb" dir="cw">
                                      <p:cBhvr>
                                        <p:cTn id="111" dur="250" autoRev="1" fill="remove"/>
                                        <p:tgtEl>
                                          <p:spTgt spid="18"/>
                                        </p:tgtEl>
                                        <p:attrNameLst>
                                          <p:attrName>fillcolor</p:attrName>
                                        </p:attrNameLst>
                                      </p:cBhvr>
                                      <p:to>
                                        <a:srgbClr val="FF3399"/>
                                      </p:to>
                                    </p:animClr>
                                    <p:set>
                                      <p:cBhvr>
                                        <p:cTn id="112" dur="250" autoRev="1" fill="remove"/>
                                        <p:tgtEl>
                                          <p:spTgt spid="18"/>
                                        </p:tgtEl>
                                        <p:attrNameLst>
                                          <p:attrName>fill.type</p:attrName>
                                        </p:attrNameLst>
                                      </p:cBhvr>
                                      <p:to>
                                        <p:strVal val="solid"/>
                                      </p:to>
                                    </p:set>
                                    <p:set>
                                      <p:cBhvr>
                                        <p:cTn id="113" dur="250" autoRev="1" fill="remove"/>
                                        <p:tgtEl>
                                          <p:spTgt spid="18"/>
                                        </p:tgtEl>
                                        <p:attrNameLst>
                                          <p:attrName>fill.on</p:attrName>
                                        </p:attrNameLst>
                                      </p:cBhvr>
                                      <p:to>
                                        <p:strVal val="true"/>
                                      </p:to>
                                    </p:set>
                                  </p:childTnLst>
                                  <p:subTnLst>
                                    <p:audio>
                                      <p:cMediaNode>
                                        <p:cTn display="0" masterRel="sameClick">
                                          <p:stCondLst>
                                            <p:cond evt="begin" delay="0">
                                              <p:tn val="10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8"/>
                  </p:tgtEl>
                </p:cond>
              </p:nextCondLst>
            </p:seq>
            <p:seq concurrent="1" nextAc="seek">
              <p:cTn id="114" restart="whenNotActive" fill="hold" evtFilter="cancelBubble" nodeType="interactiveSeq">
                <p:stCondLst>
                  <p:cond evt="onClick" delay="0">
                    <p:tgtEl>
                      <p:spTgt spid="19"/>
                    </p:tgtEl>
                  </p:cond>
                </p:stCondLst>
                <p:endSync evt="end" delay="0">
                  <p:rtn val="all"/>
                </p:endSync>
                <p:childTnLst>
                  <p:par>
                    <p:cTn id="115" fill="hold">
                      <p:stCondLst>
                        <p:cond delay="0"/>
                      </p:stCondLst>
                      <p:childTnLst>
                        <p:par>
                          <p:cTn id="116" fill="hold">
                            <p:stCondLst>
                              <p:cond delay="0"/>
                            </p:stCondLst>
                            <p:childTnLst>
                              <p:par>
                                <p:cTn id="1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8" dur="250" autoRev="1" fill="remove"/>
                                        <p:tgtEl>
                                          <p:spTgt spid="19"/>
                                        </p:tgtEl>
                                        <p:attrNameLst>
                                          <p:attrName>style.color</p:attrName>
                                        </p:attrNameLst>
                                      </p:cBhvr>
                                      <p:to>
                                        <a:srgbClr val="FF3399"/>
                                      </p:to>
                                    </p:animClr>
                                    <p:animClr clrSpc="rgb" dir="cw">
                                      <p:cBhvr>
                                        <p:cTn id="119" dur="250" autoRev="1" fill="remove"/>
                                        <p:tgtEl>
                                          <p:spTgt spid="19"/>
                                        </p:tgtEl>
                                        <p:attrNameLst>
                                          <p:attrName>fillcolor</p:attrName>
                                        </p:attrNameLst>
                                      </p:cBhvr>
                                      <p:to>
                                        <a:srgbClr val="FF3399"/>
                                      </p:to>
                                    </p:animClr>
                                    <p:set>
                                      <p:cBhvr>
                                        <p:cTn id="120" dur="250" autoRev="1" fill="remove"/>
                                        <p:tgtEl>
                                          <p:spTgt spid="19"/>
                                        </p:tgtEl>
                                        <p:attrNameLst>
                                          <p:attrName>fill.type</p:attrName>
                                        </p:attrNameLst>
                                      </p:cBhvr>
                                      <p:to>
                                        <p:strVal val="solid"/>
                                      </p:to>
                                    </p:set>
                                    <p:set>
                                      <p:cBhvr>
                                        <p:cTn id="121" dur="250" autoRev="1" fill="remove"/>
                                        <p:tgtEl>
                                          <p:spTgt spid="19"/>
                                        </p:tgtEl>
                                        <p:attrNameLst>
                                          <p:attrName>fill.on</p:attrName>
                                        </p:attrNameLst>
                                      </p:cBhvr>
                                      <p:to>
                                        <p:strVal val="true"/>
                                      </p:to>
                                    </p:set>
                                  </p:childTnLst>
                                  <p:subTnLst>
                                    <p:audio>
                                      <p:cMediaNode>
                                        <p:cTn display="0" masterRel="sameClick">
                                          <p:stCondLst>
                                            <p:cond evt="begin" delay="0">
                                              <p:tn val="11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9"/>
                  </p:tgtEl>
                </p:cond>
              </p:nextCondLst>
            </p:seq>
            <p:seq concurrent="1" nextAc="seek">
              <p:cTn id="122" restart="whenNotActive" fill="hold" evtFilter="cancelBubble" nodeType="interactiveSeq">
                <p:stCondLst>
                  <p:cond evt="onClick" delay="0">
                    <p:tgtEl>
                      <p:spTgt spid="20"/>
                    </p:tgtEl>
                  </p:cond>
                </p:stCondLst>
                <p:endSync evt="end" delay="0">
                  <p:rtn val="all"/>
                </p:endSync>
                <p:childTnLst>
                  <p:par>
                    <p:cTn id="123" fill="hold">
                      <p:stCondLst>
                        <p:cond delay="0"/>
                      </p:stCondLst>
                      <p:childTnLst>
                        <p:par>
                          <p:cTn id="124" fill="hold">
                            <p:stCondLst>
                              <p:cond delay="0"/>
                            </p:stCondLst>
                            <p:childTnLst>
                              <p:par>
                                <p:cTn id="1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26" dur="250" autoRev="1" fill="remove"/>
                                        <p:tgtEl>
                                          <p:spTgt spid="20"/>
                                        </p:tgtEl>
                                        <p:attrNameLst>
                                          <p:attrName>style.color</p:attrName>
                                        </p:attrNameLst>
                                      </p:cBhvr>
                                      <p:to>
                                        <a:srgbClr val="FF3399"/>
                                      </p:to>
                                    </p:animClr>
                                    <p:animClr clrSpc="rgb" dir="cw">
                                      <p:cBhvr>
                                        <p:cTn id="127" dur="250" autoRev="1" fill="remove"/>
                                        <p:tgtEl>
                                          <p:spTgt spid="20"/>
                                        </p:tgtEl>
                                        <p:attrNameLst>
                                          <p:attrName>fillcolor</p:attrName>
                                        </p:attrNameLst>
                                      </p:cBhvr>
                                      <p:to>
                                        <a:srgbClr val="FF3399"/>
                                      </p:to>
                                    </p:animClr>
                                    <p:set>
                                      <p:cBhvr>
                                        <p:cTn id="128" dur="250" autoRev="1" fill="remove"/>
                                        <p:tgtEl>
                                          <p:spTgt spid="20"/>
                                        </p:tgtEl>
                                        <p:attrNameLst>
                                          <p:attrName>fill.type</p:attrName>
                                        </p:attrNameLst>
                                      </p:cBhvr>
                                      <p:to>
                                        <p:strVal val="solid"/>
                                      </p:to>
                                    </p:set>
                                    <p:set>
                                      <p:cBhvr>
                                        <p:cTn id="129" dur="250" autoRev="1" fill="remove"/>
                                        <p:tgtEl>
                                          <p:spTgt spid="20"/>
                                        </p:tgtEl>
                                        <p:attrNameLst>
                                          <p:attrName>fill.on</p:attrName>
                                        </p:attrNameLst>
                                      </p:cBhvr>
                                      <p:to>
                                        <p:strVal val="true"/>
                                      </p:to>
                                    </p:set>
                                  </p:childTnLst>
                                  <p:subTnLst>
                                    <p:audio>
                                      <p:cMediaNode>
                                        <p:cTn display="0" masterRel="sameClick">
                                          <p:stCondLst>
                                            <p:cond evt="begin" delay="0">
                                              <p:tn val="12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0"/>
                  </p:tgtEl>
                </p:cond>
              </p:nextCondLst>
            </p:seq>
            <p:seq concurrent="1" nextAc="seek">
              <p:cTn id="130" restart="whenNotActive" fill="hold" evtFilter="cancelBubble" nodeType="interactiveSeq">
                <p:stCondLst>
                  <p:cond evt="onClick" delay="0">
                    <p:tgtEl>
                      <p:spTgt spid="21"/>
                    </p:tgtEl>
                  </p:cond>
                </p:stCondLst>
                <p:endSync evt="end" delay="0">
                  <p:rtn val="all"/>
                </p:endSync>
                <p:childTnLst>
                  <p:par>
                    <p:cTn id="131" fill="hold">
                      <p:stCondLst>
                        <p:cond delay="0"/>
                      </p:stCondLst>
                      <p:childTnLst>
                        <p:par>
                          <p:cTn id="132" fill="hold">
                            <p:stCondLst>
                              <p:cond delay="0"/>
                            </p:stCondLst>
                            <p:childTnLst>
                              <p:par>
                                <p:cTn id="1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4" dur="250" autoRev="1" fill="remove"/>
                                        <p:tgtEl>
                                          <p:spTgt spid="21"/>
                                        </p:tgtEl>
                                        <p:attrNameLst>
                                          <p:attrName>style.color</p:attrName>
                                        </p:attrNameLst>
                                      </p:cBhvr>
                                      <p:to>
                                        <a:srgbClr val="FF3399"/>
                                      </p:to>
                                    </p:animClr>
                                    <p:animClr clrSpc="rgb" dir="cw">
                                      <p:cBhvr>
                                        <p:cTn id="135" dur="250" autoRev="1" fill="remove"/>
                                        <p:tgtEl>
                                          <p:spTgt spid="21"/>
                                        </p:tgtEl>
                                        <p:attrNameLst>
                                          <p:attrName>fillcolor</p:attrName>
                                        </p:attrNameLst>
                                      </p:cBhvr>
                                      <p:to>
                                        <a:srgbClr val="FF3399"/>
                                      </p:to>
                                    </p:animClr>
                                    <p:set>
                                      <p:cBhvr>
                                        <p:cTn id="136" dur="250" autoRev="1" fill="remove"/>
                                        <p:tgtEl>
                                          <p:spTgt spid="21"/>
                                        </p:tgtEl>
                                        <p:attrNameLst>
                                          <p:attrName>fill.type</p:attrName>
                                        </p:attrNameLst>
                                      </p:cBhvr>
                                      <p:to>
                                        <p:strVal val="solid"/>
                                      </p:to>
                                    </p:set>
                                    <p:set>
                                      <p:cBhvr>
                                        <p:cTn id="137" dur="250" autoRev="1" fill="remove"/>
                                        <p:tgtEl>
                                          <p:spTgt spid="21"/>
                                        </p:tgtEl>
                                        <p:attrNameLst>
                                          <p:attrName>fill.on</p:attrName>
                                        </p:attrNameLst>
                                      </p:cBhvr>
                                      <p:to>
                                        <p:strVal val="true"/>
                                      </p:to>
                                    </p:set>
                                  </p:childTnLst>
                                  <p:subTnLst>
                                    <p:audio>
                                      <p:cMediaNode>
                                        <p:cTn display="0" masterRel="sameClick">
                                          <p:stCondLst>
                                            <p:cond evt="begin" delay="0">
                                              <p:tn val="13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1"/>
                  </p:tgtEl>
                </p:cond>
              </p:nextCondLst>
            </p:seq>
            <p:seq concurrent="1" nextAc="seek">
              <p:cTn id="138" restart="whenNotActive" fill="hold" evtFilter="cancelBubble" nodeType="interactiveSeq">
                <p:stCondLst>
                  <p:cond evt="onClick" delay="0">
                    <p:tgtEl>
                      <p:spTgt spid="22"/>
                    </p:tgtEl>
                  </p:cond>
                </p:stCondLst>
                <p:endSync evt="end" delay="0">
                  <p:rtn val="all"/>
                </p:endSync>
                <p:childTnLst>
                  <p:par>
                    <p:cTn id="139" fill="hold">
                      <p:stCondLst>
                        <p:cond delay="0"/>
                      </p:stCondLst>
                      <p:childTnLst>
                        <p:par>
                          <p:cTn id="140" fill="hold">
                            <p:stCondLst>
                              <p:cond delay="0"/>
                            </p:stCondLst>
                            <p:childTnLst>
                              <p:par>
                                <p:cTn id="1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2" dur="250" autoRev="1" fill="remove"/>
                                        <p:tgtEl>
                                          <p:spTgt spid="22"/>
                                        </p:tgtEl>
                                        <p:attrNameLst>
                                          <p:attrName>style.color</p:attrName>
                                        </p:attrNameLst>
                                      </p:cBhvr>
                                      <p:to>
                                        <a:srgbClr val="FF3399"/>
                                      </p:to>
                                    </p:animClr>
                                    <p:animClr clrSpc="rgb" dir="cw">
                                      <p:cBhvr>
                                        <p:cTn id="143" dur="250" autoRev="1" fill="remove"/>
                                        <p:tgtEl>
                                          <p:spTgt spid="22"/>
                                        </p:tgtEl>
                                        <p:attrNameLst>
                                          <p:attrName>fillcolor</p:attrName>
                                        </p:attrNameLst>
                                      </p:cBhvr>
                                      <p:to>
                                        <a:srgbClr val="FF3399"/>
                                      </p:to>
                                    </p:animClr>
                                    <p:set>
                                      <p:cBhvr>
                                        <p:cTn id="144" dur="250" autoRev="1" fill="remove"/>
                                        <p:tgtEl>
                                          <p:spTgt spid="22"/>
                                        </p:tgtEl>
                                        <p:attrNameLst>
                                          <p:attrName>fill.type</p:attrName>
                                        </p:attrNameLst>
                                      </p:cBhvr>
                                      <p:to>
                                        <p:strVal val="solid"/>
                                      </p:to>
                                    </p:set>
                                    <p:set>
                                      <p:cBhvr>
                                        <p:cTn id="145" dur="250" autoRev="1" fill="remove"/>
                                        <p:tgtEl>
                                          <p:spTgt spid="22"/>
                                        </p:tgtEl>
                                        <p:attrNameLst>
                                          <p:attrName>fill.on</p:attrName>
                                        </p:attrNameLst>
                                      </p:cBhvr>
                                      <p:to>
                                        <p:strVal val="true"/>
                                      </p:to>
                                    </p:set>
                                  </p:childTnLst>
                                  <p:subTnLst>
                                    <p:audio>
                                      <p:cMediaNode>
                                        <p:cTn display="0" masterRel="sameClick">
                                          <p:stCondLst>
                                            <p:cond evt="begin" delay="0">
                                              <p:tn val="14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2"/>
                  </p:tgtEl>
                </p:cond>
              </p:nextCondLst>
            </p:seq>
            <p:seq concurrent="1" nextAc="seek">
              <p:cTn id="146" restart="whenNotActive" fill="hold" evtFilter="cancelBubble" nodeType="interactiveSeq">
                <p:stCondLst>
                  <p:cond evt="onClick" delay="0">
                    <p:tgtEl>
                      <p:spTgt spid="23"/>
                    </p:tgtEl>
                  </p:cond>
                </p:stCondLst>
                <p:endSync evt="end" delay="0">
                  <p:rtn val="all"/>
                </p:endSync>
                <p:childTnLst>
                  <p:par>
                    <p:cTn id="147" fill="hold">
                      <p:stCondLst>
                        <p:cond delay="0"/>
                      </p:stCondLst>
                      <p:childTnLst>
                        <p:par>
                          <p:cTn id="148" fill="hold">
                            <p:stCondLst>
                              <p:cond delay="0"/>
                            </p:stCondLst>
                            <p:childTnLst>
                              <p:par>
                                <p:cTn id="1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0" dur="250" autoRev="1" fill="remove"/>
                                        <p:tgtEl>
                                          <p:spTgt spid="23"/>
                                        </p:tgtEl>
                                        <p:attrNameLst>
                                          <p:attrName>style.color</p:attrName>
                                        </p:attrNameLst>
                                      </p:cBhvr>
                                      <p:to>
                                        <a:srgbClr val="FF3399"/>
                                      </p:to>
                                    </p:animClr>
                                    <p:animClr clrSpc="rgb" dir="cw">
                                      <p:cBhvr>
                                        <p:cTn id="151" dur="250" autoRev="1" fill="remove"/>
                                        <p:tgtEl>
                                          <p:spTgt spid="23"/>
                                        </p:tgtEl>
                                        <p:attrNameLst>
                                          <p:attrName>fillcolor</p:attrName>
                                        </p:attrNameLst>
                                      </p:cBhvr>
                                      <p:to>
                                        <a:srgbClr val="FF3399"/>
                                      </p:to>
                                    </p:animClr>
                                    <p:set>
                                      <p:cBhvr>
                                        <p:cTn id="152" dur="250" autoRev="1" fill="remove"/>
                                        <p:tgtEl>
                                          <p:spTgt spid="23"/>
                                        </p:tgtEl>
                                        <p:attrNameLst>
                                          <p:attrName>fill.type</p:attrName>
                                        </p:attrNameLst>
                                      </p:cBhvr>
                                      <p:to>
                                        <p:strVal val="solid"/>
                                      </p:to>
                                    </p:set>
                                    <p:set>
                                      <p:cBhvr>
                                        <p:cTn id="153" dur="250" autoRev="1" fill="remove"/>
                                        <p:tgtEl>
                                          <p:spTgt spid="23"/>
                                        </p:tgtEl>
                                        <p:attrNameLst>
                                          <p:attrName>fill.on</p:attrName>
                                        </p:attrNameLst>
                                      </p:cBhvr>
                                      <p:to>
                                        <p:strVal val="true"/>
                                      </p:to>
                                    </p:set>
                                  </p:childTnLst>
                                  <p:subTnLst>
                                    <p:audio>
                                      <p:cMediaNode>
                                        <p:cTn display="0" masterRel="sameClick">
                                          <p:stCondLst>
                                            <p:cond evt="begin" delay="0">
                                              <p:tn val="14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3"/>
                  </p:tgtEl>
                </p:cond>
              </p:nextCondLst>
            </p:seq>
            <p:seq concurrent="1" nextAc="seek">
              <p:cTn id="154" restart="whenNotActive" fill="hold" evtFilter="cancelBubble" nodeType="interactiveSeq">
                <p:stCondLst>
                  <p:cond evt="onClick" delay="0">
                    <p:tgtEl>
                      <p:spTgt spid="24"/>
                    </p:tgtEl>
                  </p:cond>
                </p:stCondLst>
                <p:endSync evt="end" delay="0">
                  <p:rtn val="all"/>
                </p:endSync>
                <p:childTnLst>
                  <p:par>
                    <p:cTn id="155" fill="hold">
                      <p:stCondLst>
                        <p:cond delay="0"/>
                      </p:stCondLst>
                      <p:childTnLst>
                        <p:par>
                          <p:cTn id="156" fill="hold">
                            <p:stCondLst>
                              <p:cond delay="0"/>
                            </p:stCondLst>
                            <p:childTnLst>
                              <p:par>
                                <p:cTn id="1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8" dur="250" autoRev="1" fill="remove"/>
                                        <p:tgtEl>
                                          <p:spTgt spid="24"/>
                                        </p:tgtEl>
                                        <p:attrNameLst>
                                          <p:attrName>style.color</p:attrName>
                                        </p:attrNameLst>
                                      </p:cBhvr>
                                      <p:to>
                                        <a:srgbClr val="FF3399"/>
                                      </p:to>
                                    </p:animClr>
                                    <p:animClr clrSpc="rgb" dir="cw">
                                      <p:cBhvr>
                                        <p:cTn id="159" dur="250" autoRev="1" fill="remove"/>
                                        <p:tgtEl>
                                          <p:spTgt spid="24"/>
                                        </p:tgtEl>
                                        <p:attrNameLst>
                                          <p:attrName>fillcolor</p:attrName>
                                        </p:attrNameLst>
                                      </p:cBhvr>
                                      <p:to>
                                        <a:srgbClr val="FF3399"/>
                                      </p:to>
                                    </p:animClr>
                                    <p:set>
                                      <p:cBhvr>
                                        <p:cTn id="160" dur="250" autoRev="1" fill="remove"/>
                                        <p:tgtEl>
                                          <p:spTgt spid="24"/>
                                        </p:tgtEl>
                                        <p:attrNameLst>
                                          <p:attrName>fill.type</p:attrName>
                                        </p:attrNameLst>
                                      </p:cBhvr>
                                      <p:to>
                                        <p:strVal val="solid"/>
                                      </p:to>
                                    </p:set>
                                    <p:set>
                                      <p:cBhvr>
                                        <p:cTn id="161" dur="250" autoRev="1" fill="remove"/>
                                        <p:tgtEl>
                                          <p:spTgt spid="24"/>
                                        </p:tgtEl>
                                        <p:attrNameLst>
                                          <p:attrName>fill.on</p:attrName>
                                        </p:attrNameLst>
                                      </p:cBhvr>
                                      <p:to>
                                        <p:strVal val="true"/>
                                      </p:to>
                                    </p:set>
                                  </p:childTnLst>
                                  <p:subTnLst>
                                    <p:audio>
                                      <p:cMediaNode>
                                        <p:cTn display="0" masterRel="sameClick">
                                          <p:stCondLst>
                                            <p:cond evt="begin" delay="0">
                                              <p:tn val="15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4"/>
                  </p:tgtEl>
                </p:cond>
              </p:nextCondLst>
            </p:seq>
            <p:seq concurrent="1" nextAc="seek">
              <p:cTn id="162" restart="whenNotActive" fill="hold" evtFilter="cancelBubble" nodeType="interactiveSeq">
                <p:stCondLst>
                  <p:cond evt="onClick" delay="0">
                    <p:tgtEl>
                      <p:spTgt spid="25"/>
                    </p:tgtEl>
                  </p:cond>
                </p:stCondLst>
                <p:endSync evt="end" delay="0">
                  <p:rtn val="all"/>
                </p:endSync>
                <p:childTnLst>
                  <p:par>
                    <p:cTn id="163" fill="hold">
                      <p:stCondLst>
                        <p:cond delay="0"/>
                      </p:stCondLst>
                      <p:childTnLst>
                        <p:par>
                          <p:cTn id="164" fill="hold">
                            <p:stCondLst>
                              <p:cond delay="0"/>
                            </p:stCondLst>
                            <p:childTnLst>
                              <p:par>
                                <p:cTn id="1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66" dur="250" autoRev="1" fill="remove"/>
                                        <p:tgtEl>
                                          <p:spTgt spid="25"/>
                                        </p:tgtEl>
                                        <p:attrNameLst>
                                          <p:attrName>style.color</p:attrName>
                                        </p:attrNameLst>
                                      </p:cBhvr>
                                      <p:to>
                                        <a:srgbClr val="FF3399"/>
                                      </p:to>
                                    </p:animClr>
                                    <p:animClr clrSpc="rgb" dir="cw">
                                      <p:cBhvr>
                                        <p:cTn id="167" dur="250" autoRev="1" fill="remove"/>
                                        <p:tgtEl>
                                          <p:spTgt spid="25"/>
                                        </p:tgtEl>
                                        <p:attrNameLst>
                                          <p:attrName>fillcolor</p:attrName>
                                        </p:attrNameLst>
                                      </p:cBhvr>
                                      <p:to>
                                        <a:srgbClr val="FF3399"/>
                                      </p:to>
                                    </p:animClr>
                                    <p:set>
                                      <p:cBhvr>
                                        <p:cTn id="168" dur="250" autoRev="1" fill="remove"/>
                                        <p:tgtEl>
                                          <p:spTgt spid="25"/>
                                        </p:tgtEl>
                                        <p:attrNameLst>
                                          <p:attrName>fill.type</p:attrName>
                                        </p:attrNameLst>
                                      </p:cBhvr>
                                      <p:to>
                                        <p:strVal val="solid"/>
                                      </p:to>
                                    </p:set>
                                    <p:set>
                                      <p:cBhvr>
                                        <p:cTn id="169" dur="250" autoRev="1" fill="remove"/>
                                        <p:tgtEl>
                                          <p:spTgt spid="25"/>
                                        </p:tgtEl>
                                        <p:attrNameLst>
                                          <p:attrName>fill.on</p:attrName>
                                        </p:attrNameLst>
                                      </p:cBhvr>
                                      <p:to>
                                        <p:strVal val="true"/>
                                      </p:to>
                                    </p:set>
                                  </p:childTnLst>
                                  <p:subTnLst>
                                    <p:audio>
                                      <p:cMediaNode>
                                        <p:cTn display="0" masterRel="sameClick">
                                          <p:stCondLst>
                                            <p:cond evt="begin" delay="0">
                                              <p:tn val="16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5"/>
                  </p:tgtEl>
                </p:cond>
              </p:nextCondLst>
            </p:seq>
            <p:seq concurrent="1" nextAc="seek">
              <p:cTn id="170" restart="whenNotActive" fill="hold" evtFilter="cancelBubble" nodeType="interactiveSeq">
                <p:stCondLst>
                  <p:cond evt="onClick" delay="0">
                    <p:tgtEl>
                      <p:spTgt spid="26"/>
                    </p:tgtEl>
                  </p:cond>
                </p:stCondLst>
                <p:endSync evt="end" delay="0">
                  <p:rtn val="all"/>
                </p:endSync>
                <p:childTnLst>
                  <p:par>
                    <p:cTn id="171" fill="hold">
                      <p:stCondLst>
                        <p:cond delay="0"/>
                      </p:stCondLst>
                      <p:childTnLst>
                        <p:par>
                          <p:cTn id="172" fill="hold">
                            <p:stCondLst>
                              <p:cond delay="0"/>
                            </p:stCondLst>
                            <p:childTnLst>
                              <p:par>
                                <p:cTn id="1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4" dur="250" autoRev="1" fill="remove"/>
                                        <p:tgtEl>
                                          <p:spTgt spid="26"/>
                                        </p:tgtEl>
                                        <p:attrNameLst>
                                          <p:attrName>style.color</p:attrName>
                                        </p:attrNameLst>
                                      </p:cBhvr>
                                      <p:to>
                                        <a:srgbClr val="FF3399"/>
                                      </p:to>
                                    </p:animClr>
                                    <p:animClr clrSpc="rgb" dir="cw">
                                      <p:cBhvr>
                                        <p:cTn id="175" dur="250" autoRev="1" fill="remove"/>
                                        <p:tgtEl>
                                          <p:spTgt spid="26"/>
                                        </p:tgtEl>
                                        <p:attrNameLst>
                                          <p:attrName>fillcolor</p:attrName>
                                        </p:attrNameLst>
                                      </p:cBhvr>
                                      <p:to>
                                        <a:srgbClr val="FF3399"/>
                                      </p:to>
                                    </p:animClr>
                                    <p:set>
                                      <p:cBhvr>
                                        <p:cTn id="176" dur="250" autoRev="1" fill="remove"/>
                                        <p:tgtEl>
                                          <p:spTgt spid="26"/>
                                        </p:tgtEl>
                                        <p:attrNameLst>
                                          <p:attrName>fill.type</p:attrName>
                                        </p:attrNameLst>
                                      </p:cBhvr>
                                      <p:to>
                                        <p:strVal val="solid"/>
                                      </p:to>
                                    </p:set>
                                    <p:set>
                                      <p:cBhvr>
                                        <p:cTn id="177" dur="250" autoRev="1" fill="remove"/>
                                        <p:tgtEl>
                                          <p:spTgt spid="26"/>
                                        </p:tgtEl>
                                        <p:attrNameLst>
                                          <p:attrName>fill.on</p:attrName>
                                        </p:attrNameLst>
                                      </p:cBhvr>
                                      <p:to>
                                        <p:strVal val="true"/>
                                      </p:to>
                                    </p:set>
                                  </p:childTnLst>
                                  <p:subTnLst>
                                    <p:audio>
                                      <p:cMediaNode>
                                        <p:cTn display="0" masterRel="sameClick">
                                          <p:stCondLst>
                                            <p:cond evt="begin" delay="0">
                                              <p:tn val="17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6"/>
                  </p:tgtEl>
                </p:cond>
              </p:nextCondLst>
            </p:seq>
            <p:seq concurrent="1" nextAc="seek">
              <p:cTn id="178" restart="whenNotActive" fill="hold" evtFilter="cancelBubble" nodeType="interactiveSeq">
                <p:stCondLst>
                  <p:cond evt="onClick" delay="0">
                    <p:tgtEl>
                      <p:spTgt spid="27"/>
                    </p:tgtEl>
                  </p:cond>
                </p:stCondLst>
                <p:endSync evt="end" delay="0">
                  <p:rtn val="all"/>
                </p:endSync>
                <p:childTnLst>
                  <p:par>
                    <p:cTn id="179" fill="hold">
                      <p:stCondLst>
                        <p:cond delay="0"/>
                      </p:stCondLst>
                      <p:childTnLst>
                        <p:par>
                          <p:cTn id="180" fill="hold">
                            <p:stCondLst>
                              <p:cond delay="0"/>
                            </p:stCondLst>
                            <p:childTnLst>
                              <p:par>
                                <p:cTn id="1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82" dur="250" autoRev="1" fill="remove"/>
                                        <p:tgtEl>
                                          <p:spTgt spid="27"/>
                                        </p:tgtEl>
                                        <p:attrNameLst>
                                          <p:attrName>style.color</p:attrName>
                                        </p:attrNameLst>
                                      </p:cBhvr>
                                      <p:to>
                                        <a:srgbClr val="FF3399"/>
                                      </p:to>
                                    </p:animClr>
                                    <p:animClr clrSpc="rgb" dir="cw">
                                      <p:cBhvr>
                                        <p:cTn id="183" dur="250" autoRev="1" fill="remove"/>
                                        <p:tgtEl>
                                          <p:spTgt spid="27"/>
                                        </p:tgtEl>
                                        <p:attrNameLst>
                                          <p:attrName>fillcolor</p:attrName>
                                        </p:attrNameLst>
                                      </p:cBhvr>
                                      <p:to>
                                        <a:srgbClr val="FF3399"/>
                                      </p:to>
                                    </p:animClr>
                                    <p:set>
                                      <p:cBhvr>
                                        <p:cTn id="184" dur="250" autoRev="1" fill="remove"/>
                                        <p:tgtEl>
                                          <p:spTgt spid="27"/>
                                        </p:tgtEl>
                                        <p:attrNameLst>
                                          <p:attrName>fill.type</p:attrName>
                                        </p:attrNameLst>
                                      </p:cBhvr>
                                      <p:to>
                                        <p:strVal val="solid"/>
                                      </p:to>
                                    </p:set>
                                    <p:set>
                                      <p:cBhvr>
                                        <p:cTn id="185" dur="250" autoRev="1" fill="remove"/>
                                        <p:tgtEl>
                                          <p:spTgt spid="27"/>
                                        </p:tgtEl>
                                        <p:attrNameLst>
                                          <p:attrName>fill.on</p:attrName>
                                        </p:attrNameLst>
                                      </p:cBhvr>
                                      <p:to>
                                        <p:strVal val="true"/>
                                      </p:to>
                                    </p:set>
                                  </p:childTnLst>
                                  <p:subTnLst>
                                    <p:audio>
                                      <p:cMediaNode>
                                        <p:cTn display="0" masterRel="sameClick">
                                          <p:stCondLst>
                                            <p:cond evt="begin" delay="0">
                                              <p:tn val="18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7"/>
                  </p:tgtEl>
                </p:cond>
              </p:nextCondLst>
            </p:seq>
            <p:seq concurrent="1" nextAc="seek">
              <p:cTn id="186" restart="whenNotActive" fill="hold" evtFilter="cancelBubble" nodeType="interactiveSeq">
                <p:stCondLst>
                  <p:cond evt="onClick" delay="0">
                    <p:tgtEl>
                      <p:spTgt spid="28"/>
                    </p:tgtEl>
                  </p:cond>
                </p:stCondLst>
                <p:endSync evt="end" delay="0">
                  <p:rtn val="all"/>
                </p:endSync>
                <p:childTnLst>
                  <p:par>
                    <p:cTn id="187" fill="hold">
                      <p:stCondLst>
                        <p:cond delay="0"/>
                      </p:stCondLst>
                      <p:childTnLst>
                        <p:par>
                          <p:cTn id="188" fill="hold">
                            <p:stCondLst>
                              <p:cond delay="0"/>
                            </p:stCondLst>
                            <p:childTnLst>
                              <p:par>
                                <p:cTn id="1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0" dur="250" autoRev="1" fill="remove"/>
                                        <p:tgtEl>
                                          <p:spTgt spid="28"/>
                                        </p:tgtEl>
                                        <p:attrNameLst>
                                          <p:attrName>style.color</p:attrName>
                                        </p:attrNameLst>
                                      </p:cBhvr>
                                      <p:to>
                                        <a:srgbClr val="FF3399"/>
                                      </p:to>
                                    </p:animClr>
                                    <p:animClr clrSpc="rgb" dir="cw">
                                      <p:cBhvr>
                                        <p:cTn id="191" dur="250" autoRev="1" fill="remove"/>
                                        <p:tgtEl>
                                          <p:spTgt spid="28"/>
                                        </p:tgtEl>
                                        <p:attrNameLst>
                                          <p:attrName>fillcolor</p:attrName>
                                        </p:attrNameLst>
                                      </p:cBhvr>
                                      <p:to>
                                        <a:srgbClr val="FF3399"/>
                                      </p:to>
                                    </p:animClr>
                                    <p:set>
                                      <p:cBhvr>
                                        <p:cTn id="192" dur="250" autoRev="1" fill="remove"/>
                                        <p:tgtEl>
                                          <p:spTgt spid="28"/>
                                        </p:tgtEl>
                                        <p:attrNameLst>
                                          <p:attrName>fill.type</p:attrName>
                                        </p:attrNameLst>
                                      </p:cBhvr>
                                      <p:to>
                                        <p:strVal val="solid"/>
                                      </p:to>
                                    </p:set>
                                    <p:set>
                                      <p:cBhvr>
                                        <p:cTn id="193" dur="250" autoRev="1" fill="remove"/>
                                        <p:tgtEl>
                                          <p:spTgt spid="28"/>
                                        </p:tgtEl>
                                        <p:attrNameLst>
                                          <p:attrName>fill.on</p:attrName>
                                        </p:attrNameLst>
                                      </p:cBhvr>
                                      <p:to>
                                        <p:strVal val="true"/>
                                      </p:to>
                                    </p:set>
                                  </p:childTnLst>
                                  <p:subTnLst>
                                    <p:audio>
                                      <p:cMediaNode>
                                        <p:cTn display="0" masterRel="sameClick">
                                          <p:stCondLst>
                                            <p:cond evt="begin" delay="0">
                                              <p:tn val="18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8"/>
                  </p:tgtEl>
                </p:cond>
              </p:nextCondLst>
            </p:seq>
            <p:seq concurrent="1" nextAc="seek">
              <p:cTn id="194" restart="whenNotActive" fill="hold" evtFilter="cancelBubble" nodeType="interactiveSeq">
                <p:stCondLst>
                  <p:cond evt="onClick" delay="0">
                    <p:tgtEl>
                      <p:spTgt spid="29"/>
                    </p:tgtEl>
                  </p:cond>
                </p:stCondLst>
                <p:endSync evt="end" delay="0">
                  <p:rtn val="all"/>
                </p:endSync>
                <p:childTnLst>
                  <p:par>
                    <p:cTn id="195" fill="hold">
                      <p:stCondLst>
                        <p:cond delay="0"/>
                      </p:stCondLst>
                      <p:childTnLst>
                        <p:par>
                          <p:cTn id="196" fill="hold">
                            <p:stCondLst>
                              <p:cond delay="0"/>
                            </p:stCondLst>
                            <p:childTnLst>
                              <p:par>
                                <p:cTn id="1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8" dur="250" autoRev="1" fill="remove"/>
                                        <p:tgtEl>
                                          <p:spTgt spid="29"/>
                                        </p:tgtEl>
                                        <p:attrNameLst>
                                          <p:attrName>style.color</p:attrName>
                                        </p:attrNameLst>
                                      </p:cBhvr>
                                      <p:to>
                                        <a:srgbClr val="FF3399"/>
                                      </p:to>
                                    </p:animClr>
                                    <p:animClr clrSpc="rgb" dir="cw">
                                      <p:cBhvr>
                                        <p:cTn id="199" dur="250" autoRev="1" fill="remove"/>
                                        <p:tgtEl>
                                          <p:spTgt spid="29"/>
                                        </p:tgtEl>
                                        <p:attrNameLst>
                                          <p:attrName>fillcolor</p:attrName>
                                        </p:attrNameLst>
                                      </p:cBhvr>
                                      <p:to>
                                        <a:srgbClr val="FF3399"/>
                                      </p:to>
                                    </p:animClr>
                                    <p:set>
                                      <p:cBhvr>
                                        <p:cTn id="200" dur="250" autoRev="1" fill="remove"/>
                                        <p:tgtEl>
                                          <p:spTgt spid="29"/>
                                        </p:tgtEl>
                                        <p:attrNameLst>
                                          <p:attrName>fill.type</p:attrName>
                                        </p:attrNameLst>
                                      </p:cBhvr>
                                      <p:to>
                                        <p:strVal val="solid"/>
                                      </p:to>
                                    </p:set>
                                    <p:set>
                                      <p:cBhvr>
                                        <p:cTn id="201" dur="250" autoRev="1" fill="remove"/>
                                        <p:tgtEl>
                                          <p:spTgt spid="29"/>
                                        </p:tgtEl>
                                        <p:attrNameLst>
                                          <p:attrName>fill.on</p:attrName>
                                        </p:attrNameLst>
                                      </p:cBhvr>
                                      <p:to>
                                        <p:strVal val="true"/>
                                      </p:to>
                                    </p:set>
                                  </p:childTnLst>
                                  <p:subTnLst>
                                    <p:audio>
                                      <p:cMediaNode>
                                        <p:cTn display="0" masterRel="sameClick">
                                          <p:stCondLst>
                                            <p:cond evt="begin" delay="0">
                                              <p:tn val="19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9"/>
                  </p:tgtEl>
                </p:cond>
              </p:nextCondLst>
            </p:seq>
            <p:seq concurrent="1" nextAc="seek">
              <p:cTn id="202" restart="whenNotActive" fill="hold" evtFilter="cancelBubble" nodeType="interactiveSeq">
                <p:stCondLst>
                  <p:cond evt="onClick" delay="0">
                    <p:tgtEl>
                      <p:spTgt spid="30"/>
                    </p:tgtEl>
                  </p:cond>
                </p:stCondLst>
                <p:endSync evt="end" delay="0">
                  <p:rtn val="all"/>
                </p:endSync>
                <p:childTnLst>
                  <p:par>
                    <p:cTn id="203" fill="hold">
                      <p:stCondLst>
                        <p:cond delay="0"/>
                      </p:stCondLst>
                      <p:childTnLst>
                        <p:par>
                          <p:cTn id="204" fill="hold">
                            <p:stCondLst>
                              <p:cond delay="0"/>
                            </p:stCondLst>
                            <p:childTnLst>
                              <p:par>
                                <p:cTn id="2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06" dur="250" autoRev="1" fill="remove"/>
                                        <p:tgtEl>
                                          <p:spTgt spid="30"/>
                                        </p:tgtEl>
                                        <p:attrNameLst>
                                          <p:attrName>style.color</p:attrName>
                                        </p:attrNameLst>
                                      </p:cBhvr>
                                      <p:to>
                                        <a:srgbClr val="FF3399"/>
                                      </p:to>
                                    </p:animClr>
                                    <p:animClr clrSpc="rgb" dir="cw">
                                      <p:cBhvr>
                                        <p:cTn id="207" dur="250" autoRev="1" fill="remove"/>
                                        <p:tgtEl>
                                          <p:spTgt spid="30"/>
                                        </p:tgtEl>
                                        <p:attrNameLst>
                                          <p:attrName>fillcolor</p:attrName>
                                        </p:attrNameLst>
                                      </p:cBhvr>
                                      <p:to>
                                        <a:srgbClr val="FF3399"/>
                                      </p:to>
                                    </p:animClr>
                                    <p:set>
                                      <p:cBhvr>
                                        <p:cTn id="208" dur="250" autoRev="1" fill="remove"/>
                                        <p:tgtEl>
                                          <p:spTgt spid="30"/>
                                        </p:tgtEl>
                                        <p:attrNameLst>
                                          <p:attrName>fill.type</p:attrName>
                                        </p:attrNameLst>
                                      </p:cBhvr>
                                      <p:to>
                                        <p:strVal val="solid"/>
                                      </p:to>
                                    </p:set>
                                    <p:set>
                                      <p:cBhvr>
                                        <p:cTn id="209" dur="250" autoRev="1" fill="remove"/>
                                        <p:tgtEl>
                                          <p:spTgt spid="30"/>
                                        </p:tgtEl>
                                        <p:attrNameLst>
                                          <p:attrName>fill.on</p:attrName>
                                        </p:attrNameLst>
                                      </p:cBhvr>
                                      <p:to>
                                        <p:strVal val="true"/>
                                      </p:to>
                                    </p:set>
                                  </p:childTnLst>
                                  <p:subTnLst>
                                    <p:audio>
                                      <p:cMediaNode>
                                        <p:cTn display="0" masterRel="sameClick">
                                          <p:stCondLst>
                                            <p:cond evt="begin" delay="0">
                                              <p:tn val="20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0"/>
                  </p:tgtEl>
                </p:cond>
              </p:nextCondLst>
            </p:seq>
            <p:seq concurrent="1" nextAc="seek">
              <p:cTn id="210" restart="whenNotActive" fill="hold" evtFilter="cancelBubble" nodeType="interactiveSeq">
                <p:stCondLst>
                  <p:cond evt="onClick" delay="0">
                    <p:tgtEl>
                      <p:spTgt spid="31"/>
                    </p:tgtEl>
                  </p:cond>
                </p:stCondLst>
                <p:endSync evt="end" delay="0">
                  <p:rtn val="all"/>
                </p:endSync>
                <p:childTnLst>
                  <p:par>
                    <p:cTn id="211" fill="hold">
                      <p:stCondLst>
                        <p:cond delay="0"/>
                      </p:stCondLst>
                      <p:childTnLst>
                        <p:par>
                          <p:cTn id="212" fill="hold">
                            <p:stCondLst>
                              <p:cond delay="0"/>
                            </p:stCondLst>
                            <p:childTnLst>
                              <p:par>
                                <p:cTn id="2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4" dur="250" autoRev="1" fill="remove"/>
                                        <p:tgtEl>
                                          <p:spTgt spid="31"/>
                                        </p:tgtEl>
                                        <p:attrNameLst>
                                          <p:attrName>style.color</p:attrName>
                                        </p:attrNameLst>
                                      </p:cBhvr>
                                      <p:to>
                                        <a:srgbClr val="FF3399"/>
                                      </p:to>
                                    </p:animClr>
                                    <p:animClr clrSpc="rgb" dir="cw">
                                      <p:cBhvr>
                                        <p:cTn id="215" dur="250" autoRev="1" fill="remove"/>
                                        <p:tgtEl>
                                          <p:spTgt spid="31"/>
                                        </p:tgtEl>
                                        <p:attrNameLst>
                                          <p:attrName>fillcolor</p:attrName>
                                        </p:attrNameLst>
                                      </p:cBhvr>
                                      <p:to>
                                        <a:srgbClr val="FF3399"/>
                                      </p:to>
                                    </p:animClr>
                                    <p:set>
                                      <p:cBhvr>
                                        <p:cTn id="216" dur="250" autoRev="1" fill="remove"/>
                                        <p:tgtEl>
                                          <p:spTgt spid="31"/>
                                        </p:tgtEl>
                                        <p:attrNameLst>
                                          <p:attrName>fill.type</p:attrName>
                                        </p:attrNameLst>
                                      </p:cBhvr>
                                      <p:to>
                                        <p:strVal val="solid"/>
                                      </p:to>
                                    </p:set>
                                    <p:set>
                                      <p:cBhvr>
                                        <p:cTn id="217" dur="250" autoRev="1" fill="remove"/>
                                        <p:tgtEl>
                                          <p:spTgt spid="31"/>
                                        </p:tgtEl>
                                        <p:attrNameLst>
                                          <p:attrName>fill.on</p:attrName>
                                        </p:attrNameLst>
                                      </p:cBhvr>
                                      <p:to>
                                        <p:strVal val="true"/>
                                      </p:to>
                                    </p:set>
                                  </p:childTnLst>
                                  <p:subTnLst>
                                    <p:audio>
                                      <p:cMediaNode>
                                        <p:cTn display="0" masterRel="sameClick">
                                          <p:stCondLst>
                                            <p:cond evt="begin" delay="0">
                                              <p:tn val="21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1"/>
                  </p:tgtEl>
                </p:cond>
              </p:nextCondLst>
            </p:seq>
            <p:seq concurrent="1" nextAc="seek">
              <p:cTn id="218" restart="whenNotActive" fill="hold" evtFilter="cancelBubble" nodeType="interactiveSeq">
                <p:stCondLst>
                  <p:cond evt="onClick" delay="0">
                    <p:tgtEl>
                      <p:spTgt spid="32"/>
                    </p:tgtEl>
                  </p:cond>
                </p:stCondLst>
                <p:endSync evt="end" delay="0">
                  <p:rtn val="all"/>
                </p:endSync>
                <p:childTnLst>
                  <p:par>
                    <p:cTn id="219" fill="hold">
                      <p:stCondLst>
                        <p:cond delay="0"/>
                      </p:stCondLst>
                      <p:childTnLst>
                        <p:par>
                          <p:cTn id="220" fill="hold">
                            <p:stCondLst>
                              <p:cond delay="0"/>
                            </p:stCondLst>
                            <p:childTnLst>
                              <p:par>
                                <p:cTn id="2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2" dur="250" autoRev="1" fill="remove"/>
                                        <p:tgtEl>
                                          <p:spTgt spid="32"/>
                                        </p:tgtEl>
                                        <p:attrNameLst>
                                          <p:attrName>style.color</p:attrName>
                                        </p:attrNameLst>
                                      </p:cBhvr>
                                      <p:to>
                                        <a:srgbClr val="FF3399"/>
                                      </p:to>
                                    </p:animClr>
                                    <p:animClr clrSpc="rgb" dir="cw">
                                      <p:cBhvr>
                                        <p:cTn id="223" dur="250" autoRev="1" fill="remove"/>
                                        <p:tgtEl>
                                          <p:spTgt spid="32"/>
                                        </p:tgtEl>
                                        <p:attrNameLst>
                                          <p:attrName>fillcolor</p:attrName>
                                        </p:attrNameLst>
                                      </p:cBhvr>
                                      <p:to>
                                        <a:srgbClr val="FF3399"/>
                                      </p:to>
                                    </p:animClr>
                                    <p:set>
                                      <p:cBhvr>
                                        <p:cTn id="224" dur="250" autoRev="1" fill="remove"/>
                                        <p:tgtEl>
                                          <p:spTgt spid="32"/>
                                        </p:tgtEl>
                                        <p:attrNameLst>
                                          <p:attrName>fill.type</p:attrName>
                                        </p:attrNameLst>
                                      </p:cBhvr>
                                      <p:to>
                                        <p:strVal val="solid"/>
                                      </p:to>
                                    </p:set>
                                    <p:set>
                                      <p:cBhvr>
                                        <p:cTn id="225" dur="250" autoRev="1" fill="remove"/>
                                        <p:tgtEl>
                                          <p:spTgt spid="32"/>
                                        </p:tgtEl>
                                        <p:attrNameLst>
                                          <p:attrName>fill.on</p:attrName>
                                        </p:attrNameLst>
                                      </p:cBhvr>
                                      <p:to>
                                        <p:strVal val="true"/>
                                      </p:to>
                                    </p:set>
                                  </p:childTnLst>
                                  <p:subTnLst>
                                    <p:audio>
                                      <p:cMediaNode>
                                        <p:cTn display="0" masterRel="sameClick">
                                          <p:stCondLst>
                                            <p:cond evt="begin" delay="0">
                                              <p:tn val="22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2"/>
                  </p:tgtEl>
                </p:cond>
              </p:nextCondLst>
            </p:seq>
            <p:seq concurrent="1" nextAc="seek">
              <p:cTn id="226" restart="whenNotActive" fill="hold" evtFilter="cancelBubble" nodeType="interactiveSeq">
                <p:stCondLst>
                  <p:cond evt="onClick" delay="0">
                    <p:tgtEl>
                      <p:spTgt spid="33"/>
                    </p:tgtEl>
                  </p:cond>
                </p:stCondLst>
                <p:endSync evt="end" delay="0">
                  <p:rtn val="all"/>
                </p:endSync>
                <p:childTnLst>
                  <p:par>
                    <p:cTn id="227" fill="hold">
                      <p:stCondLst>
                        <p:cond delay="0"/>
                      </p:stCondLst>
                      <p:childTnLst>
                        <p:par>
                          <p:cTn id="228" fill="hold">
                            <p:stCondLst>
                              <p:cond delay="0"/>
                            </p:stCondLst>
                            <p:childTnLst>
                              <p:par>
                                <p:cTn id="2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0" dur="250" autoRev="1" fill="remove"/>
                                        <p:tgtEl>
                                          <p:spTgt spid="33"/>
                                        </p:tgtEl>
                                        <p:attrNameLst>
                                          <p:attrName>style.color</p:attrName>
                                        </p:attrNameLst>
                                      </p:cBhvr>
                                      <p:to>
                                        <a:srgbClr val="FF3399"/>
                                      </p:to>
                                    </p:animClr>
                                    <p:animClr clrSpc="rgb" dir="cw">
                                      <p:cBhvr>
                                        <p:cTn id="231" dur="250" autoRev="1" fill="remove"/>
                                        <p:tgtEl>
                                          <p:spTgt spid="33"/>
                                        </p:tgtEl>
                                        <p:attrNameLst>
                                          <p:attrName>fillcolor</p:attrName>
                                        </p:attrNameLst>
                                      </p:cBhvr>
                                      <p:to>
                                        <a:srgbClr val="FF3399"/>
                                      </p:to>
                                    </p:animClr>
                                    <p:set>
                                      <p:cBhvr>
                                        <p:cTn id="232" dur="250" autoRev="1" fill="remove"/>
                                        <p:tgtEl>
                                          <p:spTgt spid="33"/>
                                        </p:tgtEl>
                                        <p:attrNameLst>
                                          <p:attrName>fill.type</p:attrName>
                                        </p:attrNameLst>
                                      </p:cBhvr>
                                      <p:to>
                                        <p:strVal val="solid"/>
                                      </p:to>
                                    </p:set>
                                    <p:set>
                                      <p:cBhvr>
                                        <p:cTn id="233" dur="250" autoRev="1" fill="remove"/>
                                        <p:tgtEl>
                                          <p:spTgt spid="33"/>
                                        </p:tgtEl>
                                        <p:attrNameLst>
                                          <p:attrName>fill.on</p:attrName>
                                        </p:attrNameLst>
                                      </p:cBhvr>
                                      <p:to>
                                        <p:strVal val="true"/>
                                      </p:to>
                                    </p:set>
                                  </p:childTnLst>
                                  <p:subTnLst>
                                    <p:audio>
                                      <p:cMediaNode>
                                        <p:cTn display="0" masterRel="sameClick">
                                          <p:stCondLst>
                                            <p:cond evt="begin" delay="0">
                                              <p:tn val="22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3"/>
                  </p:tgtEl>
                </p:cond>
              </p:nextCondLst>
            </p:seq>
            <p:seq concurrent="1" nextAc="seek">
              <p:cTn id="234" restart="whenNotActive" fill="hold" evtFilter="cancelBubble" nodeType="interactiveSeq">
                <p:stCondLst>
                  <p:cond evt="onClick" delay="0">
                    <p:tgtEl>
                      <p:spTgt spid="34"/>
                    </p:tgtEl>
                  </p:cond>
                </p:stCondLst>
                <p:endSync evt="end" delay="0">
                  <p:rtn val="all"/>
                </p:endSync>
                <p:childTnLst>
                  <p:par>
                    <p:cTn id="235" fill="hold">
                      <p:stCondLst>
                        <p:cond delay="0"/>
                      </p:stCondLst>
                      <p:childTnLst>
                        <p:par>
                          <p:cTn id="236" fill="hold">
                            <p:stCondLst>
                              <p:cond delay="0"/>
                            </p:stCondLst>
                            <p:childTnLst>
                              <p:par>
                                <p:cTn id="2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8" dur="250" autoRev="1" fill="remove"/>
                                        <p:tgtEl>
                                          <p:spTgt spid="34"/>
                                        </p:tgtEl>
                                        <p:attrNameLst>
                                          <p:attrName>style.color</p:attrName>
                                        </p:attrNameLst>
                                      </p:cBhvr>
                                      <p:to>
                                        <a:srgbClr val="FF3399"/>
                                      </p:to>
                                    </p:animClr>
                                    <p:animClr clrSpc="rgb" dir="cw">
                                      <p:cBhvr>
                                        <p:cTn id="239" dur="250" autoRev="1" fill="remove"/>
                                        <p:tgtEl>
                                          <p:spTgt spid="34"/>
                                        </p:tgtEl>
                                        <p:attrNameLst>
                                          <p:attrName>fillcolor</p:attrName>
                                        </p:attrNameLst>
                                      </p:cBhvr>
                                      <p:to>
                                        <a:srgbClr val="FF3399"/>
                                      </p:to>
                                    </p:animClr>
                                    <p:set>
                                      <p:cBhvr>
                                        <p:cTn id="240" dur="250" autoRev="1" fill="remove"/>
                                        <p:tgtEl>
                                          <p:spTgt spid="34"/>
                                        </p:tgtEl>
                                        <p:attrNameLst>
                                          <p:attrName>fill.type</p:attrName>
                                        </p:attrNameLst>
                                      </p:cBhvr>
                                      <p:to>
                                        <p:strVal val="solid"/>
                                      </p:to>
                                    </p:set>
                                    <p:set>
                                      <p:cBhvr>
                                        <p:cTn id="241" dur="250" autoRev="1" fill="remove"/>
                                        <p:tgtEl>
                                          <p:spTgt spid="34"/>
                                        </p:tgtEl>
                                        <p:attrNameLst>
                                          <p:attrName>fill.on</p:attrName>
                                        </p:attrNameLst>
                                      </p:cBhvr>
                                      <p:to>
                                        <p:strVal val="true"/>
                                      </p:to>
                                    </p:set>
                                  </p:childTnLst>
                                  <p:subTnLst>
                                    <p:audio>
                                      <p:cMediaNode>
                                        <p:cTn display="0" masterRel="sameClick">
                                          <p:stCondLst>
                                            <p:cond evt="begin" delay="0">
                                              <p:tn val="23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4"/>
                  </p:tgtEl>
                </p:cond>
              </p:nextCondLst>
            </p:seq>
            <p:seq concurrent="1" nextAc="seek">
              <p:cTn id="242" restart="whenNotActive" fill="hold" evtFilter="cancelBubble" nodeType="interactiveSeq">
                <p:stCondLst>
                  <p:cond evt="onClick" delay="0">
                    <p:tgtEl>
                      <p:spTgt spid="35"/>
                    </p:tgtEl>
                  </p:cond>
                </p:stCondLst>
                <p:endSync evt="end" delay="0">
                  <p:rtn val="all"/>
                </p:endSync>
                <p:childTnLst>
                  <p:par>
                    <p:cTn id="243" fill="hold">
                      <p:stCondLst>
                        <p:cond delay="0"/>
                      </p:stCondLst>
                      <p:childTnLst>
                        <p:par>
                          <p:cTn id="244" fill="hold">
                            <p:stCondLst>
                              <p:cond delay="0"/>
                            </p:stCondLst>
                            <p:childTnLst>
                              <p:par>
                                <p:cTn id="2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46" dur="250" autoRev="1" fill="remove"/>
                                        <p:tgtEl>
                                          <p:spTgt spid="35"/>
                                        </p:tgtEl>
                                        <p:attrNameLst>
                                          <p:attrName>style.color</p:attrName>
                                        </p:attrNameLst>
                                      </p:cBhvr>
                                      <p:to>
                                        <a:srgbClr val="FF3399"/>
                                      </p:to>
                                    </p:animClr>
                                    <p:animClr clrSpc="rgb" dir="cw">
                                      <p:cBhvr>
                                        <p:cTn id="247" dur="250" autoRev="1" fill="remove"/>
                                        <p:tgtEl>
                                          <p:spTgt spid="35"/>
                                        </p:tgtEl>
                                        <p:attrNameLst>
                                          <p:attrName>fillcolor</p:attrName>
                                        </p:attrNameLst>
                                      </p:cBhvr>
                                      <p:to>
                                        <a:srgbClr val="FF3399"/>
                                      </p:to>
                                    </p:animClr>
                                    <p:set>
                                      <p:cBhvr>
                                        <p:cTn id="248" dur="250" autoRev="1" fill="remove"/>
                                        <p:tgtEl>
                                          <p:spTgt spid="35"/>
                                        </p:tgtEl>
                                        <p:attrNameLst>
                                          <p:attrName>fill.type</p:attrName>
                                        </p:attrNameLst>
                                      </p:cBhvr>
                                      <p:to>
                                        <p:strVal val="solid"/>
                                      </p:to>
                                    </p:set>
                                    <p:set>
                                      <p:cBhvr>
                                        <p:cTn id="249" dur="250" autoRev="1" fill="remove"/>
                                        <p:tgtEl>
                                          <p:spTgt spid="35"/>
                                        </p:tgtEl>
                                        <p:attrNameLst>
                                          <p:attrName>fill.on</p:attrName>
                                        </p:attrNameLst>
                                      </p:cBhvr>
                                      <p:to>
                                        <p:strVal val="true"/>
                                      </p:to>
                                    </p:set>
                                  </p:childTnLst>
                                  <p:subTnLst>
                                    <p:audio>
                                      <p:cMediaNode>
                                        <p:cTn display="0" masterRel="sameClick">
                                          <p:stCondLst>
                                            <p:cond evt="begin" delay="0">
                                              <p:tn val="24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5"/>
                  </p:tgtEl>
                </p:cond>
              </p:nextCondLst>
            </p:seq>
            <p:seq concurrent="1" nextAc="seek">
              <p:cTn id="250" restart="whenNotActive" fill="hold" evtFilter="cancelBubble" nodeType="interactiveSeq">
                <p:stCondLst>
                  <p:cond evt="onClick" delay="0">
                    <p:tgtEl>
                      <p:spTgt spid="36"/>
                    </p:tgtEl>
                  </p:cond>
                </p:stCondLst>
                <p:endSync evt="end" delay="0">
                  <p:rtn val="all"/>
                </p:endSync>
                <p:childTnLst>
                  <p:par>
                    <p:cTn id="251" fill="hold">
                      <p:stCondLst>
                        <p:cond delay="0"/>
                      </p:stCondLst>
                      <p:childTnLst>
                        <p:par>
                          <p:cTn id="252" fill="hold">
                            <p:stCondLst>
                              <p:cond delay="0"/>
                            </p:stCondLst>
                            <p:childTnLst>
                              <p:par>
                                <p:cTn id="2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4" dur="250" autoRev="1" fill="remove"/>
                                        <p:tgtEl>
                                          <p:spTgt spid="36"/>
                                        </p:tgtEl>
                                        <p:attrNameLst>
                                          <p:attrName>style.color</p:attrName>
                                        </p:attrNameLst>
                                      </p:cBhvr>
                                      <p:to>
                                        <a:srgbClr val="FF3399"/>
                                      </p:to>
                                    </p:animClr>
                                    <p:animClr clrSpc="rgb" dir="cw">
                                      <p:cBhvr>
                                        <p:cTn id="255" dur="250" autoRev="1" fill="remove"/>
                                        <p:tgtEl>
                                          <p:spTgt spid="36"/>
                                        </p:tgtEl>
                                        <p:attrNameLst>
                                          <p:attrName>fillcolor</p:attrName>
                                        </p:attrNameLst>
                                      </p:cBhvr>
                                      <p:to>
                                        <a:srgbClr val="FF3399"/>
                                      </p:to>
                                    </p:animClr>
                                    <p:set>
                                      <p:cBhvr>
                                        <p:cTn id="256" dur="250" autoRev="1" fill="remove"/>
                                        <p:tgtEl>
                                          <p:spTgt spid="36"/>
                                        </p:tgtEl>
                                        <p:attrNameLst>
                                          <p:attrName>fill.type</p:attrName>
                                        </p:attrNameLst>
                                      </p:cBhvr>
                                      <p:to>
                                        <p:strVal val="solid"/>
                                      </p:to>
                                    </p:set>
                                    <p:set>
                                      <p:cBhvr>
                                        <p:cTn id="257" dur="250" autoRev="1" fill="remove"/>
                                        <p:tgtEl>
                                          <p:spTgt spid="36"/>
                                        </p:tgtEl>
                                        <p:attrNameLst>
                                          <p:attrName>fill.on</p:attrName>
                                        </p:attrNameLst>
                                      </p:cBhvr>
                                      <p:to>
                                        <p:strVal val="true"/>
                                      </p:to>
                                    </p:set>
                                  </p:childTnLst>
                                  <p:subTnLst>
                                    <p:audio>
                                      <p:cMediaNode>
                                        <p:cTn display="0" masterRel="sameClick">
                                          <p:stCondLst>
                                            <p:cond evt="begin" delay="0">
                                              <p:tn val="25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6"/>
                  </p:tgtEl>
                </p:cond>
              </p:nextCondLst>
            </p:seq>
            <p:seq concurrent="1" nextAc="seek">
              <p:cTn id="258" restart="whenNotActive" fill="hold" evtFilter="cancelBubble" nodeType="interactiveSeq">
                <p:stCondLst>
                  <p:cond evt="onClick" delay="0">
                    <p:tgtEl>
                      <p:spTgt spid="37"/>
                    </p:tgtEl>
                  </p:cond>
                </p:stCondLst>
                <p:endSync evt="end" delay="0">
                  <p:rtn val="all"/>
                </p:endSync>
                <p:childTnLst>
                  <p:par>
                    <p:cTn id="259" fill="hold">
                      <p:stCondLst>
                        <p:cond delay="0"/>
                      </p:stCondLst>
                      <p:childTnLst>
                        <p:par>
                          <p:cTn id="260" fill="hold">
                            <p:stCondLst>
                              <p:cond delay="0"/>
                            </p:stCondLst>
                            <p:childTnLst>
                              <p:par>
                                <p:cTn id="2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62" dur="250" autoRev="1" fill="remove"/>
                                        <p:tgtEl>
                                          <p:spTgt spid="37"/>
                                        </p:tgtEl>
                                        <p:attrNameLst>
                                          <p:attrName>style.color</p:attrName>
                                        </p:attrNameLst>
                                      </p:cBhvr>
                                      <p:to>
                                        <a:srgbClr val="FF3399"/>
                                      </p:to>
                                    </p:animClr>
                                    <p:animClr clrSpc="rgb" dir="cw">
                                      <p:cBhvr>
                                        <p:cTn id="263" dur="250" autoRev="1" fill="remove"/>
                                        <p:tgtEl>
                                          <p:spTgt spid="37"/>
                                        </p:tgtEl>
                                        <p:attrNameLst>
                                          <p:attrName>fillcolor</p:attrName>
                                        </p:attrNameLst>
                                      </p:cBhvr>
                                      <p:to>
                                        <a:srgbClr val="FF3399"/>
                                      </p:to>
                                    </p:animClr>
                                    <p:set>
                                      <p:cBhvr>
                                        <p:cTn id="264" dur="250" autoRev="1" fill="remove"/>
                                        <p:tgtEl>
                                          <p:spTgt spid="37"/>
                                        </p:tgtEl>
                                        <p:attrNameLst>
                                          <p:attrName>fill.type</p:attrName>
                                        </p:attrNameLst>
                                      </p:cBhvr>
                                      <p:to>
                                        <p:strVal val="solid"/>
                                      </p:to>
                                    </p:set>
                                    <p:set>
                                      <p:cBhvr>
                                        <p:cTn id="265" dur="250" autoRev="1" fill="remove"/>
                                        <p:tgtEl>
                                          <p:spTgt spid="37"/>
                                        </p:tgtEl>
                                        <p:attrNameLst>
                                          <p:attrName>fill.on</p:attrName>
                                        </p:attrNameLst>
                                      </p:cBhvr>
                                      <p:to>
                                        <p:strVal val="true"/>
                                      </p:to>
                                    </p:set>
                                  </p:childTnLst>
                                  <p:subTnLst>
                                    <p:audio>
                                      <p:cMediaNode>
                                        <p:cTn display="0" masterRel="sameClick">
                                          <p:stCondLst>
                                            <p:cond evt="begin" delay="0">
                                              <p:tn val="26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7"/>
                  </p:tgtEl>
                </p:cond>
              </p:nextCondLst>
            </p:seq>
            <p:seq concurrent="1" nextAc="seek">
              <p:cTn id="266" restart="whenNotActive" fill="hold" evtFilter="cancelBubble" nodeType="interactiveSeq">
                <p:stCondLst>
                  <p:cond evt="onClick" delay="0">
                    <p:tgtEl>
                      <p:spTgt spid="38"/>
                    </p:tgtEl>
                  </p:cond>
                </p:stCondLst>
                <p:endSync evt="end" delay="0">
                  <p:rtn val="all"/>
                </p:endSync>
                <p:childTnLst>
                  <p:par>
                    <p:cTn id="267" fill="hold">
                      <p:stCondLst>
                        <p:cond delay="0"/>
                      </p:stCondLst>
                      <p:childTnLst>
                        <p:par>
                          <p:cTn id="268" fill="hold">
                            <p:stCondLst>
                              <p:cond delay="0"/>
                            </p:stCondLst>
                            <p:childTnLst>
                              <p:par>
                                <p:cTn id="2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0" dur="250" autoRev="1" fill="remove"/>
                                        <p:tgtEl>
                                          <p:spTgt spid="38"/>
                                        </p:tgtEl>
                                        <p:attrNameLst>
                                          <p:attrName>style.color</p:attrName>
                                        </p:attrNameLst>
                                      </p:cBhvr>
                                      <p:to>
                                        <a:srgbClr val="FF3399"/>
                                      </p:to>
                                    </p:animClr>
                                    <p:animClr clrSpc="rgb" dir="cw">
                                      <p:cBhvr>
                                        <p:cTn id="271" dur="250" autoRev="1" fill="remove"/>
                                        <p:tgtEl>
                                          <p:spTgt spid="38"/>
                                        </p:tgtEl>
                                        <p:attrNameLst>
                                          <p:attrName>fillcolor</p:attrName>
                                        </p:attrNameLst>
                                      </p:cBhvr>
                                      <p:to>
                                        <a:srgbClr val="FF3399"/>
                                      </p:to>
                                    </p:animClr>
                                    <p:set>
                                      <p:cBhvr>
                                        <p:cTn id="272" dur="250" autoRev="1" fill="remove"/>
                                        <p:tgtEl>
                                          <p:spTgt spid="38"/>
                                        </p:tgtEl>
                                        <p:attrNameLst>
                                          <p:attrName>fill.type</p:attrName>
                                        </p:attrNameLst>
                                      </p:cBhvr>
                                      <p:to>
                                        <p:strVal val="solid"/>
                                      </p:to>
                                    </p:set>
                                    <p:set>
                                      <p:cBhvr>
                                        <p:cTn id="273" dur="250" autoRev="1" fill="remove"/>
                                        <p:tgtEl>
                                          <p:spTgt spid="38"/>
                                        </p:tgtEl>
                                        <p:attrNameLst>
                                          <p:attrName>fill.on</p:attrName>
                                        </p:attrNameLst>
                                      </p:cBhvr>
                                      <p:to>
                                        <p:strVal val="true"/>
                                      </p:to>
                                    </p:set>
                                  </p:childTnLst>
                                  <p:subTnLst>
                                    <p:audio>
                                      <p:cMediaNode>
                                        <p:cTn display="0" masterRel="sameClick">
                                          <p:stCondLst>
                                            <p:cond evt="begin" delay="0">
                                              <p:tn val="26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8"/>
                  </p:tgtEl>
                </p:cond>
              </p:nextCondLst>
            </p:seq>
            <p:seq concurrent="1" nextAc="seek">
              <p:cTn id="274" restart="whenNotActive" fill="hold" evtFilter="cancelBubble" nodeType="interactiveSeq">
                <p:stCondLst>
                  <p:cond evt="onClick" delay="0">
                    <p:tgtEl>
                      <p:spTgt spid="39"/>
                    </p:tgtEl>
                  </p:cond>
                </p:stCondLst>
                <p:endSync evt="end" delay="0">
                  <p:rtn val="all"/>
                </p:endSync>
                <p:childTnLst>
                  <p:par>
                    <p:cTn id="275" fill="hold">
                      <p:stCondLst>
                        <p:cond delay="0"/>
                      </p:stCondLst>
                      <p:childTnLst>
                        <p:par>
                          <p:cTn id="276" fill="hold">
                            <p:stCondLst>
                              <p:cond delay="0"/>
                            </p:stCondLst>
                            <p:childTnLst>
                              <p:par>
                                <p:cTn id="2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8" dur="250" autoRev="1" fill="remove"/>
                                        <p:tgtEl>
                                          <p:spTgt spid="39"/>
                                        </p:tgtEl>
                                        <p:attrNameLst>
                                          <p:attrName>style.color</p:attrName>
                                        </p:attrNameLst>
                                      </p:cBhvr>
                                      <p:to>
                                        <a:srgbClr val="FF3399"/>
                                      </p:to>
                                    </p:animClr>
                                    <p:animClr clrSpc="rgb" dir="cw">
                                      <p:cBhvr>
                                        <p:cTn id="279" dur="250" autoRev="1" fill="remove"/>
                                        <p:tgtEl>
                                          <p:spTgt spid="39"/>
                                        </p:tgtEl>
                                        <p:attrNameLst>
                                          <p:attrName>fillcolor</p:attrName>
                                        </p:attrNameLst>
                                      </p:cBhvr>
                                      <p:to>
                                        <a:srgbClr val="FF3399"/>
                                      </p:to>
                                    </p:animClr>
                                    <p:set>
                                      <p:cBhvr>
                                        <p:cTn id="280" dur="250" autoRev="1" fill="remove"/>
                                        <p:tgtEl>
                                          <p:spTgt spid="39"/>
                                        </p:tgtEl>
                                        <p:attrNameLst>
                                          <p:attrName>fill.type</p:attrName>
                                        </p:attrNameLst>
                                      </p:cBhvr>
                                      <p:to>
                                        <p:strVal val="solid"/>
                                      </p:to>
                                    </p:set>
                                    <p:set>
                                      <p:cBhvr>
                                        <p:cTn id="281" dur="250" autoRev="1" fill="remove"/>
                                        <p:tgtEl>
                                          <p:spTgt spid="39"/>
                                        </p:tgtEl>
                                        <p:attrNameLst>
                                          <p:attrName>fill.on</p:attrName>
                                        </p:attrNameLst>
                                      </p:cBhvr>
                                      <p:to>
                                        <p:strVal val="true"/>
                                      </p:to>
                                    </p:set>
                                  </p:childTnLst>
                                  <p:subTnLst>
                                    <p:audio>
                                      <p:cMediaNode>
                                        <p:cTn display="0" masterRel="sameClick">
                                          <p:stCondLst>
                                            <p:cond evt="begin" delay="0">
                                              <p:tn val="27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9"/>
                  </p:tgtEl>
                </p:cond>
              </p:nextCondLst>
            </p:seq>
            <p:seq concurrent="1" nextAc="seek">
              <p:cTn id="282" restart="whenNotActive" fill="hold" evtFilter="cancelBubble" nodeType="interactiveSeq">
                <p:stCondLst>
                  <p:cond evt="onClick" delay="0">
                    <p:tgtEl>
                      <p:spTgt spid="40"/>
                    </p:tgtEl>
                  </p:cond>
                </p:stCondLst>
                <p:endSync evt="end" delay="0">
                  <p:rtn val="all"/>
                </p:endSync>
                <p:childTnLst>
                  <p:par>
                    <p:cTn id="283" fill="hold">
                      <p:stCondLst>
                        <p:cond delay="0"/>
                      </p:stCondLst>
                      <p:childTnLst>
                        <p:par>
                          <p:cTn id="284" fill="hold">
                            <p:stCondLst>
                              <p:cond delay="0"/>
                            </p:stCondLst>
                            <p:childTnLst>
                              <p:par>
                                <p:cTn id="2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86" dur="250" autoRev="1" fill="remove"/>
                                        <p:tgtEl>
                                          <p:spTgt spid="40"/>
                                        </p:tgtEl>
                                        <p:attrNameLst>
                                          <p:attrName>style.color</p:attrName>
                                        </p:attrNameLst>
                                      </p:cBhvr>
                                      <p:to>
                                        <a:srgbClr val="FF3399"/>
                                      </p:to>
                                    </p:animClr>
                                    <p:animClr clrSpc="rgb" dir="cw">
                                      <p:cBhvr>
                                        <p:cTn id="287" dur="250" autoRev="1" fill="remove"/>
                                        <p:tgtEl>
                                          <p:spTgt spid="40"/>
                                        </p:tgtEl>
                                        <p:attrNameLst>
                                          <p:attrName>fillcolor</p:attrName>
                                        </p:attrNameLst>
                                      </p:cBhvr>
                                      <p:to>
                                        <a:srgbClr val="FF3399"/>
                                      </p:to>
                                    </p:animClr>
                                    <p:set>
                                      <p:cBhvr>
                                        <p:cTn id="288" dur="250" autoRev="1" fill="remove"/>
                                        <p:tgtEl>
                                          <p:spTgt spid="40"/>
                                        </p:tgtEl>
                                        <p:attrNameLst>
                                          <p:attrName>fill.type</p:attrName>
                                        </p:attrNameLst>
                                      </p:cBhvr>
                                      <p:to>
                                        <p:strVal val="solid"/>
                                      </p:to>
                                    </p:set>
                                    <p:set>
                                      <p:cBhvr>
                                        <p:cTn id="289" dur="250" autoRev="1" fill="remove"/>
                                        <p:tgtEl>
                                          <p:spTgt spid="40"/>
                                        </p:tgtEl>
                                        <p:attrNameLst>
                                          <p:attrName>fill.on</p:attrName>
                                        </p:attrNameLst>
                                      </p:cBhvr>
                                      <p:to>
                                        <p:strVal val="true"/>
                                      </p:to>
                                    </p:set>
                                  </p:childTnLst>
                                  <p:subTnLst>
                                    <p:audio>
                                      <p:cMediaNode>
                                        <p:cTn display="0" masterRel="sameClick">
                                          <p:stCondLst>
                                            <p:cond evt="begin" delay="0">
                                              <p:tn val="28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0"/>
                  </p:tgtEl>
                </p:cond>
              </p:nextCondLst>
            </p:seq>
            <p:seq concurrent="1" nextAc="seek">
              <p:cTn id="290" restart="whenNotActive" fill="hold" evtFilter="cancelBubble" nodeType="interactiveSeq">
                <p:stCondLst>
                  <p:cond evt="onClick" delay="0">
                    <p:tgtEl>
                      <p:spTgt spid="41"/>
                    </p:tgtEl>
                  </p:cond>
                </p:stCondLst>
                <p:endSync evt="end" delay="0">
                  <p:rtn val="all"/>
                </p:endSync>
                <p:childTnLst>
                  <p:par>
                    <p:cTn id="291" fill="hold">
                      <p:stCondLst>
                        <p:cond delay="0"/>
                      </p:stCondLst>
                      <p:childTnLst>
                        <p:par>
                          <p:cTn id="292" fill="hold">
                            <p:stCondLst>
                              <p:cond delay="0"/>
                            </p:stCondLst>
                            <p:childTnLst>
                              <p:par>
                                <p:cTn id="2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4" dur="250" autoRev="1" fill="remove"/>
                                        <p:tgtEl>
                                          <p:spTgt spid="41"/>
                                        </p:tgtEl>
                                        <p:attrNameLst>
                                          <p:attrName>style.color</p:attrName>
                                        </p:attrNameLst>
                                      </p:cBhvr>
                                      <p:to>
                                        <a:srgbClr val="FF3399"/>
                                      </p:to>
                                    </p:animClr>
                                    <p:animClr clrSpc="rgb" dir="cw">
                                      <p:cBhvr>
                                        <p:cTn id="295" dur="250" autoRev="1" fill="remove"/>
                                        <p:tgtEl>
                                          <p:spTgt spid="41"/>
                                        </p:tgtEl>
                                        <p:attrNameLst>
                                          <p:attrName>fillcolor</p:attrName>
                                        </p:attrNameLst>
                                      </p:cBhvr>
                                      <p:to>
                                        <a:srgbClr val="FF3399"/>
                                      </p:to>
                                    </p:animClr>
                                    <p:set>
                                      <p:cBhvr>
                                        <p:cTn id="296" dur="250" autoRev="1" fill="remove"/>
                                        <p:tgtEl>
                                          <p:spTgt spid="41"/>
                                        </p:tgtEl>
                                        <p:attrNameLst>
                                          <p:attrName>fill.type</p:attrName>
                                        </p:attrNameLst>
                                      </p:cBhvr>
                                      <p:to>
                                        <p:strVal val="solid"/>
                                      </p:to>
                                    </p:set>
                                    <p:set>
                                      <p:cBhvr>
                                        <p:cTn id="297" dur="250" autoRev="1" fill="remove"/>
                                        <p:tgtEl>
                                          <p:spTgt spid="41"/>
                                        </p:tgtEl>
                                        <p:attrNameLst>
                                          <p:attrName>fill.on</p:attrName>
                                        </p:attrNameLst>
                                      </p:cBhvr>
                                      <p:to>
                                        <p:strVal val="true"/>
                                      </p:to>
                                    </p:set>
                                  </p:childTnLst>
                                  <p:subTnLst>
                                    <p:audio>
                                      <p:cMediaNode>
                                        <p:cTn display="0" masterRel="sameClick">
                                          <p:stCondLst>
                                            <p:cond evt="begin" delay="0">
                                              <p:tn val="29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1"/>
                  </p:tgtEl>
                </p:cond>
              </p:nextCondLst>
            </p:seq>
            <p:seq concurrent="1" nextAc="seek">
              <p:cTn id="298" restart="whenNotActive" fill="hold" evtFilter="cancelBubble" nodeType="interactiveSeq">
                <p:stCondLst>
                  <p:cond evt="onClick" delay="0">
                    <p:tgtEl>
                      <p:spTgt spid="42"/>
                    </p:tgtEl>
                  </p:cond>
                </p:stCondLst>
                <p:endSync evt="end" delay="0">
                  <p:rtn val="all"/>
                </p:endSync>
                <p:childTnLst>
                  <p:par>
                    <p:cTn id="299" fill="hold">
                      <p:stCondLst>
                        <p:cond delay="0"/>
                      </p:stCondLst>
                      <p:childTnLst>
                        <p:par>
                          <p:cTn id="300" fill="hold">
                            <p:stCondLst>
                              <p:cond delay="0"/>
                            </p:stCondLst>
                            <p:childTnLst>
                              <p:par>
                                <p:cTn id="3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2" dur="250" autoRev="1" fill="remove"/>
                                        <p:tgtEl>
                                          <p:spTgt spid="42"/>
                                        </p:tgtEl>
                                        <p:attrNameLst>
                                          <p:attrName>style.color</p:attrName>
                                        </p:attrNameLst>
                                      </p:cBhvr>
                                      <p:to>
                                        <a:srgbClr val="FF3399"/>
                                      </p:to>
                                    </p:animClr>
                                    <p:animClr clrSpc="rgb" dir="cw">
                                      <p:cBhvr>
                                        <p:cTn id="303" dur="250" autoRev="1" fill="remove"/>
                                        <p:tgtEl>
                                          <p:spTgt spid="42"/>
                                        </p:tgtEl>
                                        <p:attrNameLst>
                                          <p:attrName>fillcolor</p:attrName>
                                        </p:attrNameLst>
                                      </p:cBhvr>
                                      <p:to>
                                        <a:srgbClr val="FF3399"/>
                                      </p:to>
                                    </p:animClr>
                                    <p:set>
                                      <p:cBhvr>
                                        <p:cTn id="304" dur="250" autoRev="1" fill="remove"/>
                                        <p:tgtEl>
                                          <p:spTgt spid="42"/>
                                        </p:tgtEl>
                                        <p:attrNameLst>
                                          <p:attrName>fill.type</p:attrName>
                                        </p:attrNameLst>
                                      </p:cBhvr>
                                      <p:to>
                                        <p:strVal val="solid"/>
                                      </p:to>
                                    </p:set>
                                    <p:set>
                                      <p:cBhvr>
                                        <p:cTn id="305" dur="250" autoRev="1" fill="remove"/>
                                        <p:tgtEl>
                                          <p:spTgt spid="42"/>
                                        </p:tgtEl>
                                        <p:attrNameLst>
                                          <p:attrName>fill.on</p:attrName>
                                        </p:attrNameLst>
                                      </p:cBhvr>
                                      <p:to>
                                        <p:strVal val="true"/>
                                      </p:to>
                                    </p:set>
                                  </p:childTnLst>
                                  <p:subTnLst>
                                    <p:audio>
                                      <p:cMediaNode>
                                        <p:cTn display="0" masterRel="sameClick">
                                          <p:stCondLst>
                                            <p:cond evt="begin" delay="0">
                                              <p:tn val="30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2"/>
                  </p:tgtEl>
                </p:cond>
              </p:nextCondLst>
            </p:seq>
            <p:seq concurrent="1" nextAc="seek">
              <p:cTn id="306" restart="whenNotActive" fill="hold" evtFilter="cancelBubble" nodeType="interactiveSeq">
                <p:stCondLst>
                  <p:cond evt="onClick" delay="0">
                    <p:tgtEl>
                      <p:spTgt spid="43"/>
                    </p:tgtEl>
                  </p:cond>
                </p:stCondLst>
                <p:endSync evt="end" delay="0">
                  <p:rtn val="all"/>
                </p:endSync>
                <p:childTnLst>
                  <p:par>
                    <p:cTn id="307" fill="hold">
                      <p:stCondLst>
                        <p:cond delay="0"/>
                      </p:stCondLst>
                      <p:childTnLst>
                        <p:par>
                          <p:cTn id="308" fill="hold">
                            <p:stCondLst>
                              <p:cond delay="0"/>
                            </p:stCondLst>
                            <p:childTnLst>
                              <p:par>
                                <p:cTn id="3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0" dur="250" autoRev="1" fill="remove"/>
                                        <p:tgtEl>
                                          <p:spTgt spid="43"/>
                                        </p:tgtEl>
                                        <p:attrNameLst>
                                          <p:attrName>style.color</p:attrName>
                                        </p:attrNameLst>
                                      </p:cBhvr>
                                      <p:to>
                                        <a:srgbClr val="FF3399"/>
                                      </p:to>
                                    </p:animClr>
                                    <p:animClr clrSpc="rgb" dir="cw">
                                      <p:cBhvr>
                                        <p:cTn id="311" dur="250" autoRev="1" fill="remove"/>
                                        <p:tgtEl>
                                          <p:spTgt spid="43"/>
                                        </p:tgtEl>
                                        <p:attrNameLst>
                                          <p:attrName>fillcolor</p:attrName>
                                        </p:attrNameLst>
                                      </p:cBhvr>
                                      <p:to>
                                        <a:srgbClr val="FF3399"/>
                                      </p:to>
                                    </p:animClr>
                                    <p:set>
                                      <p:cBhvr>
                                        <p:cTn id="312" dur="250" autoRev="1" fill="remove"/>
                                        <p:tgtEl>
                                          <p:spTgt spid="43"/>
                                        </p:tgtEl>
                                        <p:attrNameLst>
                                          <p:attrName>fill.type</p:attrName>
                                        </p:attrNameLst>
                                      </p:cBhvr>
                                      <p:to>
                                        <p:strVal val="solid"/>
                                      </p:to>
                                    </p:set>
                                    <p:set>
                                      <p:cBhvr>
                                        <p:cTn id="313" dur="250" autoRev="1" fill="remove"/>
                                        <p:tgtEl>
                                          <p:spTgt spid="43"/>
                                        </p:tgtEl>
                                        <p:attrNameLst>
                                          <p:attrName>fill.on</p:attrName>
                                        </p:attrNameLst>
                                      </p:cBhvr>
                                      <p:to>
                                        <p:strVal val="true"/>
                                      </p:to>
                                    </p:set>
                                  </p:childTnLst>
                                  <p:subTnLst>
                                    <p:audio>
                                      <p:cMediaNode>
                                        <p:cTn display="0" masterRel="sameClick">
                                          <p:stCondLst>
                                            <p:cond evt="begin" delay="0">
                                              <p:tn val="30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3"/>
                  </p:tgtEl>
                </p:cond>
              </p:nextCondLst>
            </p:seq>
            <p:seq concurrent="1" nextAc="seek">
              <p:cTn id="314" restart="whenNotActive" fill="hold" evtFilter="cancelBubble" nodeType="interactiveSeq">
                <p:stCondLst>
                  <p:cond evt="onClick" delay="0">
                    <p:tgtEl>
                      <p:spTgt spid="44"/>
                    </p:tgtEl>
                  </p:cond>
                </p:stCondLst>
                <p:endSync evt="end" delay="0">
                  <p:rtn val="all"/>
                </p:endSync>
                <p:childTnLst>
                  <p:par>
                    <p:cTn id="315" fill="hold">
                      <p:stCondLst>
                        <p:cond delay="0"/>
                      </p:stCondLst>
                      <p:childTnLst>
                        <p:par>
                          <p:cTn id="316" fill="hold">
                            <p:stCondLst>
                              <p:cond delay="0"/>
                            </p:stCondLst>
                            <p:childTnLst>
                              <p:par>
                                <p:cTn id="3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8" dur="250" autoRev="1" fill="remove"/>
                                        <p:tgtEl>
                                          <p:spTgt spid="44"/>
                                        </p:tgtEl>
                                        <p:attrNameLst>
                                          <p:attrName>style.color</p:attrName>
                                        </p:attrNameLst>
                                      </p:cBhvr>
                                      <p:to>
                                        <a:srgbClr val="FF3399"/>
                                      </p:to>
                                    </p:animClr>
                                    <p:animClr clrSpc="rgb" dir="cw">
                                      <p:cBhvr>
                                        <p:cTn id="319" dur="250" autoRev="1" fill="remove"/>
                                        <p:tgtEl>
                                          <p:spTgt spid="44"/>
                                        </p:tgtEl>
                                        <p:attrNameLst>
                                          <p:attrName>fillcolor</p:attrName>
                                        </p:attrNameLst>
                                      </p:cBhvr>
                                      <p:to>
                                        <a:srgbClr val="FF3399"/>
                                      </p:to>
                                    </p:animClr>
                                    <p:set>
                                      <p:cBhvr>
                                        <p:cTn id="320" dur="250" autoRev="1" fill="remove"/>
                                        <p:tgtEl>
                                          <p:spTgt spid="44"/>
                                        </p:tgtEl>
                                        <p:attrNameLst>
                                          <p:attrName>fill.type</p:attrName>
                                        </p:attrNameLst>
                                      </p:cBhvr>
                                      <p:to>
                                        <p:strVal val="solid"/>
                                      </p:to>
                                    </p:set>
                                    <p:set>
                                      <p:cBhvr>
                                        <p:cTn id="321" dur="250" autoRev="1" fill="remove"/>
                                        <p:tgtEl>
                                          <p:spTgt spid="44"/>
                                        </p:tgtEl>
                                        <p:attrNameLst>
                                          <p:attrName>fill.on</p:attrName>
                                        </p:attrNameLst>
                                      </p:cBhvr>
                                      <p:to>
                                        <p:strVal val="true"/>
                                      </p:to>
                                    </p:set>
                                  </p:childTnLst>
                                  <p:subTnLst>
                                    <p:audio>
                                      <p:cMediaNode>
                                        <p:cTn display="0" masterRel="sameClick">
                                          <p:stCondLst>
                                            <p:cond evt="begin" delay="0">
                                              <p:tn val="31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4"/>
                  </p:tgtEl>
                </p:cond>
              </p:nextCondLst>
            </p:seq>
            <p:seq concurrent="1" nextAc="seek">
              <p:cTn id="322" restart="whenNotActive" fill="hold" evtFilter="cancelBubble" nodeType="interactiveSeq">
                <p:stCondLst>
                  <p:cond evt="onClick" delay="0">
                    <p:tgtEl>
                      <p:spTgt spid="45"/>
                    </p:tgtEl>
                  </p:cond>
                </p:stCondLst>
                <p:endSync evt="end" delay="0">
                  <p:rtn val="all"/>
                </p:endSync>
                <p:childTnLst>
                  <p:par>
                    <p:cTn id="323" fill="hold">
                      <p:stCondLst>
                        <p:cond delay="0"/>
                      </p:stCondLst>
                      <p:childTnLst>
                        <p:par>
                          <p:cTn id="324" fill="hold">
                            <p:stCondLst>
                              <p:cond delay="0"/>
                            </p:stCondLst>
                            <p:childTnLst>
                              <p:par>
                                <p:cTn id="3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26" dur="250" autoRev="1" fill="remove"/>
                                        <p:tgtEl>
                                          <p:spTgt spid="45"/>
                                        </p:tgtEl>
                                        <p:attrNameLst>
                                          <p:attrName>style.color</p:attrName>
                                        </p:attrNameLst>
                                      </p:cBhvr>
                                      <p:to>
                                        <a:srgbClr val="FF3399"/>
                                      </p:to>
                                    </p:animClr>
                                    <p:animClr clrSpc="rgb" dir="cw">
                                      <p:cBhvr>
                                        <p:cTn id="327" dur="250" autoRev="1" fill="remove"/>
                                        <p:tgtEl>
                                          <p:spTgt spid="45"/>
                                        </p:tgtEl>
                                        <p:attrNameLst>
                                          <p:attrName>fillcolor</p:attrName>
                                        </p:attrNameLst>
                                      </p:cBhvr>
                                      <p:to>
                                        <a:srgbClr val="FF3399"/>
                                      </p:to>
                                    </p:animClr>
                                    <p:set>
                                      <p:cBhvr>
                                        <p:cTn id="328" dur="250" autoRev="1" fill="remove"/>
                                        <p:tgtEl>
                                          <p:spTgt spid="45"/>
                                        </p:tgtEl>
                                        <p:attrNameLst>
                                          <p:attrName>fill.type</p:attrName>
                                        </p:attrNameLst>
                                      </p:cBhvr>
                                      <p:to>
                                        <p:strVal val="solid"/>
                                      </p:to>
                                    </p:set>
                                    <p:set>
                                      <p:cBhvr>
                                        <p:cTn id="329" dur="250" autoRev="1" fill="remove"/>
                                        <p:tgtEl>
                                          <p:spTgt spid="45"/>
                                        </p:tgtEl>
                                        <p:attrNameLst>
                                          <p:attrName>fill.on</p:attrName>
                                        </p:attrNameLst>
                                      </p:cBhvr>
                                      <p:to>
                                        <p:strVal val="true"/>
                                      </p:to>
                                    </p:set>
                                  </p:childTnLst>
                                  <p:subTnLst>
                                    <p:audio>
                                      <p:cMediaNode>
                                        <p:cTn display="0" masterRel="sameClick">
                                          <p:stCondLst>
                                            <p:cond evt="begin" delay="0">
                                              <p:tn val="32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5"/>
                  </p:tgtEl>
                </p:cond>
              </p:nextCondLst>
            </p:seq>
            <p:seq concurrent="1" nextAc="seek">
              <p:cTn id="330" restart="whenNotActive" fill="hold" evtFilter="cancelBubble" nodeType="interactiveSeq">
                <p:stCondLst>
                  <p:cond evt="onClick" delay="0">
                    <p:tgtEl>
                      <p:spTgt spid="46"/>
                    </p:tgtEl>
                  </p:cond>
                </p:stCondLst>
                <p:endSync evt="end" delay="0">
                  <p:rtn val="all"/>
                </p:endSync>
                <p:childTnLst>
                  <p:par>
                    <p:cTn id="331" fill="hold">
                      <p:stCondLst>
                        <p:cond delay="0"/>
                      </p:stCondLst>
                      <p:childTnLst>
                        <p:par>
                          <p:cTn id="332" fill="hold">
                            <p:stCondLst>
                              <p:cond delay="0"/>
                            </p:stCondLst>
                            <p:childTnLst>
                              <p:par>
                                <p:cTn id="3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4" dur="250" autoRev="1" fill="remove"/>
                                        <p:tgtEl>
                                          <p:spTgt spid="46"/>
                                        </p:tgtEl>
                                        <p:attrNameLst>
                                          <p:attrName>style.color</p:attrName>
                                        </p:attrNameLst>
                                      </p:cBhvr>
                                      <p:to>
                                        <a:srgbClr val="FF3399"/>
                                      </p:to>
                                    </p:animClr>
                                    <p:animClr clrSpc="rgb" dir="cw">
                                      <p:cBhvr>
                                        <p:cTn id="335" dur="250" autoRev="1" fill="remove"/>
                                        <p:tgtEl>
                                          <p:spTgt spid="46"/>
                                        </p:tgtEl>
                                        <p:attrNameLst>
                                          <p:attrName>fillcolor</p:attrName>
                                        </p:attrNameLst>
                                      </p:cBhvr>
                                      <p:to>
                                        <a:srgbClr val="FF3399"/>
                                      </p:to>
                                    </p:animClr>
                                    <p:set>
                                      <p:cBhvr>
                                        <p:cTn id="336" dur="250" autoRev="1" fill="remove"/>
                                        <p:tgtEl>
                                          <p:spTgt spid="46"/>
                                        </p:tgtEl>
                                        <p:attrNameLst>
                                          <p:attrName>fill.type</p:attrName>
                                        </p:attrNameLst>
                                      </p:cBhvr>
                                      <p:to>
                                        <p:strVal val="solid"/>
                                      </p:to>
                                    </p:set>
                                    <p:set>
                                      <p:cBhvr>
                                        <p:cTn id="337" dur="250" autoRev="1" fill="remove"/>
                                        <p:tgtEl>
                                          <p:spTgt spid="46"/>
                                        </p:tgtEl>
                                        <p:attrNameLst>
                                          <p:attrName>fill.on</p:attrName>
                                        </p:attrNameLst>
                                      </p:cBhvr>
                                      <p:to>
                                        <p:strVal val="true"/>
                                      </p:to>
                                    </p:set>
                                  </p:childTnLst>
                                  <p:subTnLst>
                                    <p:audio>
                                      <p:cMediaNode>
                                        <p:cTn display="0" masterRel="sameClick">
                                          <p:stCondLst>
                                            <p:cond evt="begin" delay="0">
                                              <p:tn val="33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6"/>
                  </p:tgtEl>
                </p:cond>
              </p:nextCondLst>
            </p:seq>
            <p:seq concurrent="1" nextAc="seek">
              <p:cTn id="338" restart="whenNotActive" fill="hold" evtFilter="cancelBubble" nodeType="interactiveSeq">
                <p:stCondLst>
                  <p:cond evt="onClick" delay="0">
                    <p:tgtEl>
                      <p:spTgt spid="47"/>
                    </p:tgtEl>
                  </p:cond>
                </p:stCondLst>
                <p:endSync evt="end" delay="0">
                  <p:rtn val="all"/>
                </p:endSync>
                <p:childTnLst>
                  <p:par>
                    <p:cTn id="339" fill="hold">
                      <p:stCondLst>
                        <p:cond delay="0"/>
                      </p:stCondLst>
                      <p:childTnLst>
                        <p:par>
                          <p:cTn id="340" fill="hold">
                            <p:stCondLst>
                              <p:cond delay="0"/>
                            </p:stCondLst>
                            <p:childTnLst>
                              <p:par>
                                <p:cTn id="3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42" dur="250" autoRev="1" fill="remove"/>
                                        <p:tgtEl>
                                          <p:spTgt spid="47"/>
                                        </p:tgtEl>
                                        <p:attrNameLst>
                                          <p:attrName>style.color</p:attrName>
                                        </p:attrNameLst>
                                      </p:cBhvr>
                                      <p:to>
                                        <a:srgbClr val="FF3399"/>
                                      </p:to>
                                    </p:animClr>
                                    <p:animClr clrSpc="rgb" dir="cw">
                                      <p:cBhvr>
                                        <p:cTn id="343" dur="250" autoRev="1" fill="remove"/>
                                        <p:tgtEl>
                                          <p:spTgt spid="47"/>
                                        </p:tgtEl>
                                        <p:attrNameLst>
                                          <p:attrName>fillcolor</p:attrName>
                                        </p:attrNameLst>
                                      </p:cBhvr>
                                      <p:to>
                                        <a:srgbClr val="FF3399"/>
                                      </p:to>
                                    </p:animClr>
                                    <p:set>
                                      <p:cBhvr>
                                        <p:cTn id="344" dur="250" autoRev="1" fill="remove"/>
                                        <p:tgtEl>
                                          <p:spTgt spid="47"/>
                                        </p:tgtEl>
                                        <p:attrNameLst>
                                          <p:attrName>fill.type</p:attrName>
                                        </p:attrNameLst>
                                      </p:cBhvr>
                                      <p:to>
                                        <p:strVal val="solid"/>
                                      </p:to>
                                    </p:set>
                                    <p:set>
                                      <p:cBhvr>
                                        <p:cTn id="345" dur="250" autoRev="1" fill="remove"/>
                                        <p:tgtEl>
                                          <p:spTgt spid="47"/>
                                        </p:tgtEl>
                                        <p:attrNameLst>
                                          <p:attrName>fill.on</p:attrName>
                                        </p:attrNameLst>
                                      </p:cBhvr>
                                      <p:to>
                                        <p:strVal val="true"/>
                                      </p:to>
                                    </p:set>
                                  </p:childTnLst>
                                  <p:subTnLst>
                                    <p:audio>
                                      <p:cMediaNode>
                                        <p:cTn display="0" masterRel="sameClick">
                                          <p:stCondLst>
                                            <p:cond evt="begin" delay="0">
                                              <p:tn val="34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7"/>
                  </p:tgtEl>
                </p:cond>
              </p:nextCondLst>
            </p:seq>
            <p:seq concurrent="1" nextAc="seek">
              <p:cTn id="346" restart="whenNotActive" fill="hold" evtFilter="cancelBubble" nodeType="interactiveSeq">
                <p:stCondLst>
                  <p:cond evt="onClick" delay="0">
                    <p:tgtEl>
                      <p:spTgt spid="48"/>
                    </p:tgtEl>
                  </p:cond>
                </p:stCondLst>
                <p:endSync evt="end" delay="0">
                  <p:rtn val="all"/>
                </p:endSync>
                <p:childTnLst>
                  <p:par>
                    <p:cTn id="347" fill="hold">
                      <p:stCondLst>
                        <p:cond delay="0"/>
                      </p:stCondLst>
                      <p:childTnLst>
                        <p:par>
                          <p:cTn id="348" fill="hold">
                            <p:stCondLst>
                              <p:cond delay="0"/>
                            </p:stCondLst>
                            <p:childTnLst>
                              <p:par>
                                <p:cTn id="3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0" dur="250" autoRev="1" fill="remove"/>
                                        <p:tgtEl>
                                          <p:spTgt spid="48"/>
                                        </p:tgtEl>
                                        <p:attrNameLst>
                                          <p:attrName>style.color</p:attrName>
                                        </p:attrNameLst>
                                      </p:cBhvr>
                                      <p:to>
                                        <a:srgbClr val="FF3399"/>
                                      </p:to>
                                    </p:animClr>
                                    <p:animClr clrSpc="rgb" dir="cw">
                                      <p:cBhvr>
                                        <p:cTn id="351" dur="250" autoRev="1" fill="remove"/>
                                        <p:tgtEl>
                                          <p:spTgt spid="48"/>
                                        </p:tgtEl>
                                        <p:attrNameLst>
                                          <p:attrName>fillcolor</p:attrName>
                                        </p:attrNameLst>
                                      </p:cBhvr>
                                      <p:to>
                                        <a:srgbClr val="FF3399"/>
                                      </p:to>
                                    </p:animClr>
                                    <p:set>
                                      <p:cBhvr>
                                        <p:cTn id="352" dur="250" autoRev="1" fill="remove"/>
                                        <p:tgtEl>
                                          <p:spTgt spid="48"/>
                                        </p:tgtEl>
                                        <p:attrNameLst>
                                          <p:attrName>fill.type</p:attrName>
                                        </p:attrNameLst>
                                      </p:cBhvr>
                                      <p:to>
                                        <p:strVal val="solid"/>
                                      </p:to>
                                    </p:set>
                                    <p:set>
                                      <p:cBhvr>
                                        <p:cTn id="353" dur="250" autoRev="1" fill="remove"/>
                                        <p:tgtEl>
                                          <p:spTgt spid="48"/>
                                        </p:tgtEl>
                                        <p:attrNameLst>
                                          <p:attrName>fill.on</p:attrName>
                                        </p:attrNameLst>
                                      </p:cBhvr>
                                      <p:to>
                                        <p:strVal val="true"/>
                                      </p:to>
                                    </p:set>
                                  </p:childTnLst>
                                  <p:subTnLst>
                                    <p:audio>
                                      <p:cMediaNode>
                                        <p:cTn display="0" masterRel="sameClick">
                                          <p:stCondLst>
                                            <p:cond evt="begin" delay="0">
                                              <p:tn val="34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8"/>
                  </p:tgtEl>
                </p:cond>
              </p:nextCondLst>
            </p:seq>
            <p:seq concurrent="1" nextAc="seek">
              <p:cTn id="354" restart="whenNotActive" fill="hold" evtFilter="cancelBubble" nodeType="interactiveSeq">
                <p:stCondLst>
                  <p:cond evt="onClick" delay="0">
                    <p:tgtEl>
                      <p:spTgt spid="49"/>
                    </p:tgtEl>
                  </p:cond>
                </p:stCondLst>
                <p:endSync evt="end" delay="0">
                  <p:rtn val="all"/>
                </p:endSync>
                <p:childTnLst>
                  <p:par>
                    <p:cTn id="355" fill="hold">
                      <p:stCondLst>
                        <p:cond delay="0"/>
                      </p:stCondLst>
                      <p:childTnLst>
                        <p:par>
                          <p:cTn id="356" fill="hold">
                            <p:stCondLst>
                              <p:cond delay="0"/>
                            </p:stCondLst>
                            <p:childTnLst>
                              <p:par>
                                <p:cTn id="3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8" dur="250" autoRev="1" fill="remove"/>
                                        <p:tgtEl>
                                          <p:spTgt spid="49"/>
                                        </p:tgtEl>
                                        <p:attrNameLst>
                                          <p:attrName>style.color</p:attrName>
                                        </p:attrNameLst>
                                      </p:cBhvr>
                                      <p:to>
                                        <a:srgbClr val="FF3399"/>
                                      </p:to>
                                    </p:animClr>
                                    <p:animClr clrSpc="rgb" dir="cw">
                                      <p:cBhvr>
                                        <p:cTn id="359" dur="250" autoRev="1" fill="remove"/>
                                        <p:tgtEl>
                                          <p:spTgt spid="49"/>
                                        </p:tgtEl>
                                        <p:attrNameLst>
                                          <p:attrName>fillcolor</p:attrName>
                                        </p:attrNameLst>
                                      </p:cBhvr>
                                      <p:to>
                                        <a:srgbClr val="FF3399"/>
                                      </p:to>
                                    </p:animClr>
                                    <p:set>
                                      <p:cBhvr>
                                        <p:cTn id="360" dur="250" autoRev="1" fill="remove"/>
                                        <p:tgtEl>
                                          <p:spTgt spid="49"/>
                                        </p:tgtEl>
                                        <p:attrNameLst>
                                          <p:attrName>fill.type</p:attrName>
                                        </p:attrNameLst>
                                      </p:cBhvr>
                                      <p:to>
                                        <p:strVal val="solid"/>
                                      </p:to>
                                    </p:set>
                                    <p:set>
                                      <p:cBhvr>
                                        <p:cTn id="361" dur="250" autoRev="1" fill="remove"/>
                                        <p:tgtEl>
                                          <p:spTgt spid="49"/>
                                        </p:tgtEl>
                                        <p:attrNameLst>
                                          <p:attrName>fill.on</p:attrName>
                                        </p:attrNameLst>
                                      </p:cBhvr>
                                      <p:to>
                                        <p:strVal val="true"/>
                                      </p:to>
                                    </p:set>
                                  </p:childTnLst>
                                  <p:subTnLst>
                                    <p:audio>
                                      <p:cMediaNode>
                                        <p:cTn display="0" masterRel="sameClick">
                                          <p:stCondLst>
                                            <p:cond evt="begin" delay="0">
                                              <p:tn val="35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9"/>
                  </p:tgtEl>
                </p:cond>
              </p:nextCondLst>
            </p:seq>
            <p:seq concurrent="1" nextAc="seek">
              <p:cTn id="362" restart="whenNotActive" fill="hold" evtFilter="cancelBubble" nodeType="interactiveSeq">
                <p:stCondLst>
                  <p:cond evt="onClick" delay="0">
                    <p:tgtEl>
                      <p:spTgt spid="50"/>
                    </p:tgtEl>
                  </p:cond>
                </p:stCondLst>
                <p:endSync evt="end" delay="0">
                  <p:rtn val="all"/>
                </p:endSync>
                <p:childTnLst>
                  <p:par>
                    <p:cTn id="363" fill="hold">
                      <p:stCondLst>
                        <p:cond delay="0"/>
                      </p:stCondLst>
                      <p:childTnLst>
                        <p:par>
                          <p:cTn id="364" fill="hold">
                            <p:stCondLst>
                              <p:cond delay="0"/>
                            </p:stCondLst>
                            <p:childTnLst>
                              <p:par>
                                <p:cTn id="3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66" dur="250" autoRev="1" fill="remove"/>
                                        <p:tgtEl>
                                          <p:spTgt spid="50"/>
                                        </p:tgtEl>
                                        <p:attrNameLst>
                                          <p:attrName>style.color</p:attrName>
                                        </p:attrNameLst>
                                      </p:cBhvr>
                                      <p:to>
                                        <a:srgbClr val="FF3399"/>
                                      </p:to>
                                    </p:animClr>
                                    <p:animClr clrSpc="rgb" dir="cw">
                                      <p:cBhvr>
                                        <p:cTn id="367" dur="250" autoRev="1" fill="remove"/>
                                        <p:tgtEl>
                                          <p:spTgt spid="50"/>
                                        </p:tgtEl>
                                        <p:attrNameLst>
                                          <p:attrName>fillcolor</p:attrName>
                                        </p:attrNameLst>
                                      </p:cBhvr>
                                      <p:to>
                                        <a:srgbClr val="FF3399"/>
                                      </p:to>
                                    </p:animClr>
                                    <p:set>
                                      <p:cBhvr>
                                        <p:cTn id="368" dur="250" autoRev="1" fill="remove"/>
                                        <p:tgtEl>
                                          <p:spTgt spid="50"/>
                                        </p:tgtEl>
                                        <p:attrNameLst>
                                          <p:attrName>fill.type</p:attrName>
                                        </p:attrNameLst>
                                      </p:cBhvr>
                                      <p:to>
                                        <p:strVal val="solid"/>
                                      </p:to>
                                    </p:set>
                                    <p:set>
                                      <p:cBhvr>
                                        <p:cTn id="369" dur="250" autoRev="1" fill="remove"/>
                                        <p:tgtEl>
                                          <p:spTgt spid="50"/>
                                        </p:tgtEl>
                                        <p:attrNameLst>
                                          <p:attrName>fill.on</p:attrName>
                                        </p:attrNameLst>
                                      </p:cBhvr>
                                      <p:to>
                                        <p:strVal val="true"/>
                                      </p:to>
                                    </p:set>
                                  </p:childTnLst>
                                  <p:subTnLst>
                                    <p:audio>
                                      <p:cMediaNode>
                                        <p:cTn display="0" masterRel="sameClick">
                                          <p:stCondLst>
                                            <p:cond evt="begin" delay="0">
                                              <p:tn val="36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0"/>
                  </p:tgtEl>
                </p:cond>
              </p:nextCondLst>
            </p:seq>
            <p:seq concurrent="1" nextAc="seek">
              <p:cTn id="370" restart="whenNotActive" fill="hold" evtFilter="cancelBubble" nodeType="interactiveSeq">
                <p:stCondLst>
                  <p:cond evt="onClick" delay="0">
                    <p:tgtEl>
                      <p:spTgt spid="51"/>
                    </p:tgtEl>
                  </p:cond>
                </p:stCondLst>
                <p:endSync evt="end" delay="0">
                  <p:rtn val="all"/>
                </p:endSync>
                <p:childTnLst>
                  <p:par>
                    <p:cTn id="371" fill="hold">
                      <p:stCondLst>
                        <p:cond delay="0"/>
                      </p:stCondLst>
                      <p:childTnLst>
                        <p:par>
                          <p:cTn id="372" fill="hold">
                            <p:stCondLst>
                              <p:cond delay="0"/>
                            </p:stCondLst>
                            <p:childTnLst>
                              <p:par>
                                <p:cTn id="3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4" dur="250" autoRev="1" fill="remove"/>
                                        <p:tgtEl>
                                          <p:spTgt spid="51"/>
                                        </p:tgtEl>
                                        <p:attrNameLst>
                                          <p:attrName>style.color</p:attrName>
                                        </p:attrNameLst>
                                      </p:cBhvr>
                                      <p:to>
                                        <a:srgbClr val="FF3399"/>
                                      </p:to>
                                    </p:animClr>
                                    <p:animClr clrSpc="rgb" dir="cw">
                                      <p:cBhvr>
                                        <p:cTn id="375" dur="250" autoRev="1" fill="remove"/>
                                        <p:tgtEl>
                                          <p:spTgt spid="51"/>
                                        </p:tgtEl>
                                        <p:attrNameLst>
                                          <p:attrName>fillcolor</p:attrName>
                                        </p:attrNameLst>
                                      </p:cBhvr>
                                      <p:to>
                                        <a:srgbClr val="FF3399"/>
                                      </p:to>
                                    </p:animClr>
                                    <p:set>
                                      <p:cBhvr>
                                        <p:cTn id="376" dur="250" autoRev="1" fill="remove"/>
                                        <p:tgtEl>
                                          <p:spTgt spid="51"/>
                                        </p:tgtEl>
                                        <p:attrNameLst>
                                          <p:attrName>fill.type</p:attrName>
                                        </p:attrNameLst>
                                      </p:cBhvr>
                                      <p:to>
                                        <p:strVal val="solid"/>
                                      </p:to>
                                    </p:set>
                                    <p:set>
                                      <p:cBhvr>
                                        <p:cTn id="377" dur="250" autoRev="1" fill="remove"/>
                                        <p:tgtEl>
                                          <p:spTgt spid="51"/>
                                        </p:tgtEl>
                                        <p:attrNameLst>
                                          <p:attrName>fill.on</p:attrName>
                                        </p:attrNameLst>
                                      </p:cBhvr>
                                      <p:to>
                                        <p:strVal val="true"/>
                                      </p:to>
                                    </p:set>
                                  </p:childTnLst>
                                  <p:subTnLst>
                                    <p:audio>
                                      <p:cMediaNode>
                                        <p:cTn display="0" masterRel="sameClick">
                                          <p:stCondLst>
                                            <p:cond evt="begin" delay="0">
                                              <p:tn val="37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1"/>
                  </p:tgtEl>
                </p:cond>
              </p:nextCondLst>
            </p:seq>
            <p:seq concurrent="1" nextAc="seek">
              <p:cTn id="378" restart="whenNotActive" fill="hold" evtFilter="cancelBubble" nodeType="interactiveSeq">
                <p:stCondLst>
                  <p:cond evt="onClick" delay="0">
                    <p:tgtEl>
                      <p:spTgt spid="52"/>
                    </p:tgtEl>
                  </p:cond>
                </p:stCondLst>
                <p:endSync evt="end" delay="0">
                  <p:rtn val="all"/>
                </p:endSync>
                <p:childTnLst>
                  <p:par>
                    <p:cTn id="379" fill="hold">
                      <p:stCondLst>
                        <p:cond delay="0"/>
                      </p:stCondLst>
                      <p:childTnLst>
                        <p:par>
                          <p:cTn id="380" fill="hold">
                            <p:stCondLst>
                              <p:cond delay="0"/>
                            </p:stCondLst>
                            <p:childTnLst>
                              <p:par>
                                <p:cTn id="3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2" dur="250" autoRev="1" fill="remove"/>
                                        <p:tgtEl>
                                          <p:spTgt spid="52"/>
                                        </p:tgtEl>
                                        <p:attrNameLst>
                                          <p:attrName>style.color</p:attrName>
                                        </p:attrNameLst>
                                      </p:cBhvr>
                                      <p:to>
                                        <a:srgbClr val="FF3399"/>
                                      </p:to>
                                    </p:animClr>
                                    <p:animClr clrSpc="rgb" dir="cw">
                                      <p:cBhvr>
                                        <p:cTn id="383" dur="250" autoRev="1" fill="remove"/>
                                        <p:tgtEl>
                                          <p:spTgt spid="52"/>
                                        </p:tgtEl>
                                        <p:attrNameLst>
                                          <p:attrName>fillcolor</p:attrName>
                                        </p:attrNameLst>
                                      </p:cBhvr>
                                      <p:to>
                                        <a:srgbClr val="FF3399"/>
                                      </p:to>
                                    </p:animClr>
                                    <p:set>
                                      <p:cBhvr>
                                        <p:cTn id="384" dur="250" autoRev="1" fill="remove"/>
                                        <p:tgtEl>
                                          <p:spTgt spid="52"/>
                                        </p:tgtEl>
                                        <p:attrNameLst>
                                          <p:attrName>fill.type</p:attrName>
                                        </p:attrNameLst>
                                      </p:cBhvr>
                                      <p:to>
                                        <p:strVal val="solid"/>
                                      </p:to>
                                    </p:set>
                                    <p:set>
                                      <p:cBhvr>
                                        <p:cTn id="385" dur="250" autoRev="1" fill="remove"/>
                                        <p:tgtEl>
                                          <p:spTgt spid="52"/>
                                        </p:tgtEl>
                                        <p:attrNameLst>
                                          <p:attrName>fill.on</p:attrName>
                                        </p:attrNameLst>
                                      </p:cBhvr>
                                      <p:to>
                                        <p:strVal val="true"/>
                                      </p:to>
                                    </p:set>
                                  </p:childTnLst>
                                  <p:subTnLst>
                                    <p:audio>
                                      <p:cMediaNode>
                                        <p:cTn display="0" masterRel="sameClick">
                                          <p:stCondLst>
                                            <p:cond evt="begin" delay="0">
                                              <p:tn val="38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2"/>
                  </p:tgtEl>
                </p:cond>
              </p:nextCondLst>
            </p:seq>
            <p:seq concurrent="1" nextAc="seek">
              <p:cTn id="386" restart="whenNotActive" fill="hold" evtFilter="cancelBubble" nodeType="interactiveSeq">
                <p:stCondLst>
                  <p:cond evt="onClick" delay="0">
                    <p:tgtEl>
                      <p:spTgt spid="53"/>
                    </p:tgtEl>
                  </p:cond>
                </p:stCondLst>
                <p:endSync evt="end" delay="0">
                  <p:rtn val="all"/>
                </p:endSync>
                <p:childTnLst>
                  <p:par>
                    <p:cTn id="387" fill="hold">
                      <p:stCondLst>
                        <p:cond delay="0"/>
                      </p:stCondLst>
                      <p:childTnLst>
                        <p:par>
                          <p:cTn id="388" fill="hold">
                            <p:stCondLst>
                              <p:cond delay="0"/>
                            </p:stCondLst>
                            <p:childTnLst>
                              <p:par>
                                <p:cTn id="3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0" dur="250" autoRev="1" fill="remove"/>
                                        <p:tgtEl>
                                          <p:spTgt spid="53"/>
                                        </p:tgtEl>
                                        <p:attrNameLst>
                                          <p:attrName>style.color</p:attrName>
                                        </p:attrNameLst>
                                      </p:cBhvr>
                                      <p:to>
                                        <a:srgbClr val="FF3399"/>
                                      </p:to>
                                    </p:animClr>
                                    <p:animClr clrSpc="rgb" dir="cw">
                                      <p:cBhvr>
                                        <p:cTn id="391" dur="250" autoRev="1" fill="remove"/>
                                        <p:tgtEl>
                                          <p:spTgt spid="53"/>
                                        </p:tgtEl>
                                        <p:attrNameLst>
                                          <p:attrName>fillcolor</p:attrName>
                                        </p:attrNameLst>
                                      </p:cBhvr>
                                      <p:to>
                                        <a:srgbClr val="FF3399"/>
                                      </p:to>
                                    </p:animClr>
                                    <p:set>
                                      <p:cBhvr>
                                        <p:cTn id="392" dur="250" autoRev="1" fill="remove"/>
                                        <p:tgtEl>
                                          <p:spTgt spid="53"/>
                                        </p:tgtEl>
                                        <p:attrNameLst>
                                          <p:attrName>fill.type</p:attrName>
                                        </p:attrNameLst>
                                      </p:cBhvr>
                                      <p:to>
                                        <p:strVal val="solid"/>
                                      </p:to>
                                    </p:set>
                                    <p:set>
                                      <p:cBhvr>
                                        <p:cTn id="393" dur="250" autoRev="1" fill="remove"/>
                                        <p:tgtEl>
                                          <p:spTgt spid="53"/>
                                        </p:tgtEl>
                                        <p:attrNameLst>
                                          <p:attrName>fill.on</p:attrName>
                                        </p:attrNameLst>
                                      </p:cBhvr>
                                      <p:to>
                                        <p:strVal val="true"/>
                                      </p:to>
                                    </p:set>
                                  </p:childTnLst>
                                  <p:subTnLst>
                                    <p:audio>
                                      <p:cMediaNode>
                                        <p:cTn display="0" masterRel="sameClick">
                                          <p:stCondLst>
                                            <p:cond evt="begin" delay="0">
                                              <p:tn val="38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3"/>
                  </p:tgtEl>
                </p:cond>
              </p:nextCondLst>
            </p:seq>
            <p:seq concurrent="1" nextAc="seek">
              <p:cTn id="394" restart="whenNotActive" fill="hold" evtFilter="cancelBubble" nodeType="interactiveSeq">
                <p:stCondLst>
                  <p:cond evt="onClick" delay="0">
                    <p:tgtEl>
                      <p:spTgt spid="54"/>
                    </p:tgtEl>
                  </p:cond>
                </p:stCondLst>
                <p:endSync evt="end" delay="0">
                  <p:rtn val="all"/>
                </p:endSync>
                <p:childTnLst>
                  <p:par>
                    <p:cTn id="395" fill="hold">
                      <p:stCondLst>
                        <p:cond delay="0"/>
                      </p:stCondLst>
                      <p:childTnLst>
                        <p:par>
                          <p:cTn id="396" fill="hold">
                            <p:stCondLst>
                              <p:cond delay="0"/>
                            </p:stCondLst>
                            <p:childTnLst>
                              <p:par>
                                <p:cTn id="3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8" dur="250" autoRev="1" fill="remove"/>
                                        <p:tgtEl>
                                          <p:spTgt spid="54"/>
                                        </p:tgtEl>
                                        <p:attrNameLst>
                                          <p:attrName>style.color</p:attrName>
                                        </p:attrNameLst>
                                      </p:cBhvr>
                                      <p:to>
                                        <a:srgbClr val="FF3399"/>
                                      </p:to>
                                    </p:animClr>
                                    <p:animClr clrSpc="rgb" dir="cw">
                                      <p:cBhvr>
                                        <p:cTn id="399" dur="250" autoRev="1" fill="remove"/>
                                        <p:tgtEl>
                                          <p:spTgt spid="54"/>
                                        </p:tgtEl>
                                        <p:attrNameLst>
                                          <p:attrName>fillcolor</p:attrName>
                                        </p:attrNameLst>
                                      </p:cBhvr>
                                      <p:to>
                                        <a:srgbClr val="FF3399"/>
                                      </p:to>
                                    </p:animClr>
                                    <p:set>
                                      <p:cBhvr>
                                        <p:cTn id="400" dur="250" autoRev="1" fill="remove"/>
                                        <p:tgtEl>
                                          <p:spTgt spid="54"/>
                                        </p:tgtEl>
                                        <p:attrNameLst>
                                          <p:attrName>fill.type</p:attrName>
                                        </p:attrNameLst>
                                      </p:cBhvr>
                                      <p:to>
                                        <p:strVal val="solid"/>
                                      </p:to>
                                    </p:set>
                                    <p:set>
                                      <p:cBhvr>
                                        <p:cTn id="401" dur="250" autoRev="1" fill="remove"/>
                                        <p:tgtEl>
                                          <p:spTgt spid="54"/>
                                        </p:tgtEl>
                                        <p:attrNameLst>
                                          <p:attrName>fill.on</p:attrName>
                                        </p:attrNameLst>
                                      </p:cBhvr>
                                      <p:to>
                                        <p:strVal val="true"/>
                                      </p:to>
                                    </p:set>
                                  </p:childTnLst>
                                  <p:subTnLst>
                                    <p:audio>
                                      <p:cMediaNode>
                                        <p:cTn display="0" masterRel="sameClick">
                                          <p:stCondLst>
                                            <p:cond evt="begin" delay="0">
                                              <p:tn val="39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4"/>
                  </p:tgtEl>
                </p:cond>
              </p:nextCondLst>
            </p:seq>
            <p:seq concurrent="1" nextAc="seek">
              <p:cTn id="402" restart="whenNotActive" fill="hold" evtFilter="cancelBubble" nodeType="interactiveSeq">
                <p:stCondLst>
                  <p:cond evt="onClick" delay="0">
                    <p:tgtEl>
                      <p:spTgt spid="55"/>
                    </p:tgtEl>
                  </p:cond>
                </p:stCondLst>
                <p:endSync evt="end" delay="0">
                  <p:rtn val="all"/>
                </p:endSync>
                <p:childTnLst>
                  <p:par>
                    <p:cTn id="403" fill="hold">
                      <p:stCondLst>
                        <p:cond delay="0"/>
                      </p:stCondLst>
                      <p:childTnLst>
                        <p:par>
                          <p:cTn id="404" fill="hold">
                            <p:stCondLst>
                              <p:cond delay="0"/>
                            </p:stCondLst>
                            <p:childTnLst>
                              <p:par>
                                <p:cTn id="4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06" dur="250" autoRev="1" fill="remove"/>
                                        <p:tgtEl>
                                          <p:spTgt spid="55"/>
                                        </p:tgtEl>
                                        <p:attrNameLst>
                                          <p:attrName>style.color</p:attrName>
                                        </p:attrNameLst>
                                      </p:cBhvr>
                                      <p:to>
                                        <a:srgbClr val="FF3399"/>
                                      </p:to>
                                    </p:animClr>
                                    <p:animClr clrSpc="rgb" dir="cw">
                                      <p:cBhvr>
                                        <p:cTn id="407" dur="250" autoRev="1" fill="remove"/>
                                        <p:tgtEl>
                                          <p:spTgt spid="55"/>
                                        </p:tgtEl>
                                        <p:attrNameLst>
                                          <p:attrName>fillcolor</p:attrName>
                                        </p:attrNameLst>
                                      </p:cBhvr>
                                      <p:to>
                                        <a:srgbClr val="FF3399"/>
                                      </p:to>
                                    </p:animClr>
                                    <p:set>
                                      <p:cBhvr>
                                        <p:cTn id="408" dur="250" autoRev="1" fill="remove"/>
                                        <p:tgtEl>
                                          <p:spTgt spid="55"/>
                                        </p:tgtEl>
                                        <p:attrNameLst>
                                          <p:attrName>fill.type</p:attrName>
                                        </p:attrNameLst>
                                      </p:cBhvr>
                                      <p:to>
                                        <p:strVal val="solid"/>
                                      </p:to>
                                    </p:set>
                                    <p:set>
                                      <p:cBhvr>
                                        <p:cTn id="409" dur="250" autoRev="1" fill="remove"/>
                                        <p:tgtEl>
                                          <p:spTgt spid="55"/>
                                        </p:tgtEl>
                                        <p:attrNameLst>
                                          <p:attrName>fill.on</p:attrName>
                                        </p:attrNameLst>
                                      </p:cBhvr>
                                      <p:to>
                                        <p:strVal val="true"/>
                                      </p:to>
                                    </p:set>
                                  </p:childTnLst>
                                  <p:subTnLst>
                                    <p:audio>
                                      <p:cMediaNode>
                                        <p:cTn display="0" masterRel="sameClick">
                                          <p:stCondLst>
                                            <p:cond evt="begin" delay="0">
                                              <p:tn val="40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5"/>
                  </p:tgtEl>
                </p:cond>
              </p:nextCondLst>
            </p:seq>
            <p:seq concurrent="1" nextAc="seek">
              <p:cTn id="410" restart="whenNotActive" fill="hold" evtFilter="cancelBubble" nodeType="interactiveSeq">
                <p:stCondLst>
                  <p:cond evt="onClick" delay="0">
                    <p:tgtEl>
                      <p:spTgt spid="56"/>
                    </p:tgtEl>
                  </p:cond>
                </p:stCondLst>
                <p:endSync evt="end" delay="0">
                  <p:rtn val="all"/>
                </p:endSync>
                <p:childTnLst>
                  <p:par>
                    <p:cTn id="411" fill="hold">
                      <p:stCondLst>
                        <p:cond delay="0"/>
                      </p:stCondLst>
                      <p:childTnLst>
                        <p:par>
                          <p:cTn id="412" fill="hold">
                            <p:stCondLst>
                              <p:cond delay="0"/>
                            </p:stCondLst>
                            <p:childTnLst>
                              <p:par>
                                <p:cTn id="4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4" dur="250" autoRev="1" fill="remove"/>
                                        <p:tgtEl>
                                          <p:spTgt spid="56"/>
                                        </p:tgtEl>
                                        <p:attrNameLst>
                                          <p:attrName>style.color</p:attrName>
                                        </p:attrNameLst>
                                      </p:cBhvr>
                                      <p:to>
                                        <a:srgbClr val="FF3399"/>
                                      </p:to>
                                    </p:animClr>
                                    <p:animClr clrSpc="rgb" dir="cw">
                                      <p:cBhvr>
                                        <p:cTn id="415" dur="250" autoRev="1" fill="remove"/>
                                        <p:tgtEl>
                                          <p:spTgt spid="56"/>
                                        </p:tgtEl>
                                        <p:attrNameLst>
                                          <p:attrName>fillcolor</p:attrName>
                                        </p:attrNameLst>
                                      </p:cBhvr>
                                      <p:to>
                                        <a:srgbClr val="FF3399"/>
                                      </p:to>
                                    </p:animClr>
                                    <p:set>
                                      <p:cBhvr>
                                        <p:cTn id="416" dur="250" autoRev="1" fill="remove"/>
                                        <p:tgtEl>
                                          <p:spTgt spid="56"/>
                                        </p:tgtEl>
                                        <p:attrNameLst>
                                          <p:attrName>fill.type</p:attrName>
                                        </p:attrNameLst>
                                      </p:cBhvr>
                                      <p:to>
                                        <p:strVal val="solid"/>
                                      </p:to>
                                    </p:set>
                                    <p:set>
                                      <p:cBhvr>
                                        <p:cTn id="417" dur="250" autoRev="1" fill="remove"/>
                                        <p:tgtEl>
                                          <p:spTgt spid="56"/>
                                        </p:tgtEl>
                                        <p:attrNameLst>
                                          <p:attrName>fill.on</p:attrName>
                                        </p:attrNameLst>
                                      </p:cBhvr>
                                      <p:to>
                                        <p:strVal val="true"/>
                                      </p:to>
                                    </p:set>
                                  </p:childTnLst>
                                  <p:subTnLst>
                                    <p:audio>
                                      <p:cMediaNode>
                                        <p:cTn display="0" masterRel="sameClick">
                                          <p:stCondLst>
                                            <p:cond evt="begin" delay="0">
                                              <p:tn val="41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6"/>
                  </p:tgtEl>
                </p:cond>
              </p:nextCondLst>
            </p:seq>
            <p:seq concurrent="1" nextAc="seek">
              <p:cTn id="418" restart="whenNotActive" fill="hold" evtFilter="cancelBubble" nodeType="interactiveSeq">
                <p:stCondLst>
                  <p:cond evt="onClick" delay="0">
                    <p:tgtEl>
                      <p:spTgt spid="57"/>
                    </p:tgtEl>
                  </p:cond>
                </p:stCondLst>
                <p:endSync evt="end" delay="0">
                  <p:rtn val="all"/>
                </p:endSync>
                <p:childTnLst>
                  <p:par>
                    <p:cTn id="419" fill="hold">
                      <p:stCondLst>
                        <p:cond delay="0"/>
                      </p:stCondLst>
                      <p:childTnLst>
                        <p:par>
                          <p:cTn id="420" fill="hold">
                            <p:stCondLst>
                              <p:cond delay="0"/>
                            </p:stCondLst>
                            <p:childTnLst>
                              <p:par>
                                <p:cTn id="4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22" dur="250" autoRev="1" fill="remove"/>
                                        <p:tgtEl>
                                          <p:spTgt spid="57"/>
                                        </p:tgtEl>
                                        <p:attrNameLst>
                                          <p:attrName>style.color</p:attrName>
                                        </p:attrNameLst>
                                      </p:cBhvr>
                                      <p:to>
                                        <a:srgbClr val="FF3399"/>
                                      </p:to>
                                    </p:animClr>
                                    <p:animClr clrSpc="rgb" dir="cw">
                                      <p:cBhvr>
                                        <p:cTn id="423" dur="250" autoRev="1" fill="remove"/>
                                        <p:tgtEl>
                                          <p:spTgt spid="57"/>
                                        </p:tgtEl>
                                        <p:attrNameLst>
                                          <p:attrName>fillcolor</p:attrName>
                                        </p:attrNameLst>
                                      </p:cBhvr>
                                      <p:to>
                                        <a:srgbClr val="FF3399"/>
                                      </p:to>
                                    </p:animClr>
                                    <p:set>
                                      <p:cBhvr>
                                        <p:cTn id="424" dur="250" autoRev="1" fill="remove"/>
                                        <p:tgtEl>
                                          <p:spTgt spid="57"/>
                                        </p:tgtEl>
                                        <p:attrNameLst>
                                          <p:attrName>fill.type</p:attrName>
                                        </p:attrNameLst>
                                      </p:cBhvr>
                                      <p:to>
                                        <p:strVal val="solid"/>
                                      </p:to>
                                    </p:set>
                                    <p:set>
                                      <p:cBhvr>
                                        <p:cTn id="425" dur="250" autoRev="1" fill="remove"/>
                                        <p:tgtEl>
                                          <p:spTgt spid="57"/>
                                        </p:tgtEl>
                                        <p:attrNameLst>
                                          <p:attrName>fill.on</p:attrName>
                                        </p:attrNameLst>
                                      </p:cBhvr>
                                      <p:to>
                                        <p:strVal val="true"/>
                                      </p:to>
                                    </p:set>
                                  </p:childTnLst>
                                  <p:subTnLst>
                                    <p:audio>
                                      <p:cMediaNode>
                                        <p:cTn display="0" masterRel="sameClick">
                                          <p:stCondLst>
                                            <p:cond evt="begin" delay="0">
                                              <p:tn val="42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7"/>
                  </p:tgtEl>
                </p:cond>
              </p:nextCondLst>
            </p:seq>
            <p:seq concurrent="1" nextAc="seek">
              <p:cTn id="426" restart="whenNotActive" fill="hold" evtFilter="cancelBubble" nodeType="interactiveSeq">
                <p:stCondLst>
                  <p:cond evt="onClick" delay="0">
                    <p:tgtEl>
                      <p:spTgt spid="58"/>
                    </p:tgtEl>
                  </p:cond>
                </p:stCondLst>
                <p:endSync evt="end" delay="0">
                  <p:rtn val="all"/>
                </p:endSync>
                <p:childTnLst>
                  <p:par>
                    <p:cTn id="427" fill="hold">
                      <p:stCondLst>
                        <p:cond delay="0"/>
                      </p:stCondLst>
                      <p:childTnLst>
                        <p:par>
                          <p:cTn id="428" fill="hold">
                            <p:stCondLst>
                              <p:cond delay="0"/>
                            </p:stCondLst>
                            <p:childTnLst>
                              <p:par>
                                <p:cTn id="4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0" dur="250" autoRev="1" fill="remove"/>
                                        <p:tgtEl>
                                          <p:spTgt spid="58"/>
                                        </p:tgtEl>
                                        <p:attrNameLst>
                                          <p:attrName>style.color</p:attrName>
                                        </p:attrNameLst>
                                      </p:cBhvr>
                                      <p:to>
                                        <a:srgbClr val="FF3399"/>
                                      </p:to>
                                    </p:animClr>
                                    <p:animClr clrSpc="rgb" dir="cw">
                                      <p:cBhvr>
                                        <p:cTn id="431" dur="250" autoRev="1" fill="remove"/>
                                        <p:tgtEl>
                                          <p:spTgt spid="58"/>
                                        </p:tgtEl>
                                        <p:attrNameLst>
                                          <p:attrName>fillcolor</p:attrName>
                                        </p:attrNameLst>
                                      </p:cBhvr>
                                      <p:to>
                                        <a:srgbClr val="FF3399"/>
                                      </p:to>
                                    </p:animClr>
                                    <p:set>
                                      <p:cBhvr>
                                        <p:cTn id="432" dur="250" autoRev="1" fill="remove"/>
                                        <p:tgtEl>
                                          <p:spTgt spid="58"/>
                                        </p:tgtEl>
                                        <p:attrNameLst>
                                          <p:attrName>fill.type</p:attrName>
                                        </p:attrNameLst>
                                      </p:cBhvr>
                                      <p:to>
                                        <p:strVal val="solid"/>
                                      </p:to>
                                    </p:set>
                                    <p:set>
                                      <p:cBhvr>
                                        <p:cTn id="433" dur="250" autoRev="1" fill="remove"/>
                                        <p:tgtEl>
                                          <p:spTgt spid="58"/>
                                        </p:tgtEl>
                                        <p:attrNameLst>
                                          <p:attrName>fill.on</p:attrName>
                                        </p:attrNameLst>
                                      </p:cBhvr>
                                      <p:to>
                                        <p:strVal val="true"/>
                                      </p:to>
                                    </p:set>
                                  </p:childTnLst>
                                  <p:subTnLst>
                                    <p:audio>
                                      <p:cMediaNode>
                                        <p:cTn display="0" masterRel="sameClick">
                                          <p:stCondLst>
                                            <p:cond evt="begin" delay="0">
                                              <p:tn val="42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8"/>
                  </p:tgtEl>
                </p:cond>
              </p:nextCondLst>
            </p:seq>
            <p:seq concurrent="1" nextAc="seek">
              <p:cTn id="434" restart="whenNotActive" fill="hold" evtFilter="cancelBubble" nodeType="interactiveSeq">
                <p:stCondLst>
                  <p:cond evt="onClick" delay="0">
                    <p:tgtEl>
                      <p:spTgt spid="59"/>
                    </p:tgtEl>
                  </p:cond>
                </p:stCondLst>
                <p:endSync evt="end" delay="0">
                  <p:rtn val="all"/>
                </p:endSync>
                <p:childTnLst>
                  <p:par>
                    <p:cTn id="435" fill="hold">
                      <p:stCondLst>
                        <p:cond delay="0"/>
                      </p:stCondLst>
                      <p:childTnLst>
                        <p:par>
                          <p:cTn id="436" fill="hold">
                            <p:stCondLst>
                              <p:cond delay="0"/>
                            </p:stCondLst>
                            <p:childTnLst>
                              <p:par>
                                <p:cTn id="4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8" dur="250" autoRev="1" fill="remove"/>
                                        <p:tgtEl>
                                          <p:spTgt spid="59"/>
                                        </p:tgtEl>
                                        <p:attrNameLst>
                                          <p:attrName>style.color</p:attrName>
                                        </p:attrNameLst>
                                      </p:cBhvr>
                                      <p:to>
                                        <a:srgbClr val="FF3399"/>
                                      </p:to>
                                    </p:animClr>
                                    <p:animClr clrSpc="rgb" dir="cw">
                                      <p:cBhvr>
                                        <p:cTn id="439" dur="250" autoRev="1" fill="remove"/>
                                        <p:tgtEl>
                                          <p:spTgt spid="59"/>
                                        </p:tgtEl>
                                        <p:attrNameLst>
                                          <p:attrName>fillcolor</p:attrName>
                                        </p:attrNameLst>
                                      </p:cBhvr>
                                      <p:to>
                                        <a:srgbClr val="FF3399"/>
                                      </p:to>
                                    </p:animClr>
                                    <p:set>
                                      <p:cBhvr>
                                        <p:cTn id="440" dur="250" autoRev="1" fill="remove"/>
                                        <p:tgtEl>
                                          <p:spTgt spid="59"/>
                                        </p:tgtEl>
                                        <p:attrNameLst>
                                          <p:attrName>fill.type</p:attrName>
                                        </p:attrNameLst>
                                      </p:cBhvr>
                                      <p:to>
                                        <p:strVal val="solid"/>
                                      </p:to>
                                    </p:set>
                                    <p:set>
                                      <p:cBhvr>
                                        <p:cTn id="441" dur="250" autoRev="1" fill="remove"/>
                                        <p:tgtEl>
                                          <p:spTgt spid="59"/>
                                        </p:tgtEl>
                                        <p:attrNameLst>
                                          <p:attrName>fill.on</p:attrName>
                                        </p:attrNameLst>
                                      </p:cBhvr>
                                      <p:to>
                                        <p:strVal val="true"/>
                                      </p:to>
                                    </p:set>
                                  </p:childTnLst>
                                  <p:subTnLst>
                                    <p:audio>
                                      <p:cMediaNode>
                                        <p:cTn display="0" masterRel="sameClick">
                                          <p:stCondLst>
                                            <p:cond evt="begin" delay="0">
                                              <p:tn val="43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9"/>
                  </p:tgtEl>
                </p:cond>
              </p:nextCondLst>
            </p:seq>
            <p:seq concurrent="1" nextAc="seek">
              <p:cTn id="442" restart="whenNotActive" fill="hold" evtFilter="cancelBubble" nodeType="interactiveSeq">
                <p:stCondLst>
                  <p:cond evt="onClick" delay="0">
                    <p:tgtEl>
                      <p:spTgt spid="60"/>
                    </p:tgtEl>
                  </p:cond>
                </p:stCondLst>
                <p:endSync evt="end" delay="0">
                  <p:rtn val="all"/>
                </p:endSync>
                <p:childTnLst>
                  <p:par>
                    <p:cTn id="443" fill="hold">
                      <p:stCondLst>
                        <p:cond delay="0"/>
                      </p:stCondLst>
                      <p:childTnLst>
                        <p:par>
                          <p:cTn id="444" fill="hold">
                            <p:stCondLst>
                              <p:cond delay="0"/>
                            </p:stCondLst>
                            <p:childTnLst>
                              <p:par>
                                <p:cTn id="4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46" dur="250" autoRev="1" fill="remove"/>
                                        <p:tgtEl>
                                          <p:spTgt spid="60"/>
                                        </p:tgtEl>
                                        <p:attrNameLst>
                                          <p:attrName>style.color</p:attrName>
                                        </p:attrNameLst>
                                      </p:cBhvr>
                                      <p:to>
                                        <a:srgbClr val="FF3399"/>
                                      </p:to>
                                    </p:animClr>
                                    <p:animClr clrSpc="rgb" dir="cw">
                                      <p:cBhvr>
                                        <p:cTn id="447" dur="250" autoRev="1" fill="remove"/>
                                        <p:tgtEl>
                                          <p:spTgt spid="60"/>
                                        </p:tgtEl>
                                        <p:attrNameLst>
                                          <p:attrName>fillcolor</p:attrName>
                                        </p:attrNameLst>
                                      </p:cBhvr>
                                      <p:to>
                                        <a:srgbClr val="FF3399"/>
                                      </p:to>
                                    </p:animClr>
                                    <p:set>
                                      <p:cBhvr>
                                        <p:cTn id="448" dur="250" autoRev="1" fill="remove"/>
                                        <p:tgtEl>
                                          <p:spTgt spid="60"/>
                                        </p:tgtEl>
                                        <p:attrNameLst>
                                          <p:attrName>fill.type</p:attrName>
                                        </p:attrNameLst>
                                      </p:cBhvr>
                                      <p:to>
                                        <p:strVal val="solid"/>
                                      </p:to>
                                    </p:set>
                                    <p:set>
                                      <p:cBhvr>
                                        <p:cTn id="449" dur="250" autoRev="1" fill="remove"/>
                                        <p:tgtEl>
                                          <p:spTgt spid="60"/>
                                        </p:tgtEl>
                                        <p:attrNameLst>
                                          <p:attrName>fill.on</p:attrName>
                                        </p:attrNameLst>
                                      </p:cBhvr>
                                      <p:to>
                                        <p:strVal val="true"/>
                                      </p:to>
                                    </p:set>
                                  </p:childTnLst>
                                  <p:subTnLst>
                                    <p:audio>
                                      <p:cMediaNode>
                                        <p:cTn display="0" masterRel="sameClick">
                                          <p:stCondLst>
                                            <p:cond evt="begin" delay="0">
                                              <p:tn val="44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0"/>
                  </p:tgtEl>
                </p:cond>
              </p:nextCondLst>
            </p:seq>
            <p:seq concurrent="1" nextAc="seek">
              <p:cTn id="450" restart="whenNotActive" fill="hold" evtFilter="cancelBubble" nodeType="interactiveSeq">
                <p:stCondLst>
                  <p:cond evt="onClick" delay="0">
                    <p:tgtEl>
                      <p:spTgt spid="61"/>
                    </p:tgtEl>
                  </p:cond>
                </p:stCondLst>
                <p:endSync evt="end" delay="0">
                  <p:rtn val="all"/>
                </p:endSync>
                <p:childTnLst>
                  <p:par>
                    <p:cTn id="451" fill="hold">
                      <p:stCondLst>
                        <p:cond delay="0"/>
                      </p:stCondLst>
                      <p:childTnLst>
                        <p:par>
                          <p:cTn id="452" fill="hold">
                            <p:stCondLst>
                              <p:cond delay="0"/>
                            </p:stCondLst>
                            <p:childTnLst>
                              <p:par>
                                <p:cTn id="4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4" dur="250" autoRev="1" fill="remove"/>
                                        <p:tgtEl>
                                          <p:spTgt spid="61"/>
                                        </p:tgtEl>
                                        <p:attrNameLst>
                                          <p:attrName>style.color</p:attrName>
                                        </p:attrNameLst>
                                      </p:cBhvr>
                                      <p:to>
                                        <a:srgbClr val="FF3399"/>
                                      </p:to>
                                    </p:animClr>
                                    <p:animClr clrSpc="rgb" dir="cw">
                                      <p:cBhvr>
                                        <p:cTn id="455" dur="250" autoRev="1" fill="remove"/>
                                        <p:tgtEl>
                                          <p:spTgt spid="61"/>
                                        </p:tgtEl>
                                        <p:attrNameLst>
                                          <p:attrName>fillcolor</p:attrName>
                                        </p:attrNameLst>
                                      </p:cBhvr>
                                      <p:to>
                                        <a:srgbClr val="FF3399"/>
                                      </p:to>
                                    </p:animClr>
                                    <p:set>
                                      <p:cBhvr>
                                        <p:cTn id="456" dur="250" autoRev="1" fill="remove"/>
                                        <p:tgtEl>
                                          <p:spTgt spid="61"/>
                                        </p:tgtEl>
                                        <p:attrNameLst>
                                          <p:attrName>fill.type</p:attrName>
                                        </p:attrNameLst>
                                      </p:cBhvr>
                                      <p:to>
                                        <p:strVal val="solid"/>
                                      </p:to>
                                    </p:set>
                                    <p:set>
                                      <p:cBhvr>
                                        <p:cTn id="457" dur="250" autoRev="1" fill="remove"/>
                                        <p:tgtEl>
                                          <p:spTgt spid="61"/>
                                        </p:tgtEl>
                                        <p:attrNameLst>
                                          <p:attrName>fill.on</p:attrName>
                                        </p:attrNameLst>
                                      </p:cBhvr>
                                      <p:to>
                                        <p:strVal val="true"/>
                                      </p:to>
                                    </p:set>
                                  </p:childTnLst>
                                  <p:subTnLst>
                                    <p:audio>
                                      <p:cMediaNode>
                                        <p:cTn display="0" masterRel="sameClick">
                                          <p:stCondLst>
                                            <p:cond evt="begin" delay="0">
                                              <p:tn val="45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1"/>
                  </p:tgtEl>
                </p:cond>
              </p:nextCondLst>
            </p:seq>
            <p:seq concurrent="1" nextAc="seek">
              <p:cTn id="458" restart="whenNotActive" fill="hold" evtFilter="cancelBubble" nodeType="interactiveSeq">
                <p:stCondLst>
                  <p:cond evt="onClick" delay="0">
                    <p:tgtEl>
                      <p:spTgt spid="62"/>
                    </p:tgtEl>
                  </p:cond>
                </p:stCondLst>
                <p:endSync evt="end" delay="0">
                  <p:rtn val="all"/>
                </p:endSync>
                <p:childTnLst>
                  <p:par>
                    <p:cTn id="459" fill="hold">
                      <p:stCondLst>
                        <p:cond delay="0"/>
                      </p:stCondLst>
                      <p:childTnLst>
                        <p:par>
                          <p:cTn id="460" fill="hold">
                            <p:stCondLst>
                              <p:cond delay="0"/>
                            </p:stCondLst>
                            <p:childTnLst>
                              <p:par>
                                <p:cTn id="4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2" dur="250" autoRev="1" fill="remove"/>
                                        <p:tgtEl>
                                          <p:spTgt spid="62"/>
                                        </p:tgtEl>
                                        <p:attrNameLst>
                                          <p:attrName>style.color</p:attrName>
                                        </p:attrNameLst>
                                      </p:cBhvr>
                                      <p:to>
                                        <a:srgbClr val="FF3399"/>
                                      </p:to>
                                    </p:animClr>
                                    <p:animClr clrSpc="rgb" dir="cw">
                                      <p:cBhvr>
                                        <p:cTn id="463" dur="250" autoRev="1" fill="remove"/>
                                        <p:tgtEl>
                                          <p:spTgt spid="62"/>
                                        </p:tgtEl>
                                        <p:attrNameLst>
                                          <p:attrName>fillcolor</p:attrName>
                                        </p:attrNameLst>
                                      </p:cBhvr>
                                      <p:to>
                                        <a:srgbClr val="FF3399"/>
                                      </p:to>
                                    </p:animClr>
                                    <p:set>
                                      <p:cBhvr>
                                        <p:cTn id="464" dur="250" autoRev="1" fill="remove"/>
                                        <p:tgtEl>
                                          <p:spTgt spid="62"/>
                                        </p:tgtEl>
                                        <p:attrNameLst>
                                          <p:attrName>fill.type</p:attrName>
                                        </p:attrNameLst>
                                      </p:cBhvr>
                                      <p:to>
                                        <p:strVal val="solid"/>
                                      </p:to>
                                    </p:set>
                                    <p:set>
                                      <p:cBhvr>
                                        <p:cTn id="465" dur="250" autoRev="1" fill="remove"/>
                                        <p:tgtEl>
                                          <p:spTgt spid="62"/>
                                        </p:tgtEl>
                                        <p:attrNameLst>
                                          <p:attrName>fill.on</p:attrName>
                                        </p:attrNameLst>
                                      </p:cBhvr>
                                      <p:to>
                                        <p:strVal val="true"/>
                                      </p:to>
                                    </p:set>
                                  </p:childTnLst>
                                  <p:subTnLst>
                                    <p:audio>
                                      <p:cMediaNode>
                                        <p:cTn display="0" masterRel="sameClick">
                                          <p:stCondLst>
                                            <p:cond evt="begin" delay="0">
                                              <p:tn val="46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2"/>
                  </p:tgtEl>
                </p:cond>
              </p:nextCondLst>
            </p:seq>
            <p:seq concurrent="1" nextAc="seek">
              <p:cTn id="466" restart="whenNotActive" fill="hold" evtFilter="cancelBubble" nodeType="interactiveSeq">
                <p:stCondLst>
                  <p:cond evt="onClick" delay="0">
                    <p:tgtEl>
                      <p:spTgt spid="63"/>
                    </p:tgtEl>
                  </p:cond>
                </p:stCondLst>
                <p:endSync evt="end" delay="0">
                  <p:rtn val="all"/>
                </p:endSync>
                <p:childTnLst>
                  <p:par>
                    <p:cTn id="467" fill="hold">
                      <p:stCondLst>
                        <p:cond delay="0"/>
                      </p:stCondLst>
                      <p:childTnLst>
                        <p:par>
                          <p:cTn id="468" fill="hold">
                            <p:stCondLst>
                              <p:cond delay="0"/>
                            </p:stCondLst>
                            <p:childTnLst>
                              <p:par>
                                <p:cTn id="4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0" dur="250" autoRev="1" fill="remove"/>
                                        <p:tgtEl>
                                          <p:spTgt spid="63"/>
                                        </p:tgtEl>
                                        <p:attrNameLst>
                                          <p:attrName>style.color</p:attrName>
                                        </p:attrNameLst>
                                      </p:cBhvr>
                                      <p:to>
                                        <a:srgbClr val="FF3399"/>
                                      </p:to>
                                    </p:animClr>
                                    <p:animClr clrSpc="rgb" dir="cw">
                                      <p:cBhvr>
                                        <p:cTn id="471" dur="250" autoRev="1" fill="remove"/>
                                        <p:tgtEl>
                                          <p:spTgt spid="63"/>
                                        </p:tgtEl>
                                        <p:attrNameLst>
                                          <p:attrName>fillcolor</p:attrName>
                                        </p:attrNameLst>
                                      </p:cBhvr>
                                      <p:to>
                                        <a:srgbClr val="FF3399"/>
                                      </p:to>
                                    </p:animClr>
                                    <p:set>
                                      <p:cBhvr>
                                        <p:cTn id="472" dur="250" autoRev="1" fill="remove"/>
                                        <p:tgtEl>
                                          <p:spTgt spid="63"/>
                                        </p:tgtEl>
                                        <p:attrNameLst>
                                          <p:attrName>fill.type</p:attrName>
                                        </p:attrNameLst>
                                      </p:cBhvr>
                                      <p:to>
                                        <p:strVal val="solid"/>
                                      </p:to>
                                    </p:set>
                                    <p:set>
                                      <p:cBhvr>
                                        <p:cTn id="473" dur="250" autoRev="1" fill="remove"/>
                                        <p:tgtEl>
                                          <p:spTgt spid="63"/>
                                        </p:tgtEl>
                                        <p:attrNameLst>
                                          <p:attrName>fill.on</p:attrName>
                                        </p:attrNameLst>
                                      </p:cBhvr>
                                      <p:to>
                                        <p:strVal val="true"/>
                                      </p:to>
                                    </p:set>
                                  </p:childTnLst>
                                  <p:subTnLst>
                                    <p:audio>
                                      <p:cMediaNode>
                                        <p:cTn display="0" masterRel="sameClick">
                                          <p:stCondLst>
                                            <p:cond evt="begin" delay="0">
                                              <p:tn val="46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3"/>
                  </p:tgtEl>
                </p:cond>
              </p:nextCondLst>
            </p:seq>
            <p:seq concurrent="1" nextAc="seek">
              <p:cTn id="474" restart="whenNotActive" fill="hold" evtFilter="cancelBubble" nodeType="interactiveSeq">
                <p:stCondLst>
                  <p:cond evt="onClick" delay="0">
                    <p:tgtEl>
                      <p:spTgt spid="64"/>
                    </p:tgtEl>
                  </p:cond>
                </p:stCondLst>
                <p:endSync evt="end" delay="0">
                  <p:rtn val="all"/>
                </p:endSync>
                <p:childTnLst>
                  <p:par>
                    <p:cTn id="475" fill="hold">
                      <p:stCondLst>
                        <p:cond delay="0"/>
                      </p:stCondLst>
                      <p:childTnLst>
                        <p:par>
                          <p:cTn id="476" fill="hold">
                            <p:stCondLst>
                              <p:cond delay="0"/>
                            </p:stCondLst>
                            <p:childTnLst>
                              <p:par>
                                <p:cTn id="4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8" dur="250" autoRev="1" fill="remove"/>
                                        <p:tgtEl>
                                          <p:spTgt spid="64"/>
                                        </p:tgtEl>
                                        <p:attrNameLst>
                                          <p:attrName>style.color</p:attrName>
                                        </p:attrNameLst>
                                      </p:cBhvr>
                                      <p:to>
                                        <a:srgbClr val="FF3399"/>
                                      </p:to>
                                    </p:animClr>
                                    <p:animClr clrSpc="rgb" dir="cw">
                                      <p:cBhvr>
                                        <p:cTn id="479" dur="250" autoRev="1" fill="remove"/>
                                        <p:tgtEl>
                                          <p:spTgt spid="64"/>
                                        </p:tgtEl>
                                        <p:attrNameLst>
                                          <p:attrName>fillcolor</p:attrName>
                                        </p:attrNameLst>
                                      </p:cBhvr>
                                      <p:to>
                                        <a:srgbClr val="FF3399"/>
                                      </p:to>
                                    </p:animClr>
                                    <p:set>
                                      <p:cBhvr>
                                        <p:cTn id="480" dur="250" autoRev="1" fill="remove"/>
                                        <p:tgtEl>
                                          <p:spTgt spid="64"/>
                                        </p:tgtEl>
                                        <p:attrNameLst>
                                          <p:attrName>fill.type</p:attrName>
                                        </p:attrNameLst>
                                      </p:cBhvr>
                                      <p:to>
                                        <p:strVal val="solid"/>
                                      </p:to>
                                    </p:set>
                                    <p:set>
                                      <p:cBhvr>
                                        <p:cTn id="481" dur="250" autoRev="1" fill="remove"/>
                                        <p:tgtEl>
                                          <p:spTgt spid="64"/>
                                        </p:tgtEl>
                                        <p:attrNameLst>
                                          <p:attrName>fill.on</p:attrName>
                                        </p:attrNameLst>
                                      </p:cBhvr>
                                      <p:to>
                                        <p:strVal val="true"/>
                                      </p:to>
                                    </p:set>
                                  </p:childTnLst>
                                  <p:subTnLst>
                                    <p:audio>
                                      <p:cMediaNode>
                                        <p:cTn display="0" masterRel="sameClick">
                                          <p:stCondLst>
                                            <p:cond evt="begin" delay="0">
                                              <p:tn val="47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4"/>
                  </p:tgtEl>
                </p:cond>
              </p:nextCondLst>
            </p:seq>
            <p:seq concurrent="1" nextAc="seek">
              <p:cTn id="482" restart="whenNotActive" fill="hold" evtFilter="cancelBubble" nodeType="interactiveSeq">
                <p:stCondLst>
                  <p:cond evt="onClick" delay="0">
                    <p:tgtEl>
                      <p:spTgt spid="65"/>
                    </p:tgtEl>
                  </p:cond>
                </p:stCondLst>
                <p:endSync evt="end" delay="0">
                  <p:rtn val="all"/>
                </p:endSync>
                <p:childTnLst>
                  <p:par>
                    <p:cTn id="483" fill="hold">
                      <p:stCondLst>
                        <p:cond delay="0"/>
                      </p:stCondLst>
                      <p:childTnLst>
                        <p:par>
                          <p:cTn id="484" fill="hold">
                            <p:stCondLst>
                              <p:cond delay="0"/>
                            </p:stCondLst>
                            <p:childTnLst>
                              <p:par>
                                <p:cTn id="4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86" dur="250" autoRev="1" fill="remove"/>
                                        <p:tgtEl>
                                          <p:spTgt spid="65"/>
                                        </p:tgtEl>
                                        <p:attrNameLst>
                                          <p:attrName>style.color</p:attrName>
                                        </p:attrNameLst>
                                      </p:cBhvr>
                                      <p:to>
                                        <a:srgbClr val="FF3399"/>
                                      </p:to>
                                    </p:animClr>
                                    <p:animClr clrSpc="rgb" dir="cw">
                                      <p:cBhvr>
                                        <p:cTn id="487" dur="250" autoRev="1" fill="remove"/>
                                        <p:tgtEl>
                                          <p:spTgt spid="65"/>
                                        </p:tgtEl>
                                        <p:attrNameLst>
                                          <p:attrName>fillcolor</p:attrName>
                                        </p:attrNameLst>
                                      </p:cBhvr>
                                      <p:to>
                                        <a:srgbClr val="FF3399"/>
                                      </p:to>
                                    </p:animClr>
                                    <p:set>
                                      <p:cBhvr>
                                        <p:cTn id="488" dur="250" autoRev="1" fill="remove"/>
                                        <p:tgtEl>
                                          <p:spTgt spid="65"/>
                                        </p:tgtEl>
                                        <p:attrNameLst>
                                          <p:attrName>fill.type</p:attrName>
                                        </p:attrNameLst>
                                      </p:cBhvr>
                                      <p:to>
                                        <p:strVal val="solid"/>
                                      </p:to>
                                    </p:set>
                                    <p:set>
                                      <p:cBhvr>
                                        <p:cTn id="489" dur="250" autoRev="1" fill="remove"/>
                                        <p:tgtEl>
                                          <p:spTgt spid="65"/>
                                        </p:tgtEl>
                                        <p:attrNameLst>
                                          <p:attrName>fill.on</p:attrName>
                                        </p:attrNameLst>
                                      </p:cBhvr>
                                      <p:to>
                                        <p:strVal val="true"/>
                                      </p:to>
                                    </p:set>
                                  </p:childTnLst>
                                  <p:subTnLst>
                                    <p:audio>
                                      <p:cMediaNode>
                                        <p:cTn display="0" masterRel="sameClick">
                                          <p:stCondLst>
                                            <p:cond evt="begin" delay="0">
                                              <p:tn val="48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5"/>
                  </p:tgtEl>
                </p:cond>
              </p:nextCondLst>
            </p:seq>
            <p:seq concurrent="1" nextAc="seek">
              <p:cTn id="490" restart="whenNotActive" fill="hold" evtFilter="cancelBubble" nodeType="interactiveSeq">
                <p:stCondLst>
                  <p:cond evt="onClick" delay="0">
                    <p:tgtEl>
                      <p:spTgt spid="66"/>
                    </p:tgtEl>
                  </p:cond>
                </p:stCondLst>
                <p:endSync evt="end" delay="0">
                  <p:rtn val="all"/>
                </p:endSync>
                <p:childTnLst>
                  <p:par>
                    <p:cTn id="491" fill="hold">
                      <p:stCondLst>
                        <p:cond delay="0"/>
                      </p:stCondLst>
                      <p:childTnLst>
                        <p:par>
                          <p:cTn id="492" fill="hold">
                            <p:stCondLst>
                              <p:cond delay="0"/>
                            </p:stCondLst>
                            <p:childTnLst>
                              <p:par>
                                <p:cTn id="4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4" dur="250" autoRev="1" fill="remove"/>
                                        <p:tgtEl>
                                          <p:spTgt spid="66"/>
                                        </p:tgtEl>
                                        <p:attrNameLst>
                                          <p:attrName>style.color</p:attrName>
                                        </p:attrNameLst>
                                      </p:cBhvr>
                                      <p:to>
                                        <a:srgbClr val="FF3399"/>
                                      </p:to>
                                    </p:animClr>
                                    <p:animClr clrSpc="rgb" dir="cw">
                                      <p:cBhvr>
                                        <p:cTn id="495" dur="250" autoRev="1" fill="remove"/>
                                        <p:tgtEl>
                                          <p:spTgt spid="66"/>
                                        </p:tgtEl>
                                        <p:attrNameLst>
                                          <p:attrName>fillcolor</p:attrName>
                                        </p:attrNameLst>
                                      </p:cBhvr>
                                      <p:to>
                                        <a:srgbClr val="FF3399"/>
                                      </p:to>
                                    </p:animClr>
                                    <p:set>
                                      <p:cBhvr>
                                        <p:cTn id="496" dur="250" autoRev="1" fill="remove"/>
                                        <p:tgtEl>
                                          <p:spTgt spid="66"/>
                                        </p:tgtEl>
                                        <p:attrNameLst>
                                          <p:attrName>fill.type</p:attrName>
                                        </p:attrNameLst>
                                      </p:cBhvr>
                                      <p:to>
                                        <p:strVal val="solid"/>
                                      </p:to>
                                    </p:set>
                                    <p:set>
                                      <p:cBhvr>
                                        <p:cTn id="497" dur="250" autoRev="1" fill="remove"/>
                                        <p:tgtEl>
                                          <p:spTgt spid="66"/>
                                        </p:tgtEl>
                                        <p:attrNameLst>
                                          <p:attrName>fill.on</p:attrName>
                                        </p:attrNameLst>
                                      </p:cBhvr>
                                      <p:to>
                                        <p:strVal val="true"/>
                                      </p:to>
                                    </p:set>
                                  </p:childTnLst>
                                  <p:subTnLst>
                                    <p:audio>
                                      <p:cMediaNode>
                                        <p:cTn display="0" masterRel="sameClick">
                                          <p:stCondLst>
                                            <p:cond evt="begin" delay="0">
                                              <p:tn val="49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6"/>
                  </p:tgtEl>
                </p:cond>
              </p:nextCondLst>
            </p:seq>
            <p:seq concurrent="1" nextAc="seek">
              <p:cTn id="498" restart="whenNotActive" fill="hold" evtFilter="cancelBubble" nodeType="interactiveSeq">
                <p:stCondLst>
                  <p:cond evt="onClick" delay="0">
                    <p:tgtEl>
                      <p:spTgt spid="67"/>
                    </p:tgtEl>
                  </p:cond>
                </p:stCondLst>
                <p:endSync evt="end" delay="0">
                  <p:rtn val="all"/>
                </p:endSync>
                <p:childTnLst>
                  <p:par>
                    <p:cTn id="499" fill="hold">
                      <p:stCondLst>
                        <p:cond delay="0"/>
                      </p:stCondLst>
                      <p:childTnLst>
                        <p:par>
                          <p:cTn id="500" fill="hold">
                            <p:stCondLst>
                              <p:cond delay="0"/>
                            </p:stCondLst>
                            <p:childTnLst>
                              <p:par>
                                <p:cTn id="5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02" dur="250" autoRev="1" fill="remove"/>
                                        <p:tgtEl>
                                          <p:spTgt spid="67"/>
                                        </p:tgtEl>
                                        <p:attrNameLst>
                                          <p:attrName>style.color</p:attrName>
                                        </p:attrNameLst>
                                      </p:cBhvr>
                                      <p:to>
                                        <a:srgbClr val="FF3399"/>
                                      </p:to>
                                    </p:animClr>
                                    <p:animClr clrSpc="rgb" dir="cw">
                                      <p:cBhvr>
                                        <p:cTn id="503" dur="250" autoRev="1" fill="remove"/>
                                        <p:tgtEl>
                                          <p:spTgt spid="67"/>
                                        </p:tgtEl>
                                        <p:attrNameLst>
                                          <p:attrName>fillcolor</p:attrName>
                                        </p:attrNameLst>
                                      </p:cBhvr>
                                      <p:to>
                                        <a:srgbClr val="FF3399"/>
                                      </p:to>
                                    </p:animClr>
                                    <p:set>
                                      <p:cBhvr>
                                        <p:cTn id="504" dur="250" autoRev="1" fill="remove"/>
                                        <p:tgtEl>
                                          <p:spTgt spid="67"/>
                                        </p:tgtEl>
                                        <p:attrNameLst>
                                          <p:attrName>fill.type</p:attrName>
                                        </p:attrNameLst>
                                      </p:cBhvr>
                                      <p:to>
                                        <p:strVal val="solid"/>
                                      </p:to>
                                    </p:set>
                                    <p:set>
                                      <p:cBhvr>
                                        <p:cTn id="505" dur="250" autoRev="1" fill="remove"/>
                                        <p:tgtEl>
                                          <p:spTgt spid="67"/>
                                        </p:tgtEl>
                                        <p:attrNameLst>
                                          <p:attrName>fill.on</p:attrName>
                                        </p:attrNameLst>
                                      </p:cBhvr>
                                      <p:to>
                                        <p:strVal val="true"/>
                                      </p:to>
                                    </p:set>
                                  </p:childTnLst>
                                  <p:subTnLst>
                                    <p:audio>
                                      <p:cMediaNode>
                                        <p:cTn display="0" masterRel="sameClick">
                                          <p:stCondLst>
                                            <p:cond evt="begin" delay="0">
                                              <p:tn val="50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7"/>
                  </p:tgtEl>
                </p:cond>
              </p:nextCondLst>
            </p:seq>
            <p:seq concurrent="1" nextAc="seek">
              <p:cTn id="506" restart="whenNotActive" fill="hold" evtFilter="cancelBubble" nodeType="interactiveSeq">
                <p:stCondLst>
                  <p:cond evt="onClick" delay="0">
                    <p:tgtEl>
                      <p:spTgt spid="68"/>
                    </p:tgtEl>
                  </p:cond>
                </p:stCondLst>
                <p:endSync evt="end" delay="0">
                  <p:rtn val="all"/>
                </p:endSync>
                <p:childTnLst>
                  <p:par>
                    <p:cTn id="507" fill="hold">
                      <p:stCondLst>
                        <p:cond delay="0"/>
                      </p:stCondLst>
                      <p:childTnLst>
                        <p:par>
                          <p:cTn id="508" fill="hold">
                            <p:stCondLst>
                              <p:cond delay="0"/>
                            </p:stCondLst>
                            <p:childTnLst>
                              <p:par>
                                <p:cTn id="5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0" dur="250" autoRev="1" fill="remove"/>
                                        <p:tgtEl>
                                          <p:spTgt spid="68"/>
                                        </p:tgtEl>
                                        <p:attrNameLst>
                                          <p:attrName>style.color</p:attrName>
                                        </p:attrNameLst>
                                      </p:cBhvr>
                                      <p:to>
                                        <a:srgbClr val="FF3399"/>
                                      </p:to>
                                    </p:animClr>
                                    <p:animClr clrSpc="rgb" dir="cw">
                                      <p:cBhvr>
                                        <p:cTn id="511" dur="250" autoRev="1" fill="remove"/>
                                        <p:tgtEl>
                                          <p:spTgt spid="68"/>
                                        </p:tgtEl>
                                        <p:attrNameLst>
                                          <p:attrName>fillcolor</p:attrName>
                                        </p:attrNameLst>
                                      </p:cBhvr>
                                      <p:to>
                                        <a:srgbClr val="FF3399"/>
                                      </p:to>
                                    </p:animClr>
                                    <p:set>
                                      <p:cBhvr>
                                        <p:cTn id="512" dur="250" autoRev="1" fill="remove"/>
                                        <p:tgtEl>
                                          <p:spTgt spid="68"/>
                                        </p:tgtEl>
                                        <p:attrNameLst>
                                          <p:attrName>fill.type</p:attrName>
                                        </p:attrNameLst>
                                      </p:cBhvr>
                                      <p:to>
                                        <p:strVal val="solid"/>
                                      </p:to>
                                    </p:set>
                                    <p:set>
                                      <p:cBhvr>
                                        <p:cTn id="513" dur="250" autoRev="1" fill="remove"/>
                                        <p:tgtEl>
                                          <p:spTgt spid="68"/>
                                        </p:tgtEl>
                                        <p:attrNameLst>
                                          <p:attrName>fill.on</p:attrName>
                                        </p:attrNameLst>
                                      </p:cBhvr>
                                      <p:to>
                                        <p:strVal val="true"/>
                                      </p:to>
                                    </p:set>
                                  </p:childTnLst>
                                  <p:subTnLst>
                                    <p:audio>
                                      <p:cMediaNode>
                                        <p:cTn display="0" masterRel="sameClick">
                                          <p:stCondLst>
                                            <p:cond evt="begin" delay="0">
                                              <p:tn val="50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8"/>
                  </p:tgtEl>
                </p:cond>
              </p:nextCondLst>
            </p:seq>
            <p:seq concurrent="1" nextAc="seek">
              <p:cTn id="514" restart="whenNotActive" fill="hold" evtFilter="cancelBubble" nodeType="interactiveSeq">
                <p:stCondLst>
                  <p:cond evt="onClick" delay="0">
                    <p:tgtEl>
                      <p:spTgt spid="69"/>
                    </p:tgtEl>
                  </p:cond>
                </p:stCondLst>
                <p:endSync evt="end" delay="0">
                  <p:rtn val="all"/>
                </p:endSync>
                <p:childTnLst>
                  <p:par>
                    <p:cTn id="515" fill="hold">
                      <p:stCondLst>
                        <p:cond delay="0"/>
                      </p:stCondLst>
                      <p:childTnLst>
                        <p:par>
                          <p:cTn id="516" fill="hold">
                            <p:stCondLst>
                              <p:cond delay="0"/>
                            </p:stCondLst>
                            <p:childTnLst>
                              <p:par>
                                <p:cTn id="5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8" dur="250" autoRev="1" fill="remove"/>
                                        <p:tgtEl>
                                          <p:spTgt spid="69"/>
                                        </p:tgtEl>
                                        <p:attrNameLst>
                                          <p:attrName>style.color</p:attrName>
                                        </p:attrNameLst>
                                      </p:cBhvr>
                                      <p:to>
                                        <a:srgbClr val="FF3399"/>
                                      </p:to>
                                    </p:animClr>
                                    <p:animClr clrSpc="rgb" dir="cw">
                                      <p:cBhvr>
                                        <p:cTn id="519" dur="250" autoRev="1" fill="remove"/>
                                        <p:tgtEl>
                                          <p:spTgt spid="69"/>
                                        </p:tgtEl>
                                        <p:attrNameLst>
                                          <p:attrName>fillcolor</p:attrName>
                                        </p:attrNameLst>
                                      </p:cBhvr>
                                      <p:to>
                                        <a:srgbClr val="FF3399"/>
                                      </p:to>
                                    </p:animClr>
                                    <p:set>
                                      <p:cBhvr>
                                        <p:cTn id="520" dur="250" autoRev="1" fill="remove"/>
                                        <p:tgtEl>
                                          <p:spTgt spid="69"/>
                                        </p:tgtEl>
                                        <p:attrNameLst>
                                          <p:attrName>fill.type</p:attrName>
                                        </p:attrNameLst>
                                      </p:cBhvr>
                                      <p:to>
                                        <p:strVal val="solid"/>
                                      </p:to>
                                    </p:set>
                                    <p:set>
                                      <p:cBhvr>
                                        <p:cTn id="521" dur="250" autoRev="1" fill="remove"/>
                                        <p:tgtEl>
                                          <p:spTgt spid="69"/>
                                        </p:tgtEl>
                                        <p:attrNameLst>
                                          <p:attrName>fill.on</p:attrName>
                                        </p:attrNameLst>
                                      </p:cBhvr>
                                      <p:to>
                                        <p:strVal val="true"/>
                                      </p:to>
                                    </p:set>
                                  </p:childTnLst>
                                  <p:subTnLst>
                                    <p:audio>
                                      <p:cMediaNode>
                                        <p:cTn display="0" masterRel="sameClick">
                                          <p:stCondLst>
                                            <p:cond evt="begin" delay="0">
                                              <p:tn val="51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9"/>
                  </p:tgtEl>
                </p:cond>
              </p:nextCondLst>
            </p:seq>
            <p:seq concurrent="1" nextAc="seek">
              <p:cTn id="522" restart="whenNotActive" fill="hold" evtFilter="cancelBubble" nodeType="interactiveSeq">
                <p:stCondLst>
                  <p:cond evt="onClick" delay="0">
                    <p:tgtEl>
                      <p:spTgt spid="70"/>
                    </p:tgtEl>
                  </p:cond>
                </p:stCondLst>
                <p:endSync evt="end" delay="0">
                  <p:rtn val="all"/>
                </p:endSync>
                <p:childTnLst>
                  <p:par>
                    <p:cTn id="523" fill="hold">
                      <p:stCondLst>
                        <p:cond delay="0"/>
                      </p:stCondLst>
                      <p:childTnLst>
                        <p:par>
                          <p:cTn id="524" fill="hold">
                            <p:stCondLst>
                              <p:cond delay="0"/>
                            </p:stCondLst>
                            <p:childTnLst>
                              <p:par>
                                <p:cTn id="5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26" dur="250" autoRev="1" fill="remove"/>
                                        <p:tgtEl>
                                          <p:spTgt spid="70"/>
                                        </p:tgtEl>
                                        <p:attrNameLst>
                                          <p:attrName>style.color</p:attrName>
                                        </p:attrNameLst>
                                      </p:cBhvr>
                                      <p:to>
                                        <a:srgbClr val="FF3399"/>
                                      </p:to>
                                    </p:animClr>
                                    <p:animClr clrSpc="rgb" dir="cw">
                                      <p:cBhvr>
                                        <p:cTn id="527" dur="250" autoRev="1" fill="remove"/>
                                        <p:tgtEl>
                                          <p:spTgt spid="70"/>
                                        </p:tgtEl>
                                        <p:attrNameLst>
                                          <p:attrName>fillcolor</p:attrName>
                                        </p:attrNameLst>
                                      </p:cBhvr>
                                      <p:to>
                                        <a:srgbClr val="FF3399"/>
                                      </p:to>
                                    </p:animClr>
                                    <p:set>
                                      <p:cBhvr>
                                        <p:cTn id="528" dur="250" autoRev="1" fill="remove"/>
                                        <p:tgtEl>
                                          <p:spTgt spid="70"/>
                                        </p:tgtEl>
                                        <p:attrNameLst>
                                          <p:attrName>fill.type</p:attrName>
                                        </p:attrNameLst>
                                      </p:cBhvr>
                                      <p:to>
                                        <p:strVal val="solid"/>
                                      </p:to>
                                    </p:set>
                                    <p:set>
                                      <p:cBhvr>
                                        <p:cTn id="529" dur="250" autoRev="1" fill="remove"/>
                                        <p:tgtEl>
                                          <p:spTgt spid="70"/>
                                        </p:tgtEl>
                                        <p:attrNameLst>
                                          <p:attrName>fill.on</p:attrName>
                                        </p:attrNameLst>
                                      </p:cBhvr>
                                      <p:to>
                                        <p:strVal val="true"/>
                                      </p:to>
                                    </p:set>
                                  </p:childTnLst>
                                  <p:subTnLst>
                                    <p:audio>
                                      <p:cMediaNode>
                                        <p:cTn display="0" masterRel="sameClick">
                                          <p:stCondLst>
                                            <p:cond evt="begin" delay="0">
                                              <p:tn val="52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0"/>
                  </p:tgtEl>
                </p:cond>
              </p:nextCondLst>
            </p:seq>
            <p:seq concurrent="1" nextAc="seek">
              <p:cTn id="530" restart="whenNotActive" fill="hold" evtFilter="cancelBubble" nodeType="interactiveSeq">
                <p:stCondLst>
                  <p:cond evt="onClick" delay="0">
                    <p:tgtEl>
                      <p:spTgt spid="71"/>
                    </p:tgtEl>
                  </p:cond>
                </p:stCondLst>
                <p:endSync evt="end" delay="0">
                  <p:rtn val="all"/>
                </p:endSync>
                <p:childTnLst>
                  <p:par>
                    <p:cTn id="531" fill="hold">
                      <p:stCondLst>
                        <p:cond delay="0"/>
                      </p:stCondLst>
                      <p:childTnLst>
                        <p:par>
                          <p:cTn id="532" fill="hold">
                            <p:stCondLst>
                              <p:cond delay="0"/>
                            </p:stCondLst>
                            <p:childTnLst>
                              <p:par>
                                <p:cTn id="5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4" dur="250" autoRev="1" fill="remove"/>
                                        <p:tgtEl>
                                          <p:spTgt spid="71"/>
                                        </p:tgtEl>
                                        <p:attrNameLst>
                                          <p:attrName>style.color</p:attrName>
                                        </p:attrNameLst>
                                      </p:cBhvr>
                                      <p:to>
                                        <a:srgbClr val="FF3399"/>
                                      </p:to>
                                    </p:animClr>
                                    <p:animClr clrSpc="rgb" dir="cw">
                                      <p:cBhvr>
                                        <p:cTn id="535" dur="250" autoRev="1" fill="remove"/>
                                        <p:tgtEl>
                                          <p:spTgt spid="71"/>
                                        </p:tgtEl>
                                        <p:attrNameLst>
                                          <p:attrName>fillcolor</p:attrName>
                                        </p:attrNameLst>
                                      </p:cBhvr>
                                      <p:to>
                                        <a:srgbClr val="FF3399"/>
                                      </p:to>
                                    </p:animClr>
                                    <p:set>
                                      <p:cBhvr>
                                        <p:cTn id="536" dur="250" autoRev="1" fill="remove"/>
                                        <p:tgtEl>
                                          <p:spTgt spid="71"/>
                                        </p:tgtEl>
                                        <p:attrNameLst>
                                          <p:attrName>fill.type</p:attrName>
                                        </p:attrNameLst>
                                      </p:cBhvr>
                                      <p:to>
                                        <p:strVal val="solid"/>
                                      </p:to>
                                    </p:set>
                                    <p:set>
                                      <p:cBhvr>
                                        <p:cTn id="537" dur="250" autoRev="1" fill="remove"/>
                                        <p:tgtEl>
                                          <p:spTgt spid="71"/>
                                        </p:tgtEl>
                                        <p:attrNameLst>
                                          <p:attrName>fill.on</p:attrName>
                                        </p:attrNameLst>
                                      </p:cBhvr>
                                      <p:to>
                                        <p:strVal val="true"/>
                                      </p:to>
                                    </p:set>
                                  </p:childTnLst>
                                  <p:subTnLst>
                                    <p:audio>
                                      <p:cMediaNode>
                                        <p:cTn display="0" masterRel="sameClick">
                                          <p:stCondLst>
                                            <p:cond evt="begin" delay="0">
                                              <p:tn val="53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1"/>
                  </p:tgtEl>
                </p:cond>
              </p:nextCondLst>
            </p:seq>
            <p:seq concurrent="1" nextAc="seek">
              <p:cTn id="538" restart="whenNotActive" fill="hold" evtFilter="cancelBubble" nodeType="interactiveSeq">
                <p:stCondLst>
                  <p:cond evt="onClick" delay="0">
                    <p:tgtEl>
                      <p:spTgt spid="72"/>
                    </p:tgtEl>
                  </p:cond>
                </p:stCondLst>
                <p:endSync evt="end" delay="0">
                  <p:rtn val="all"/>
                </p:endSync>
                <p:childTnLst>
                  <p:par>
                    <p:cTn id="539" fill="hold">
                      <p:stCondLst>
                        <p:cond delay="0"/>
                      </p:stCondLst>
                      <p:childTnLst>
                        <p:par>
                          <p:cTn id="540" fill="hold">
                            <p:stCondLst>
                              <p:cond delay="0"/>
                            </p:stCondLst>
                            <p:childTnLst>
                              <p:par>
                                <p:cTn id="5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2" dur="250" autoRev="1" fill="remove"/>
                                        <p:tgtEl>
                                          <p:spTgt spid="72"/>
                                        </p:tgtEl>
                                        <p:attrNameLst>
                                          <p:attrName>style.color</p:attrName>
                                        </p:attrNameLst>
                                      </p:cBhvr>
                                      <p:to>
                                        <a:srgbClr val="FF3399"/>
                                      </p:to>
                                    </p:animClr>
                                    <p:animClr clrSpc="rgb" dir="cw">
                                      <p:cBhvr>
                                        <p:cTn id="543" dur="250" autoRev="1" fill="remove"/>
                                        <p:tgtEl>
                                          <p:spTgt spid="72"/>
                                        </p:tgtEl>
                                        <p:attrNameLst>
                                          <p:attrName>fillcolor</p:attrName>
                                        </p:attrNameLst>
                                      </p:cBhvr>
                                      <p:to>
                                        <a:srgbClr val="FF3399"/>
                                      </p:to>
                                    </p:animClr>
                                    <p:set>
                                      <p:cBhvr>
                                        <p:cTn id="544" dur="250" autoRev="1" fill="remove"/>
                                        <p:tgtEl>
                                          <p:spTgt spid="72"/>
                                        </p:tgtEl>
                                        <p:attrNameLst>
                                          <p:attrName>fill.type</p:attrName>
                                        </p:attrNameLst>
                                      </p:cBhvr>
                                      <p:to>
                                        <p:strVal val="solid"/>
                                      </p:to>
                                    </p:set>
                                    <p:set>
                                      <p:cBhvr>
                                        <p:cTn id="545" dur="250" autoRev="1" fill="remove"/>
                                        <p:tgtEl>
                                          <p:spTgt spid="72"/>
                                        </p:tgtEl>
                                        <p:attrNameLst>
                                          <p:attrName>fill.on</p:attrName>
                                        </p:attrNameLst>
                                      </p:cBhvr>
                                      <p:to>
                                        <p:strVal val="true"/>
                                      </p:to>
                                    </p:set>
                                  </p:childTnLst>
                                  <p:subTnLst>
                                    <p:audio>
                                      <p:cMediaNode>
                                        <p:cTn display="0" masterRel="sameClick">
                                          <p:stCondLst>
                                            <p:cond evt="begin" delay="0">
                                              <p:tn val="54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2"/>
                  </p:tgtEl>
                </p:cond>
              </p:nextCondLst>
            </p:seq>
            <p:seq concurrent="1" nextAc="seek">
              <p:cTn id="546" restart="whenNotActive" fill="hold" evtFilter="cancelBubble" nodeType="interactiveSeq">
                <p:stCondLst>
                  <p:cond evt="onClick" delay="0">
                    <p:tgtEl>
                      <p:spTgt spid="73"/>
                    </p:tgtEl>
                  </p:cond>
                </p:stCondLst>
                <p:endSync evt="end" delay="0">
                  <p:rtn val="all"/>
                </p:endSync>
                <p:childTnLst>
                  <p:par>
                    <p:cTn id="547" fill="hold">
                      <p:stCondLst>
                        <p:cond delay="0"/>
                      </p:stCondLst>
                      <p:childTnLst>
                        <p:par>
                          <p:cTn id="548" fill="hold">
                            <p:stCondLst>
                              <p:cond delay="0"/>
                            </p:stCondLst>
                            <p:childTnLst>
                              <p:par>
                                <p:cTn id="5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0" dur="250" autoRev="1" fill="remove"/>
                                        <p:tgtEl>
                                          <p:spTgt spid="73"/>
                                        </p:tgtEl>
                                        <p:attrNameLst>
                                          <p:attrName>style.color</p:attrName>
                                        </p:attrNameLst>
                                      </p:cBhvr>
                                      <p:to>
                                        <a:srgbClr val="FF3399"/>
                                      </p:to>
                                    </p:animClr>
                                    <p:animClr clrSpc="rgb" dir="cw">
                                      <p:cBhvr>
                                        <p:cTn id="551" dur="250" autoRev="1" fill="remove"/>
                                        <p:tgtEl>
                                          <p:spTgt spid="73"/>
                                        </p:tgtEl>
                                        <p:attrNameLst>
                                          <p:attrName>fillcolor</p:attrName>
                                        </p:attrNameLst>
                                      </p:cBhvr>
                                      <p:to>
                                        <a:srgbClr val="FF3399"/>
                                      </p:to>
                                    </p:animClr>
                                    <p:set>
                                      <p:cBhvr>
                                        <p:cTn id="552" dur="250" autoRev="1" fill="remove"/>
                                        <p:tgtEl>
                                          <p:spTgt spid="73"/>
                                        </p:tgtEl>
                                        <p:attrNameLst>
                                          <p:attrName>fill.type</p:attrName>
                                        </p:attrNameLst>
                                      </p:cBhvr>
                                      <p:to>
                                        <p:strVal val="solid"/>
                                      </p:to>
                                    </p:set>
                                    <p:set>
                                      <p:cBhvr>
                                        <p:cTn id="553" dur="250" autoRev="1" fill="remove"/>
                                        <p:tgtEl>
                                          <p:spTgt spid="73"/>
                                        </p:tgtEl>
                                        <p:attrNameLst>
                                          <p:attrName>fill.on</p:attrName>
                                        </p:attrNameLst>
                                      </p:cBhvr>
                                      <p:to>
                                        <p:strVal val="true"/>
                                      </p:to>
                                    </p:set>
                                  </p:childTnLst>
                                  <p:subTnLst>
                                    <p:audio>
                                      <p:cMediaNode>
                                        <p:cTn display="0" masterRel="sameClick">
                                          <p:stCondLst>
                                            <p:cond evt="begin" delay="0">
                                              <p:tn val="54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3"/>
                  </p:tgtEl>
                </p:cond>
              </p:nextCondLst>
            </p:seq>
            <p:seq concurrent="1" nextAc="seek">
              <p:cTn id="554" restart="whenNotActive" fill="hold" evtFilter="cancelBubble" nodeType="interactiveSeq">
                <p:stCondLst>
                  <p:cond evt="onClick" delay="0">
                    <p:tgtEl>
                      <p:spTgt spid="74"/>
                    </p:tgtEl>
                  </p:cond>
                </p:stCondLst>
                <p:endSync evt="end" delay="0">
                  <p:rtn val="all"/>
                </p:endSync>
                <p:childTnLst>
                  <p:par>
                    <p:cTn id="555" fill="hold">
                      <p:stCondLst>
                        <p:cond delay="0"/>
                      </p:stCondLst>
                      <p:childTnLst>
                        <p:par>
                          <p:cTn id="556" fill="hold">
                            <p:stCondLst>
                              <p:cond delay="0"/>
                            </p:stCondLst>
                            <p:childTnLst>
                              <p:par>
                                <p:cTn id="5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8" dur="250" autoRev="1" fill="remove"/>
                                        <p:tgtEl>
                                          <p:spTgt spid="74"/>
                                        </p:tgtEl>
                                        <p:attrNameLst>
                                          <p:attrName>style.color</p:attrName>
                                        </p:attrNameLst>
                                      </p:cBhvr>
                                      <p:to>
                                        <a:srgbClr val="FF3399"/>
                                      </p:to>
                                    </p:animClr>
                                    <p:animClr clrSpc="rgb" dir="cw">
                                      <p:cBhvr>
                                        <p:cTn id="559" dur="250" autoRev="1" fill="remove"/>
                                        <p:tgtEl>
                                          <p:spTgt spid="74"/>
                                        </p:tgtEl>
                                        <p:attrNameLst>
                                          <p:attrName>fillcolor</p:attrName>
                                        </p:attrNameLst>
                                      </p:cBhvr>
                                      <p:to>
                                        <a:srgbClr val="FF3399"/>
                                      </p:to>
                                    </p:animClr>
                                    <p:set>
                                      <p:cBhvr>
                                        <p:cTn id="560" dur="250" autoRev="1" fill="remove"/>
                                        <p:tgtEl>
                                          <p:spTgt spid="74"/>
                                        </p:tgtEl>
                                        <p:attrNameLst>
                                          <p:attrName>fill.type</p:attrName>
                                        </p:attrNameLst>
                                      </p:cBhvr>
                                      <p:to>
                                        <p:strVal val="solid"/>
                                      </p:to>
                                    </p:set>
                                    <p:set>
                                      <p:cBhvr>
                                        <p:cTn id="561" dur="250" autoRev="1" fill="remove"/>
                                        <p:tgtEl>
                                          <p:spTgt spid="74"/>
                                        </p:tgtEl>
                                        <p:attrNameLst>
                                          <p:attrName>fill.on</p:attrName>
                                        </p:attrNameLst>
                                      </p:cBhvr>
                                      <p:to>
                                        <p:strVal val="true"/>
                                      </p:to>
                                    </p:set>
                                  </p:childTnLst>
                                  <p:subTnLst>
                                    <p:audio>
                                      <p:cMediaNode>
                                        <p:cTn display="0" masterRel="sameClick">
                                          <p:stCondLst>
                                            <p:cond evt="begin" delay="0">
                                              <p:tn val="55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4"/>
                  </p:tgtEl>
                </p:cond>
              </p:nextCondLst>
            </p:seq>
            <p:seq concurrent="1" nextAc="seek">
              <p:cTn id="562" restart="whenNotActive" fill="hold" evtFilter="cancelBubble" nodeType="interactiveSeq">
                <p:stCondLst>
                  <p:cond evt="onClick" delay="0">
                    <p:tgtEl>
                      <p:spTgt spid="75"/>
                    </p:tgtEl>
                  </p:cond>
                </p:stCondLst>
                <p:endSync evt="end" delay="0">
                  <p:rtn val="all"/>
                </p:endSync>
                <p:childTnLst>
                  <p:par>
                    <p:cTn id="563" fill="hold">
                      <p:stCondLst>
                        <p:cond delay="0"/>
                      </p:stCondLst>
                      <p:childTnLst>
                        <p:par>
                          <p:cTn id="564" fill="hold">
                            <p:stCondLst>
                              <p:cond delay="0"/>
                            </p:stCondLst>
                            <p:childTnLst>
                              <p:par>
                                <p:cTn id="5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66" dur="250" autoRev="1" fill="remove"/>
                                        <p:tgtEl>
                                          <p:spTgt spid="75"/>
                                        </p:tgtEl>
                                        <p:attrNameLst>
                                          <p:attrName>style.color</p:attrName>
                                        </p:attrNameLst>
                                      </p:cBhvr>
                                      <p:to>
                                        <a:srgbClr val="FF3399"/>
                                      </p:to>
                                    </p:animClr>
                                    <p:animClr clrSpc="rgb" dir="cw">
                                      <p:cBhvr>
                                        <p:cTn id="567" dur="250" autoRev="1" fill="remove"/>
                                        <p:tgtEl>
                                          <p:spTgt spid="75"/>
                                        </p:tgtEl>
                                        <p:attrNameLst>
                                          <p:attrName>fillcolor</p:attrName>
                                        </p:attrNameLst>
                                      </p:cBhvr>
                                      <p:to>
                                        <a:srgbClr val="FF3399"/>
                                      </p:to>
                                    </p:animClr>
                                    <p:set>
                                      <p:cBhvr>
                                        <p:cTn id="568" dur="250" autoRev="1" fill="remove"/>
                                        <p:tgtEl>
                                          <p:spTgt spid="75"/>
                                        </p:tgtEl>
                                        <p:attrNameLst>
                                          <p:attrName>fill.type</p:attrName>
                                        </p:attrNameLst>
                                      </p:cBhvr>
                                      <p:to>
                                        <p:strVal val="solid"/>
                                      </p:to>
                                    </p:set>
                                    <p:set>
                                      <p:cBhvr>
                                        <p:cTn id="569" dur="250" autoRev="1" fill="remove"/>
                                        <p:tgtEl>
                                          <p:spTgt spid="75"/>
                                        </p:tgtEl>
                                        <p:attrNameLst>
                                          <p:attrName>fill.on</p:attrName>
                                        </p:attrNameLst>
                                      </p:cBhvr>
                                      <p:to>
                                        <p:strVal val="true"/>
                                      </p:to>
                                    </p:set>
                                  </p:childTnLst>
                                  <p:subTnLst>
                                    <p:audio>
                                      <p:cMediaNode>
                                        <p:cTn display="0" masterRel="sameClick">
                                          <p:stCondLst>
                                            <p:cond evt="begin" delay="0">
                                              <p:tn val="56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5"/>
                  </p:tgtEl>
                </p:cond>
              </p:nextCondLst>
            </p:seq>
            <p:seq concurrent="1" nextAc="seek">
              <p:cTn id="570" restart="whenNotActive" fill="hold" evtFilter="cancelBubble" nodeType="interactiveSeq">
                <p:stCondLst>
                  <p:cond evt="onClick" delay="0">
                    <p:tgtEl>
                      <p:spTgt spid="76"/>
                    </p:tgtEl>
                  </p:cond>
                </p:stCondLst>
                <p:endSync evt="end" delay="0">
                  <p:rtn val="all"/>
                </p:endSync>
                <p:childTnLst>
                  <p:par>
                    <p:cTn id="571" fill="hold">
                      <p:stCondLst>
                        <p:cond delay="0"/>
                      </p:stCondLst>
                      <p:childTnLst>
                        <p:par>
                          <p:cTn id="572" fill="hold">
                            <p:stCondLst>
                              <p:cond delay="0"/>
                            </p:stCondLst>
                            <p:childTnLst>
                              <p:par>
                                <p:cTn id="5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4" dur="250" autoRev="1" fill="remove"/>
                                        <p:tgtEl>
                                          <p:spTgt spid="76"/>
                                        </p:tgtEl>
                                        <p:attrNameLst>
                                          <p:attrName>style.color</p:attrName>
                                        </p:attrNameLst>
                                      </p:cBhvr>
                                      <p:to>
                                        <a:srgbClr val="FF3399"/>
                                      </p:to>
                                    </p:animClr>
                                    <p:animClr clrSpc="rgb" dir="cw">
                                      <p:cBhvr>
                                        <p:cTn id="575" dur="250" autoRev="1" fill="remove"/>
                                        <p:tgtEl>
                                          <p:spTgt spid="76"/>
                                        </p:tgtEl>
                                        <p:attrNameLst>
                                          <p:attrName>fillcolor</p:attrName>
                                        </p:attrNameLst>
                                      </p:cBhvr>
                                      <p:to>
                                        <a:srgbClr val="FF3399"/>
                                      </p:to>
                                    </p:animClr>
                                    <p:set>
                                      <p:cBhvr>
                                        <p:cTn id="576" dur="250" autoRev="1" fill="remove"/>
                                        <p:tgtEl>
                                          <p:spTgt spid="76"/>
                                        </p:tgtEl>
                                        <p:attrNameLst>
                                          <p:attrName>fill.type</p:attrName>
                                        </p:attrNameLst>
                                      </p:cBhvr>
                                      <p:to>
                                        <p:strVal val="solid"/>
                                      </p:to>
                                    </p:set>
                                    <p:set>
                                      <p:cBhvr>
                                        <p:cTn id="577" dur="250" autoRev="1" fill="remove"/>
                                        <p:tgtEl>
                                          <p:spTgt spid="76"/>
                                        </p:tgtEl>
                                        <p:attrNameLst>
                                          <p:attrName>fill.on</p:attrName>
                                        </p:attrNameLst>
                                      </p:cBhvr>
                                      <p:to>
                                        <p:strVal val="true"/>
                                      </p:to>
                                    </p:set>
                                  </p:childTnLst>
                                  <p:subTnLst>
                                    <p:audio>
                                      <p:cMediaNode>
                                        <p:cTn display="0" masterRel="sameClick">
                                          <p:stCondLst>
                                            <p:cond evt="begin" delay="0">
                                              <p:tn val="57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6"/>
                  </p:tgtEl>
                </p:cond>
              </p:nextCondLst>
            </p:seq>
            <p:seq concurrent="1" nextAc="seek">
              <p:cTn id="578" restart="whenNotActive" fill="hold" evtFilter="cancelBubble" nodeType="interactiveSeq">
                <p:stCondLst>
                  <p:cond evt="onClick" delay="0">
                    <p:tgtEl>
                      <p:spTgt spid="77"/>
                    </p:tgtEl>
                  </p:cond>
                </p:stCondLst>
                <p:endSync evt="end" delay="0">
                  <p:rtn val="all"/>
                </p:endSync>
                <p:childTnLst>
                  <p:par>
                    <p:cTn id="579" fill="hold">
                      <p:stCondLst>
                        <p:cond delay="0"/>
                      </p:stCondLst>
                      <p:childTnLst>
                        <p:par>
                          <p:cTn id="580" fill="hold">
                            <p:stCondLst>
                              <p:cond delay="0"/>
                            </p:stCondLst>
                            <p:childTnLst>
                              <p:par>
                                <p:cTn id="5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82" dur="250" autoRev="1" fill="remove"/>
                                        <p:tgtEl>
                                          <p:spTgt spid="77"/>
                                        </p:tgtEl>
                                        <p:attrNameLst>
                                          <p:attrName>style.color</p:attrName>
                                        </p:attrNameLst>
                                      </p:cBhvr>
                                      <p:to>
                                        <a:srgbClr val="FF3399"/>
                                      </p:to>
                                    </p:animClr>
                                    <p:animClr clrSpc="rgb" dir="cw">
                                      <p:cBhvr>
                                        <p:cTn id="583" dur="250" autoRev="1" fill="remove"/>
                                        <p:tgtEl>
                                          <p:spTgt spid="77"/>
                                        </p:tgtEl>
                                        <p:attrNameLst>
                                          <p:attrName>fillcolor</p:attrName>
                                        </p:attrNameLst>
                                      </p:cBhvr>
                                      <p:to>
                                        <a:srgbClr val="FF3399"/>
                                      </p:to>
                                    </p:animClr>
                                    <p:set>
                                      <p:cBhvr>
                                        <p:cTn id="584" dur="250" autoRev="1" fill="remove"/>
                                        <p:tgtEl>
                                          <p:spTgt spid="77"/>
                                        </p:tgtEl>
                                        <p:attrNameLst>
                                          <p:attrName>fill.type</p:attrName>
                                        </p:attrNameLst>
                                      </p:cBhvr>
                                      <p:to>
                                        <p:strVal val="solid"/>
                                      </p:to>
                                    </p:set>
                                    <p:set>
                                      <p:cBhvr>
                                        <p:cTn id="585" dur="250" autoRev="1" fill="remove"/>
                                        <p:tgtEl>
                                          <p:spTgt spid="77"/>
                                        </p:tgtEl>
                                        <p:attrNameLst>
                                          <p:attrName>fill.on</p:attrName>
                                        </p:attrNameLst>
                                      </p:cBhvr>
                                      <p:to>
                                        <p:strVal val="true"/>
                                      </p:to>
                                    </p:set>
                                  </p:childTnLst>
                                  <p:subTnLst>
                                    <p:audio>
                                      <p:cMediaNode>
                                        <p:cTn display="0" masterRel="sameClick">
                                          <p:stCondLst>
                                            <p:cond evt="begin" delay="0">
                                              <p:tn val="58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7"/>
                  </p:tgtEl>
                </p:cond>
              </p:nextCondLst>
            </p:seq>
            <p:seq concurrent="1" nextAc="seek">
              <p:cTn id="586" restart="whenNotActive" fill="hold" evtFilter="cancelBubble" nodeType="interactiveSeq">
                <p:stCondLst>
                  <p:cond evt="onClick" delay="0">
                    <p:tgtEl>
                      <p:spTgt spid="78"/>
                    </p:tgtEl>
                  </p:cond>
                </p:stCondLst>
                <p:endSync evt="end" delay="0">
                  <p:rtn val="all"/>
                </p:endSync>
                <p:childTnLst>
                  <p:par>
                    <p:cTn id="587" fill="hold">
                      <p:stCondLst>
                        <p:cond delay="0"/>
                      </p:stCondLst>
                      <p:childTnLst>
                        <p:par>
                          <p:cTn id="588" fill="hold">
                            <p:stCondLst>
                              <p:cond delay="0"/>
                            </p:stCondLst>
                            <p:childTnLst>
                              <p:par>
                                <p:cTn id="5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0" dur="250" autoRev="1" fill="remove"/>
                                        <p:tgtEl>
                                          <p:spTgt spid="78"/>
                                        </p:tgtEl>
                                        <p:attrNameLst>
                                          <p:attrName>style.color</p:attrName>
                                        </p:attrNameLst>
                                      </p:cBhvr>
                                      <p:to>
                                        <a:srgbClr val="FF3399"/>
                                      </p:to>
                                    </p:animClr>
                                    <p:animClr clrSpc="rgb" dir="cw">
                                      <p:cBhvr>
                                        <p:cTn id="591" dur="250" autoRev="1" fill="remove"/>
                                        <p:tgtEl>
                                          <p:spTgt spid="78"/>
                                        </p:tgtEl>
                                        <p:attrNameLst>
                                          <p:attrName>fillcolor</p:attrName>
                                        </p:attrNameLst>
                                      </p:cBhvr>
                                      <p:to>
                                        <a:srgbClr val="FF3399"/>
                                      </p:to>
                                    </p:animClr>
                                    <p:set>
                                      <p:cBhvr>
                                        <p:cTn id="592" dur="250" autoRev="1" fill="remove"/>
                                        <p:tgtEl>
                                          <p:spTgt spid="78"/>
                                        </p:tgtEl>
                                        <p:attrNameLst>
                                          <p:attrName>fill.type</p:attrName>
                                        </p:attrNameLst>
                                      </p:cBhvr>
                                      <p:to>
                                        <p:strVal val="solid"/>
                                      </p:to>
                                    </p:set>
                                    <p:set>
                                      <p:cBhvr>
                                        <p:cTn id="593" dur="250" autoRev="1" fill="remove"/>
                                        <p:tgtEl>
                                          <p:spTgt spid="78"/>
                                        </p:tgtEl>
                                        <p:attrNameLst>
                                          <p:attrName>fill.on</p:attrName>
                                        </p:attrNameLst>
                                      </p:cBhvr>
                                      <p:to>
                                        <p:strVal val="true"/>
                                      </p:to>
                                    </p:set>
                                  </p:childTnLst>
                                  <p:subTnLst>
                                    <p:audio>
                                      <p:cMediaNode>
                                        <p:cTn display="0" masterRel="sameClick">
                                          <p:stCondLst>
                                            <p:cond evt="begin" delay="0">
                                              <p:tn val="58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8"/>
                  </p:tgtEl>
                </p:cond>
              </p:nextCondLst>
            </p:seq>
            <p:seq concurrent="1" nextAc="seek">
              <p:cTn id="594" restart="whenNotActive" fill="hold" evtFilter="cancelBubble" nodeType="interactiveSeq">
                <p:stCondLst>
                  <p:cond evt="onClick" delay="0">
                    <p:tgtEl>
                      <p:spTgt spid="79"/>
                    </p:tgtEl>
                  </p:cond>
                </p:stCondLst>
                <p:endSync evt="end" delay="0">
                  <p:rtn val="all"/>
                </p:endSync>
                <p:childTnLst>
                  <p:par>
                    <p:cTn id="595" fill="hold">
                      <p:stCondLst>
                        <p:cond delay="0"/>
                      </p:stCondLst>
                      <p:childTnLst>
                        <p:par>
                          <p:cTn id="596" fill="hold">
                            <p:stCondLst>
                              <p:cond delay="0"/>
                            </p:stCondLst>
                            <p:childTnLst>
                              <p:par>
                                <p:cTn id="5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8" dur="250" autoRev="1" fill="remove"/>
                                        <p:tgtEl>
                                          <p:spTgt spid="79"/>
                                        </p:tgtEl>
                                        <p:attrNameLst>
                                          <p:attrName>style.color</p:attrName>
                                        </p:attrNameLst>
                                      </p:cBhvr>
                                      <p:to>
                                        <a:srgbClr val="FF3399"/>
                                      </p:to>
                                    </p:animClr>
                                    <p:animClr clrSpc="rgb" dir="cw">
                                      <p:cBhvr>
                                        <p:cTn id="599" dur="250" autoRev="1" fill="remove"/>
                                        <p:tgtEl>
                                          <p:spTgt spid="79"/>
                                        </p:tgtEl>
                                        <p:attrNameLst>
                                          <p:attrName>fillcolor</p:attrName>
                                        </p:attrNameLst>
                                      </p:cBhvr>
                                      <p:to>
                                        <a:srgbClr val="FF3399"/>
                                      </p:to>
                                    </p:animClr>
                                    <p:set>
                                      <p:cBhvr>
                                        <p:cTn id="600" dur="250" autoRev="1" fill="remove"/>
                                        <p:tgtEl>
                                          <p:spTgt spid="79"/>
                                        </p:tgtEl>
                                        <p:attrNameLst>
                                          <p:attrName>fill.type</p:attrName>
                                        </p:attrNameLst>
                                      </p:cBhvr>
                                      <p:to>
                                        <p:strVal val="solid"/>
                                      </p:to>
                                    </p:set>
                                    <p:set>
                                      <p:cBhvr>
                                        <p:cTn id="601" dur="250" autoRev="1" fill="remove"/>
                                        <p:tgtEl>
                                          <p:spTgt spid="79"/>
                                        </p:tgtEl>
                                        <p:attrNameLst>
                                          <p:attrName>fill.on</p:attrName>
                                        </p:attrNameLst>
                                      </p:cBhvr>
                                      <p:to>
                                        <p:strVal val="true"/>
                                      </p:to>
                                    </p:set>
                                  </p:childTnLst>
                                  <p:subTnLst>
                                    <p:audio>
                                      <p:cMediaNode>
                                        <p:cTn display="0" masterRel="sameClick">
                                          <p:stCondLst>
                                            <p:cond evt="begin" delay="0">
                                              <p:tn val="59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9"/>
                  </p:tgtEl>
                </p:cond>
              </p:nextCondLst>
            </p:seq>
            <p:seq concurrent="1" nextAc="seek">
              <p:cTn id="602" restart="whenNotActive" fill="hold" evtFilter="cancelBubble" nodeType="interactiveSeq">
                <p:stCondLst>
                  <p:cond evt="onClick" delay="0">
                    <p:tgtEl>
                      <p:spTgt spid="80"/>
                    </p:tgtEl>
                  </p:cond>
                </p:stCondLst>
                <p:endSync evt="end" delay="0">
                  <p:rtn val="all"/>
                </p:endSync>
                <p:childTnLst>
                  <p:par>
                    <p:cTn id="603" fill="hold">
                      <p:stCondLst>
                        <p:cond delay="0"/>
                      </p:stCondLst>
                      <p:childTnLst>
                        <p:par>
                          <p:cTn id="604" fill="hold">
                            <p:stCondLst>
                              <p:cond delay="0"/>
                            </p:stCondLst>
                            <p:childTnLst>
                              <p:par>
                                <p:cTn id="6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06" dur="250" autoRev="1" fill="remove"/>
                                        <p:tgtEl>
                                          <p:spTgt spid="80"/>
                                        </p:tgtEl>
                                        <p:attrNameLst>
                                          <p:attrName>style.color</p:attrName>
                                        </p:attrNameLst>
                                      </p:cBhvr>
                                      <p:to>
                                        <a:srgbClr val="FF3399"/>
                                      </p:to>
                                    </p:animClr>
                                    <p:animClr clrSpc="rgb" dir="cw">
                                      <p:cBhvr>
                                        <p:cTn id="607" dur="250" autoRev="1" fill="remove"/>
                                        <p:tgtEl>
                                          <p:spTgt spid="80"/>
                                        </p:tgtEl>
                                        <p:attrNameLst>
                                          <p:attrName>fillcolor</p:attrName>
                                        </p:attrNameLst>
                                      </p:cBhvr>
                                      <p:to>
                                        <a:srgbClr val="FF3399"/>
                                      </p:to>
                                    </p:animClr>
                                    <p:set>
                                      <p:cBhvr>
                                        <p:cTn id="608" dur="250" autoRev="1" fill="remove"/>
                                        <p:tgtEl>
                                          <p:spTgt spid="80"/>
                                        </p:tgtEl>
                                        <p:attrNameLst>
                                          <p:attrName>fill.type</p:attrName>
                                        </p:attrNameLst>
                                      </p:cBhvr>
                                      <p:to>
                                        <p:strVal val="solid"/>
                                      </p:to>
                                    </p:set>
                                    <p:set>
                                      <p:cBhvr>
                                        <p:cTn id="609" dur="250" autoRev="1" fill="remove"/>
                                        <p:tgtEl>
                                          <p:spTgt spid="80"/>
                                        </p:tgtEl>
                                        <p:attrNameLst>
                                          <p:attrName>fill.on</p:attrName>
                                        </p:attrNameLst>
                                      </p:cBhvr>
                                      <p:to>
                                        <p:strVal val="true"/>
                                      </p:to>
                                    </p:set>
                                  </p:childTnLst>
                                  <p:subTnLst>
                                    <p:audio>
                                      <p:cMediaNode>
                                        <p:cTn display="0" masterRel="sameClick">
                                          <p:stCondLst>
                                            <p:cond evt="begin" delay="0">
                                              <p:tn val="60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0"/>
                  </p:tgtEl>
                </p:cond>
              </p:nextCondLst>
            </p:seq>
            <p:seq concurrent="1" nextAc="seek">
              <p:cTn id="610" restart="whenNotActive" fill="hold" evtFilter="cancelBubble" nodeType="interactiveSeq">
                <p:stCondLst>
                  <p:cond evt="onClick" delay="0">
                    <p:tgtEl>
                      <p:spTgt spid="81"/>
                    </p:tgtEl>
                  </p:cond>
                </p:stCondLst>
                <p:endSync evt="end" delay="0">
                  <p:rtn val="all"/>
                </p:endSync>
                <p:childTnLst>
                  <p:par>
                    <p:cTn id="611" fill="hold">
                      <p:stCondLst>
                        <p:cond delay="0"/>
                      </p:stCondLst>
                      <p:childTnLst>
                        <p:par>
                          <p:cTn id="612" fill="hold">
                            <p:stCondLst>
                              <p:cond delay="0"/>
                            </p:stCondLst>
                            <p:childTnLst>
                              <p:par>
                                <p:cTn id="6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4" dur="250" autoRev="1" fill="remove"/>
                                        <p:tgtEl>
                                          <p:spTgt spid="81"/>
                                        </p:tgtEl>
                                        <p:attrNameLst>
                                          <p:attrName>style.color</p:attrName>
                                        </p:attrNameLst>
                                      </p:cBhvr>
                                      <p:to>
                                        <a:srgbClr val="FF3399"/>
                                      </p:to>
                                    </p:animClr>
                                    <p:animClr clrSpc="rgb" dir="cw">
                                      <p:cBhvr>
                                        <p:cTn id="615" dur="250" autoRev="1" fill="remove"/>
                                        <p:tgtEl>
                                          <p:spTgt spid="81"/>
                                        </p:tgtEl>
                                        <p:attrNameLst>
                                          <p:attrName>fillcolor</p:attrName>
                                        </p:attrNameLst>
                                      </p:cBhvr>
                                      <p:to>
                                        <a:srgbClr val="FF3399"/>
                                      </p:to>
                                    </p:animClr>
                                    <p:set>
                                      <p:cBhvr>
                                        <p:cTn id="616" dur="250" autoRev="1" fill="remove"/>
                                        <p:tgtEl>
                                          <p:spTgt spid="81"/>
                                        </p:tgtEl>
                                        <p:attrNameLst>
                                          <p:attrName>fill.type</p:attrName>
                                        </p:attrNameLst>
                                      </p:cBhvr>
                                      <p:to>
                                        <p:strVal val="solid"/>
                                      </p:to>
                                    </p:set>
                                    <p:set>
                                      <p:cBhvr>
                                        <p:cTn id="617" dur="250" autoRev="1" fill="remove"/>
                                        <p:tgtEl>
                                          <p:spTgt spid="81"/>
                                        </p:tgtEl>
                                        <p:attrNameLst>
                                          <p:attrName>fill.on</p:attrName>
                                        </p:attrNameLst>
                                      </p:cBhvr>
                                      <p:to>
                                        <p:strVal val="true"/>
                                      </p:to>
                                    </p:set>
                                  </p:childTnLst>
                                  <p:subTnLst>
                                    <p:audio>
                                      <p:cMediaNode>
                                        <p:cTn display="0" masterRel="sameClick">
                                          <p:stCondLst>
                                            <p:cond evt="begin" delay="0">
                                              <p:tn val="61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1"/>
                  </p:tgtEl>
                </p:cond>
              </p:nextCondLst>
            </p:seq>
            <p:seq concurrent="1" nextAc="seek">
              <p:cTn id="618" restart="whenNotActive" fill="hold" evtFilter="cancelBubble" nodeType="interactiveSeq">
                <p:stCondLst>
                  <p:cond evt="onClick" delay="0">
                    <p:tgtEl>
                      <p:spTgt spid="82"/>
                    </p:tgtEl>
                  </p:cond>
                </p:stCondLst>
                <p:endSync evt="end" delay="0">
                  <p:rtn val="all"/>
                </p:endSync>
                <p:childTnLst>
                  <p:par>
                    <p:cTn id="619" fill="hold">
                      <p:stCondLst>
                        <p:cond delay="0"/>
                      </p:stCondLst>
                      <p:childTnLst>
                        <p:par>
                          <p:cTn id="620" fill="hold">
                            <p:stCondLst>
                              <p:cond delay="0"/>
                            </p:stCondLst>
                            <p:childTnLst>
                              <p:par>
                                <p:cTn id="6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2" dur="250" autoRev="1" fill="remove"/>
                                        <p:tgtEl>
                                          <p:spTgt spid="82"/>
                                        </p:tgtEl>
                                        <p:attrNameLst>
                                          <p:attrName>style.color</p:attrName>
                                        </p:attrNameLst>
                                      </p:cBhvr>
                                      <p:to>
                                        <a:srgbClr val="FF3399"/>
                                      </p:to>
                                    </p:animClr>
                                    <p:animClr clrSpc="rgb" dir="cw">
                                      <p:cBhvr>
                                        <p:cTn id="623" dur="250" autoRev="1" fill="remove"/>
                                        <p:tgtEl>
                                          <p:spTgt spid="82"/>
                                        </p:tgtEl>
                                        <p:attrNameLst>
                                          <p:attrName>fillcolor</p:attrName>
                                        </p:attrNameLst>
                                      </p:cBhvr>
                                      <p:to>
                                        <a:srgbClr val="FF3399"/>
                                      </p:to>
                                    </p:animClr>
                                    <p:set>
                                      <p:cBhvr>
                                        <p:cTn id="624" dur="250" autoRev="1" fill="remove"/>
                                        <p:tgtEl>
                                          <p:spTgt spid="82"/>
                                        </p:tgtEl>
                                        <p:attrNameLst>
                                          <p:attrName>fill.type</p:attrName>
                                        </p:attrNameLst>
                                      </p:cBhvr>
                                      <p:to>
                                        <p:strVal val="solid"/>
                                      </p:to>
                                    </p:set>
                                    <p:set>
                                      <p:cBhvr>
                                        <p:cTn id="625" dur="250" autoRev="1" fill="remove"/>
                                        <p:tgtEl>
                                          <p:spTgt spid="82"/>
                                        </p:tgtEl>
                                        <p:attrNameLst>
                                          <p:attrName>fill.on</p:attrName>
                                        </p:attrNameLst>
                                      </p:cBhvr>
                                      <p:to>
                                        <p:strVal val="true"/>
                                      </p:to>
                                    </p:set>
                                  </p:childTnLst>
                                  <p:subTnLst>
                                    <p:audio>
                                      <p:cMediaNode>
                                        <p:cTn display="0" masterRel="sameClick">
                                          <p:stCondLst>
                                            <p:cond evt="begin" delay="0">
                                              <p:tn val="62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2"/>
                  </p:tgtEl>
                </p:cond>
              </p:nextCondLst>
            </p:seq>
            <p:seq concurrent="1" nextAc="seek">
              <p:cTn id="626" restart="whenNotActive" fill="hold" evtFilter="cancelBubble" nodeType="interactiveSeq">
                <p:stCondLst>
                  <p:cond evt="onClick" delay="0">
                    <p:tgtEl>
                      <p:spTgt spid="83"/>
                    </p:tgtEl>
                  </p:cond>
                </p:stCondLst>
                <p:endSync evt="end" delay="0">
                  <p:rtn val="all"/>
                </p:endSync>
                <p:childTnLst>
                  <p:par>
                    <p:cTn id="627" fill="hold">
                      <p:stCondLst>
                        <p:cond delay="0"/>
                      </p:stCondLst>
                      <p:childTnLst>
                        <p:par>
                          <p:cTn id="628" fill="hold">
                            <p:stCondLst>
                              <p:cond delay="0"/>
                            </p:stCondLst>
                            <p:childTnLst>
                              <p:par>
                                <p:cTn id="6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30" dur="250" autoRev="1" fill="remove"/>
                                        <p:tgtEl>
                                          <p:spTgt spid="83"/>
                                        </p:tgtEl>
                                        <p:attrNameLst>
                                          <p:attrName>style.color</p:attrName>
                                        </p:attrNameLst>
                                      </p:cBhvr>
                                      <p:to>
                                        <a:srgbClr val="FF3399"/>
                                      </p:to>
                                    </p:animClr>
                                    <p:animClr clrSpc="rgb" dir="cw">
                                      <p:cBhvr>
                                        <p:cTn id="631" dur="250" autoRev="1" fill="remove"/>
                                        <p:tgtEl>
                                          <p:spTgt spid="83"/>
                                        </p:tgtEl>
                                        <p:attrNameLst>
                                          <p:attrName>fillcolor</p:attrName>
                                        </p:attrNameLst>
                                      </p:cBhvr>
                                      <p:to>
                                        <a:srgbClr val="FF3399"/>
                                      </p:to>
                                    </p:animClr>
                                    <p:set>
                                      <p:cBhvr>
                                        <p:cTn id="632" dur="250" autoRev="1" fill="remove"/>
                                        <p:tgtEl>
                                          <p:spTgt spid="83"/>
                                        </p:tgtEl>
                                        <p:attrNameLst>
                                          <p:attrName>fill.type</p:attrName>
                                        </p:attrNameLst>
                                      </p:cBhvr>
                                      <p:to>
                                        <p:strVal val="solid"/>
                                      </p:to>
                                    </p:set>
                                    <p:set>
                                      <p:cBhvr>
                                        <p:cTn id="633" dur="250" autoRev="1" fill="remove"/>
                                        <p:tgtEl>
                                          <p:spTgt spid="83"/>
                                        </p:tgtEl>
                                        <p:attrNameLst>
                                          <p:attrName>fill.on</p:attrName>
                                        </p:attrNameLst>
                                      </p:cBhvr>
                                      <p:to>
                                        <p:strVal val="true"/>
                                      </p:to>
                                    </p:set>
                                  </p:childTnLst>
                                  <p:subTnLst>
                                    <p:audio>
                                      <p:cMediaNode>
                                        <p:cTn display="0" masterRel="sameClick">
                                          <p:stCondLst>
                                            <p:cond evt="begin" delay="0">
                                              <p:tn val="62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3"/>
                  </p:tgtEl>
                </p:cond>
              </p:nextCondLst>
            </p:seq>
            <p:seq concurrent="1" nextAc="seek">
              <p:cTn id="634" restart="whenNotActive" fill="hold" evtFilter="cancelBubble" nodeType="interactiveSeq">
                <p:stCondLst>
                  <p:cond evt="onClick" delay="0">
                    <p:tgtEl>
                      <p:spTgt spid="84"/>
                    </p:tgtEl>
                  </p:cond>
                </p:stCondLst>
                <p:endSync evt="end" delay="0">
                  <p:rtn val="all"/>
                </p:endSync>
                <p:childTnLst>
                  <p:par>
                    <p:cTn id="635" fill="hold">
                      <p:stCondLst>
                        <p:cond delay="0"/>
                      </p:stCondLst>
                      <p:childTnLst>
                        <p:par>
                          <p:cTn id="636" fill="hold">
                            <p:stCondLst>
                              <p:cond delay="0"/>
                            </p:stCondLst>
                            <p:childTnLst>
                              <p:par>
                                <p:cTn id="6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38" dur="250" autoRev="1" fill="remove"/>
                                        <p:tgtEl>
                                          <p:spTgt spid="84"/>
                                        </p:tgtEl>
                                        <p:attrNameLst>
                                          <p:attrName>style.color</p:attrName>
                                        </p:attrNameLst>
                                      </p:cBhvr>
                                      <p:to>
                                        <a:srgbClr val="FF3399"/>
                                      </p:to>
                                    </p:animClr>
                                    <p:animClr clrSpc="rgb" dir="cw">
                                      <p:cBhvr>
                                        <p:cTn id="639" dur="250" autoRev="1" fill="remove"/>
                                        <p:tgtEl>
                                          <p:spTgt spid="84"/>
                                        </p:tgtEl>
                                        <p:attrNameLst>
                                          <p:attrName>fillcolor</p:attrName>
                                        </p:attrNameLst>
                                      </p:cBhvr>
                                      <p:to>
                                        <a:srgbClr val="FF3399"/>
                                      </p:to>
                                    </p:animClr>
                                    <p:set>
                                      <p:cBhvr>
                                        <p:cTn id="640" dur="250" autoRev="1" fill="remove"/>
                                        <p:tgtEl>
                                          <p:spTgt spid="84"/>
                                        </p:tgtEl>
                                        <p:attrNameLst>
                                          <p:attrName>fill.type</p:attrName>
                                        </p:attrNameLst>
                                      </p:cBhvr>
                                      <p:to>
                                        <p:strVal val="solid"/>
                                      </p:to>
                                    </p:set>
                                    <p:set>
                                      <p:cBhvr>
                                        <p:cTn id="641" dur="250" autoRev="1" fill="remove"/>
                                        <p:tgtEl>
                                          <p:spTgt spid="84"/>
                                        </p:tgtEl>
                                        <p:attrNameLst>
                                          <p:attrName>fill.on</p:attrName>
                                        </p:attrNameLst>
                                      </p:cBhvr>
                                      <p:to>
                                        <p:strVal val="true"/>
                                      </p:to>
                                    </p:set>
                                  </p:childTnLst>
                                  <p:subTnLst>
                                    <p:audio>
                                      <p:cMediaNode>
                                        <p:cTn display="0" masterRel="sameClick">
                                          <p:stCondLst>
                                            <p:cond evt="begin" delay="0">
                                              <p:tn val="63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4"/>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38" name="Picture 18" descr="http://bpic.588ku.com/back_pic/03/75/86/3857bdbc16612d4.jpg">
            <a:extLst>
              <a:ext uri="{FF2B5EF4-FFF2-40B4-BE49-F238E27FC236}">
                <a16:creationId xmlns:a16="http://schemas.microsoft.com/office/drawing/2014/main" id="{411C2962-DF78-40AC-9E23-C75691E378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914400"/>
            <a:ext cx="11430000" cy="502920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a:extLst>
              <a:ext uri="{FF2B5EF4-FFF2-40B4-BE49-F238E27FC236}">
                <a16:creationId xmlns:a16="http://schemas.microsoft.com/office/drawing/2014/main" id="{446F8A93-33D5-4B71-B8C3-90B352A9A97B}"/>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0064779" y="3767061"/>
            <a:ext cx="232145" cy="23214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8">
            <a:extLst>
              <a:ext uri="{FF2B5EF4-FFF2-40B4-BE49-F238E27FC236}">
                <a16:creationId xmlns:a16="http://schemas.microsoft.com/office/drawing/2014/main" id="{A1FFC0A2-1954-42E2-8B32-4B22157C679F}"/>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8276119" y="3743843"/>
            <a:ext cx="274584" cy="25536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0">
            <a:extLst>
              <a:ext uri="{FF2B5EF4-FFF2-40B4-BE49-F238E27FC236}">
                <a16:creationId xmlns:a16="http://schemas.microsoft.com/office/drawing/2014/main" id="{11EBCC96-A1B3-4738-AECD-393BF2433078}"/>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1233776" y="3737343"/>
            <a:ext cx="188227" cy="202532"/>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2" descr="https://ss1.bdstatic.com/70cFuXSh_Q1YnxGkpoWK1HF6hhy/it/u=3239292283,3055703000&amp;fm=26&amp;gp=0.jpg">
            <a:extLst>
              <a:ext uri="{FF2B5EF4-FFF2-40B4-BE49-F238E27FC236}">
                <a16:creationId xmlns:a16="http://schemas.microsoft.com/office/drawing/2014/main" id="{10ED117E-7A3B-443A-87F6-BE124ECE6A65}"/>
              </a:ext>
            </a:extLst>
          </p:cNvPr>
          <p:cNvPicPr>
            <a:picLocks noChangeAspect="1" noChangeArrowheads="1"/>
          </p:cNvPicPr>
          <p:nvPr/>
        </p:nvPicPr>
        <p:blipFill>
          <a:blip r:embed="rId9">
            <a:extLst>
              <a:ext uri="{BEBA8EAE-BF5A-486C-A8C5-ECC9F3942E4B}">
                <a14:imgProps xmlns:a14="http://schemas.microsoft.com/office/drawing/2010/main">
                  <a14:imgLayer r:embed="rId10">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4713786" y="3165875"/>
            <a:ext cx="282078" cy="249357"/>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4" descr="https://ss0.bdstatic.com/70cFuHSh_Q1YnxGkpoWK1HF6hhy/it/u=3774562713,1694872985&amp;fm=26&amp;gp=0.jpg">
            <a:extLst>
              <a:ext uri="{FF2B5EF4-FFF2-40B4-BE49-F238E27FC236}">
                <a16:creationId xmlns:a16="http://schemas.microsoft.com/office/drawing/2014/main" id="{A1A6570F-0B10-4C35-B8C7-7CF9D815A638}"/>
              </a:ext>
            </a:extLst>
          </p:cNvPr>
          <p:cNvPicPr>
            <a:picLocks noChangeAspect="1" noChangeArrowheads="1"/>
          </p:cNvPicPr>
          <p:nvPr/>
        </p:nvPicPr>
        <p:blipFill>
          <a:blip r:embed="rId11">
            <a:extLst>
              <a:ext uri="{BEBA8EAE-BF5A-486C-A8C5-ECC9F3942E4B}">
                <a14:imgProps xmlns:a14="http://schemas.microsoft.com/office/drawing/2010/main">
                  <a14:imgLayer r:embed="rId12">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643988" y="5045766"/>
            <a:ext cx="277561" cy="2770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590638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4"/>
                    </p:tgtEl>
                  </p:cond>
                </p:stCondLst>
                <p:endSync evt="end" delay="0">
                  <p:rtn val="all"/>
                </p:endSync>
                <p:childTnLst>
                  <p:par>
                    <p:cTn id="3" fill="hold">
                      <p:stCondLst>
                        <p:cond delay="0"/>
                      </p:stCondLst>
                      <p:childTnLst>
                        <p:par>
                          <p:cTn id="4" fill="hold">
                            <p:stCondLst>
                              <p:cond delay="0"/>
                            </p:stCondLst>
                            <p:childTnLst>
                              <p:par>
                                <p:cTn id="5" presetID="27" presetClass="emph" presetSubtype="0" repeatCount="indefinite" fill="hold" nodeType="clickEffect">
                                  <p:stCondLst>
                                    <p:cond delay="0"/>
                                  </p:stCondLst>
                                  <p:childTnLst>
                                    <p:animClr clrSpc="rgb" dir="cw">
                                      <p:cBhvr override="childStyle">
                                        <p:cTn id="6" dur="250" autoRev="1" fill="remove"/>
                                        <p:tgtEl>
                                          <p:spTgt spid="14"/>
                                        </p:tgtEl>
                                        <p:attrNameLst>
                                          <p:attrName>style.color</p:attrName>
                                        </p:attrNameLst>
                                      </p:cBhvr>
                                      <p:to>
                                        <a:srgbClr val="FF3399"/>
                                      </p:to>
                                    </p:animClr>
                                    <p:animClr clrSpc="rgb" dir="cw">
                                      <p:cBhvr>
                                        <p:cTn id="7" dur="250" autoRev="1" fill="remove"/>
                                        <p:tgtEl>
                                          <p:spTgt spid="14"/>
                                        </p:tgtEl>
                                        <p:attrNameLst>
                                          <p:attrName>fillcolor</p:attrName>
                                        </p:attrNameLst>
                                      </p:cBhvr>
                                      <p:to>
                                        <a:srgbClr val="FF3399"/>
                                      </p:to>
                                    </p:animClr>
                                    <p:set>
                                      <p:cBhvr>
                                        <p:cTn id="8" dur="250" autoRev="1" fill="remove"/>
                                        <p:tgtEl>
                                          <p:spTgt spid="14"/>
                                        </p:tgtEl>
                                        <p:attrNameLst>
                                          <p:attrName>fill.type</p:attrName>
                                        </p:attrNameLst>
                                      </p:cBhvr>
                                      <p:to>
                                        <p:strVal val="solid"/>
                                      </p:to>
                                    </p:set>
                                    <p:set>
                                      <p:cBhvr>
                                        <p:cTn id="9" dur="250" autoRev="1" fill="remove"/>
                                        <p:tgtEl>
                                          <p:spTgt spid="14"/>
                                        </p:tgtEl>
                                        <p:attrNameLst>
                                          <p:attrName>fill.on</p:attrName>
                                        </p:attrNameLst>
                                      </p:cBhvr>
                                      <p:to>
                                        <p:strVal val="true"/>
                                      </p:to>
                                    </p:set>
                                  </p:childTnLst>
                                </p:cTn>
                              </p:par>
                            </p:childTnLst>
                          </p:cTn>
                        </p:par>
                      </p:childTnLst>
                    </p:cTn>
                  </p:par>
                </p:childTnLst>
              </p:cTn>
              <p:nextCondLst>
                <p:cond evt="onClick" delay="0">
                  <p:tgtEl>
                    <p:spTgt spid="14"/>
                  </p:tgtEl>
                </p:cond>
              </p:nextCondLst>
            </p:seq>
            <p:seq concurrent="1" nextAc="seek">
              <p:cTn id="10" restart="whenNotActive" fill="hold" evtFilter="cancelBubble" nodeType="interactiveSeq">
                <p:stCondLst>
                  <p:cond evt="onClick" delay="0">
                    <p:tgtEl>
                      <p:spTgt spid="16"/>
                    </p:tgtEl>
                  </p:cond>
                </p:stCondLst>
                <p:endSync evt="end" delay="0">
                  <p:rtn val="all"/>
                </p:endSync>
                <p:childTnLst>
                  <p:par>
                    <p:cTn id="11" fill="hold">
                      <p:stCondLst>
                        <p:cond delay="0"/>
                      </p:stCondLst>
                      <p:childTnLst>
                        <p:par>
                          <p:cTn id="12" fill="hold">
                            <p:stCondLst>
                              <p:cond delay="0"/>
                            </p:stCondLst>
                            <p:childTnLst>
                              <p:par>
                                <p:cTn id="13" presetID="27" presetClass="emph" presetSubtype="0" repeatCount="indefinite" fill="remove" nodeType="clickEffect">
                                  <p:stCondLst>
                                    <p:cond delay="0"/>
                                  </p:stCondLst>
                                  <p:childTnLst>
                                    <p:animClr clrSpc="rgb" dir="cw">
                                      <p:cBhvr override="childStyle">
                                        <p:cTn id="14" dur="250" autoRev="1" fill="remove"/>
                                        <p:tgtEl>
                                          <p:spTgt spid="16"/>
                                        </p:tgtEl>
                                        <p:attrNameLst>
                                          <p:attrName>style.color</p:attrName>
                                        </p:attrNameLst>
                                      </p:cBhvr>
                                      <p:to>
                                        <a:srgbClr val="FF3399"/>
                                      </p:to>
                                    </p:animClr>
                                    <p:animClr clrSpc="rgb" dir="cw">
                                      <p:cBhvr>
                                        <p:cTn id="15" dur="250" autoRev="1" fill="remove"/>
                                        <p:tgtEl>
                                          <p:spTgt spid="16"/>
                                        </p:tgtEl>
                                        <p:attrNameLst>
                                          <p:attrName>fillcolor</p:attrName>
                                        </p:attrNameLst>
                                      </p:cBhvr>
                                      <p:to>
                                        <a:srgbClr val="FF3399"/>
                                      </p:to>
                                    </p:animClr>
                                    <p:set>
                                      <p:cBhvr>
                                        <p:cTn id="16" dur="250" autoRev="1" fill="remove"/>
                                        <p:tgtEl>
                                          <p:spTgt spid="16"/>
                                        </p:tgtEl>
                                        <p:attrNameLst>
                                          <p:attrName>fill.type</p:attrName>
                                        </p:attrNameLst>
                                      </p:cBhvr>
                                      <p:to>
                                        <p:strVal val="solid"/>
                                      </p:to>
                                    </p:set>
                                    <p:set>
                                      <p:cBhvr>
                                        <p:cTn id="17" dur="250" autoRev="1" fill="remove"/>
                                        <p:tgtEl>
                                          <p:spTgt spid="16"/>
                                        </p:tgtEl>
                                        <p:attrNameLst>
                                          <p:attrName>fill.on</p:attrName>
                                        </p:attrNameLst>
                                      </p:cBhvr>
                                      <p:to>
                                        <p:strVal val="true"/>
                                      </p:to>
                                    </p:set>
                                  </p:childTnLst>
                                </p:cTn>
                              </p:par>
                            </p:childTnLst>
                          </p:cTn>
                        </p:par>
                      </p:childTnLst>
                    </p:cTn>
                  </p:par>
                </p:childTnLst>
              </p:cTn>
              <p:nextCondLst>
                <p:cond evt="onClick" delay="0">
                  <p:tgtEl>
                    <p:spTgt spid="16"/>
                  </p:tgtEl>
                </p:cond>
              </p:nextCondLst>
            </p:seq>
            <p:seq concurrent="1" nextAc="seek">
              <p:cTn id="18" restart="whenNotActive" fill="hold" evtFilter="cancelBubble" nodeType="interactiveSeq">
                <p:stCondLst>
                  <p:cond evt="onClick" delay="0">
                    <p:tgtEl>
                      <p:spTgt spid="15"/>
                    </p:tgtEl>
                  </p:cond>
                </p:stCondLst>
                <p:endSync evt="end" delay="0">
                  <p:rtn val="all"/>
                </p:endSync>
                <p:childTnLst>
                  <p:par>
                    <p:cTn id="19" fill="hold">
                      <p:stCondLst>
                        <p:cond delay="0"/>
                      </p:stCondLst>
                      <p:childTnLst>
                        <p:par>
                          <p:cTn id="20" fill="hold">
                            <p:stCondLst>
                              <p:cond delay="0"/>
                            </p:stCondLst>
                            <p:childTnLst>
                              <p:par>
                                <p:cTn id="21" presetID="27" presetClass="emph" presetSubtype="0" repeatCount="indefinite" fill="hold" nodeType="clickEffect">
                                  <p:stCondLst>
                                    <p:cond delay="0"/>
                                  </p:stCondLst>
                                  <p:childTnLst>
                                    <p:animClr clrSpc="rgb" dir="cw">
                                      <p:cBhvr override="childStyle">
                                        <p:cTn id="22" dur="250" autoRev="1" fill="remove"/>
                                        <p:tgtEl>
                                          <p:spTgt spid="15"/>
                                        </p:tgtEl>
                                        <p:attrNameLst>
                                          <p:attrName>style.color</p:attrName>
                                        </p:attrNameLst>
                                      </p:cBhvr>
                                      <p:to>
                                        <a:srgbClr val="FF3399"/>
                                      </p:to>
                                    </p:animClr>
                                    <p:animClr clrSpc="rgb" dir="cw">
                                      <p:cBhvr>
                                        <p:cTn id="23" dur="250" autoRev="1" fill="remove"/>
                                        <p:tgtEl>
                                          <p:spTgt spid="15"/>
                                        </p:tgtEl>
                                        <p:attrNameLst>
                                          <p:attrName>fillcolor</p:attrName>
                                        </p:attrNameLst>
                                      </p:cBhvr>
                                      <p:to>
                                        <a:srgbClr val="FF3399"/>
                                      </p:to>
                                    </p:animClr>
                                    <p:set>
                                      <p:cBhvr>
                                        <p:cTn id="24" dur="250" autoRev="1" fill="remove"/>
                                        <p:tgtEl>
                                          <p:spTgt spid="15"/>
                                        </p:tgtEl>
                                        <p:attrNameLst>
                                          <p:attrName>fill.type</p:attrName>
                                        </p:attrNameLst>
                                      </p:cBhvr>
                                      <p:to>
                                        <p:strVal val="solid"/>
                                      </p:to>
                                    </p:set>
                                    <p:set>
                                      <p:cBhvr>
                                        <p:cTn id="25" dur="250" autoRev="1" fill="remove"/>
                                        <p:tgtEl>
                                          <p:spTgt spid="15"/>
                                        </p:tgtEl>
                                        <p:attrNameLst>
                                          <p:attrName>fill.on</p:attrName>
                                        </p:attrNameLst>
                                      </p:cBhvr>
                                      <p:to>
                                        <p:strVal val="true"/>
                                      </p:to>
                                    </p:set>
                                  </p:childTnLst>
                                </p:cTn>
                              </p:par>
                            </p:childTnLst>
                          </p:cTn>
                        </p:par>
                      </p:childTnLst>
                    </p:cTn>
                  </p:par>
                </p:childTnLst>
              </p:cTn>
              <p:nextCondLst>
                <p:cond evt="onClick" delay="0">
                  <p:tgtEl>
                    <p:spTgt spid="15"/>
                  </p:tgtEl>
                </p:cond>
              </p:nextCondLst>
            </p:seq>
            <p:seq concurrent="1" nextAc="seek">
              <p:cTn id="26" restart="whenNotActive" fill="hold" evtFilter="cancelBubble" nodeType="interactiveSeq">
                <p:stCondLst>
                  <p:cond evt="onClick" delay="0">
                    <p:tgtEl>
                      <p:spTgt spid="17"/>
                    </p:tgtEl>
                  </p:cond>
                </p:stCondLst>
                <p:endSync evt="end" delay="0">
                  <p:rtn val="all"/>
                </p:endSync>
                <p:childTnLst>
                  <p:par>
                    <p:cTn id="27" fill="hold">
                      <p:stCondLst>
                        <p:cond delay="0"/>
                      </p:stCondLst>
                      <p:childTnLst>
                        <p:par>
                          <p:cTn id="28" fill="hold">
                            <p:stCondLst>
                              <p:cond delay="0"/>
                            </p:stCondLst>
                            <p:childTnLst>
                              <p:par>
                                <p:cTn id="29" presetID="27" presetClass="emph" presetSubtype="0" repeatCount="indefinite" fill="remove" nodeType="clickEffect">
                                  <p:stCondLst>
                                    <p:cond delay="0"/>
                                  </p:stCondLst>
                                  <p:childTnLst>
                                    <p:animClr clrSpc="rgb" dir="cw">
                                      <p:cBhvr override="childStyle">
                                        <p:cTn id="30" dur="250" autoRev="1" fill="remove"/>
                                        <p:tgtEl>
                                          <p:spTgt spid="17"/>
                                        </p:tgtEl>
                                        <p:attrNameLst>
                                          <p:attrName>style.color</p:attrName>
                                        </p:attrNameLst>
                                      </p:cBhvr>
                                      <p:to>
                                        <a:srgbClr val="FF3399"/>
                                      </p:to>
                                    </p:animClr>
                                    <p:animClr clrSpc="rgb" dir="cw">
                                      <p:cBhvr>
                                        <p:cTn id="31" dur="250" autoRev="1" fill="remove"/>
                                        <p:tgtEl>
                                          <p:spTgt spid="17"/>
                                        </p:tgtEl>
                                        <p:attrNameLst>
                                          <p:attrName>fillcolor</p:attrName>
                                        </p:attrNameLst>
                                      </p:cBhvr>
                                      <p:to>
                                        <a:srgbClr val="FF3399"/>
                                      </p:to>
                                    </p:animClr>
                                    <p:set>
                                      <p:cBhvr>
                                        <p:cTn id="32" dur="250" autoRev="1" fill="remove"/>
                                        <p:tgtEl>
                                          <p:spTgt spid="17"/>
                                        </p:tgtEl>
                                        <p:attrNameLst>
                                          <p:attrName>fill.type</p:attrName>
                                        </p:attrNameLst>
                                      </p:cBhvr>
                                      <p:to>
                                        <p:strVal val="solid"/>
                                      </p:to>
                                    </p:set>
                                    <p:set>
                                      <p:cBhvr>
                                        <p:cTn id="33" dur="250" autoRev="1" fill="remove"/>
                                        <p:tgtEl>
                                          <p:spTgt spid="17"/>
                                        </p:tgtEl>
                                        <p:attrNameLst>
                                          <p:attrName>fill.on</p:attrName>
                                        </p:attrNameLst>
                                      </p:cBhvr>
                                      <p:to>
                                        <p:strVal val="true"/>
                                      </p:to>
                                    </p:set>
                                  </p:childTnLst>
                                </p:cTn>
                              </p:par>
                            </p:childTnLst>
                          </p:cTn>
                        </p:par>
                      </p:childTnLst>
                    </p:cTn>
                  </p:par>
                </p:childTnLst>
              </p:cTn>
              <p:nextCondLst>
                <p:cond evt="onClick" delay="0">
                  <p:tgtEl>
                    <p:spTgt spid="17"/>
                  </p:tgtEl>
                </p:cond>
              </p:nextCondLst>
            </p:seq>
            <p:seq concurrent="1" nextAc="seek">
              <p:cTn id="34" restart="whenNotActive" fill="hold" evtFilter="cancelBubble" nodeType="interactiveSeq">
                <p:stCondLst>
                  <p:cond evt="onClick" delay="0">
                    <p:tgtEl>
                      <p:spTgt spid="13"/>
                    </p:tgtEl>
                  </p:cond>
                </p:stCondLst>
                <p:endSync evt="end" delay="0">
                  <p:rtn val="all"/>
                </p:endSync>
                <p:childTnLst>
                  <p:par>
                    <p:cTn id="35" fill="hold">
                      <p:stCondLst>
                        <p:cond delay="0"/>
                      </p:stCondLst>
                      <p:childTnLst>
                        <p:par>
                          <p:cTn id="36" fill="hold">
                            <p:stCondLst>
                              <p:cond delay="0"/>
                            </p:stCondLst>
                            <p:childTnLst>
                              <p:par>
                                <p:cTn id="37" presetID="27" presetClass="emph" presetSubtype="0" repeatCount="indefinite" fill="remove" nodeType="clickEffect">
                                  <p:stCondLst>
                                    <p:cond delay="0"/>
                                  </p:stCondLst>
                                  <p:childTnLst>
                                    <p:animClr clrSpc="rgb" dir="cw">
                                      <p:cBhvr override="childStyle">
                                        <p:cTn id="38" dur="250" autoRev="1" fill="remove"/>
                                        <p:tgtEl>
                                          <p:spTgt spid="13"/>
                                        </p:tgtEl>
                                        <p:attrNameLst>
                                          <p:attrName>style.color</p:attrName>
                                        </p:attrNameLst>
                                      </p:cBhvr>
                                      <p:to>
                                        <a:srgbClr val="FF3399"/>
                                      </p:to>
                                    </p:animClr>
                                    <p:animClr clrSpc="rgb" dir="cw">
                                      <p:cBhvr>
                                        <p:cTn id="39" dur="250" autoRev="1" fill="remove"/>
                                        <p:tgtEl>
                                          <p:spTgt spid="13"/>
                                        </p:tgtEl>
                                        <p:attrNameLst>
                                          <p:attrName>fillcolor</p:attrName>
                                        </p:attrNameLst>
                                      </p:cBhvr>
                                      <p:to>
                                        <a:srgbClr val="FF3399"/>
                                      </p:to>
                                    </p:animClr>
                                    <p:set>
                                      <p:cBhvr>
                                        <p:cTn id="40" dur="250" autoRev="1" fill="remove"/>
                                        <p:tgtEl>
                                          <p:spTgt spid="13"/>
                                        </p:tgtEl>
                                        <p:attrNameLst>
                                          <p:attrName>fill.type</p:attrName>
                                        </p:attrNameLst>
                                      </p:cBhvr>
                                      <p:to>
                                        <p:strVal val="solid"/>
                                      </p:to>
                                    </p:set>
                                    <p:set>
                                      <p:cBhvr>
                                        <p:cTn id="41" dur="250" autoRev="1" fill="remove"/>
                                        <p:tgtEl>
                                          <p:spTgt spid="13"/>
                                        </p:tgtEl>
                                        <p:attrNameLst>
                                          <p:attrName>fill.on</p:attrName>
                                        </p:attrNameLst>
                                      </p:cBhvr>
                                      <p:to>
                                        <p:strVal val="true"/>
                                      </p:to>
                                    </p:set>
                                  </p:childTnLst>
                                </p:cTn>
                              </p:par>
                            </p:childTnLst>
                          </p:cTn>
                        </p:par>
                      </p:childTnLst>
                    </p:cTn>
                  </p:par>
                </p:childTnLst>
              </p:cTn>
              <p:nextCondLst>
                <p:cond evt="onClick" delay="0">
                  <p:tgtEl>
                    <p:spTgt spid="13"/>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a:extLst>
              <a:ext uri="{FF2B5EF4-FFF2-40B4-BE49-F238E27FC236}">
                <a16:creationId xmlns:a16="http://schemas.microsoft.com/office/drawing/2014/main" id="{BA74E804-97FF-4DE1-A0F8-246F886F67E0}"/>
              </a:ext>
            </a:extLst>
          </p:cNvPr>
          <p:cNvGrpSpPr/>
          <p:nvPr/>
        </p:nvGrpSpPr>
        <p:grpSpPr>
          <a:xfrm>
            <a:off x="0" y="0"/>
            <a:ext cx="12192000" cy="7343775"/>
            <a:chOff x="0" y="0"/>
            <a:chExt cx="12192000" cy="7343775"/>
          </a:xfrm>
        </p:grpSpPr>
        <p:pic>
          <p:nvPicPr>
            <p:cNvPr id="4" name="Picture 2" descr="Digital Raster Image Resolution | Halftone dots, Halftone art ...">
              <a:extLst>
                <a:ext uri="{FF2B5EF4-FFF2-40B4-BE49-F238E27FC236}">
                  <a16:creationId xmlns:a16="http://schemas.microsoft.com/office/drawing/2014/main" id="{785A2C8A-1F2D-4315-BA6B-170C43897C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3048000" cy="244792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Digital Raster Image Resolution | Halftone dots, Halftone art ...">
              <a:extLst>
                <a:ext uri="{FF2B5EF4-FFF2-40B4-BE49-F238E27FC236}">
                  <a16:creationId xmlns:a16="http://schemas.microsoft.com/office/drawing/2014/main" id="{8E32F14B-33AE-4F47-B3F0-48E0650419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447925"/>
              <a:ext cx="3048000" cy="244792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Digital Raster Image Resolution | Halftone dots, Halftone art ...">
              <a:extLst>
                <a:ext uri="{FF2B5EF4-FFF2-40B4-BE49-F238E27FC236}">
                  <a16:creationId xmlns:a16="http://schemas.microsoft.com/office/drawing/2014/main" id="{197475C8-0D4C-49B0-91AB-BDCB739529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895850"/>
              <a:ext cx="3048000" cy="244792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Digital Raster Image Resolution | Halftone dots, Halftone art ...">
              <a:extLst>
                <a:ext uri="{FF2B5EF4-FFF2-40B4-BE49-F238E27FC236}">
                  <a16:creationId xmlns:a16="http://schemas.microsoft.com/office/drawing/2014/main" id="{3365A877-3532-437B-9EB9-DBB35914AB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0" y="0"/>
              <a:ext cx="3048000" cy="244792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Digital Raster Image Resolution | Halftone dots, Halftone art ...">
              <a:extLst>
                <a:ext uri="{FF2B5EF4-FFF2-40B4-BE49-F238E27FC236}">
                  <a16:creationId xmlns:a16="http://schemas.microsoft.com/office/drawing/2014/main" id="{DCA73D35-A4F9-4927-A831-66C2A2DE3A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0" y="2447925"/>
              <a:ext cx="3048000" cy="244792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Digital Raster Image Resolution | Halftone dots, Halftone art ...">
              <a:extLst>
                <a:ext uri="{FF2B5EF4-FFF2-40B4-BE49-F238E27FC236}">
                  <a16:creationId xmlns:a16="http://schemas.microsoft.com/office/drawing/2014/main" id="{44D21D32-3F23-4E32-ABA0-C344FA4DB7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0" y="4895850"/>
              <a:ext cx="3048000" cy="244792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Digital Raster Image Resolution | Halftone dots, Halftone art ...">
              <a:extLst>
                <a:ext uri="{FF2B5EF4-FFF2-40B4-BE49-F238E27FC236}">
                  <a16:creationId xmlns:a16="http://schemas.microsoft.com/office/drawing/2014/main" id="{A957C355-BAAC-4ECA-BB58-41CD486A8A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0"/>
              <a:ext cx="3048000" cy="244792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Digital Raster Image Resolution | Halftone dots, Halftone art ...">
              <a:extLst>
                <a:ext uri="{FF2B5EF4-FFF2-40B4-BE49-F238E27FC236}">
                  <a16:creationId xmlns:a16="http://schemas.microsoft.com/office/drawing/2014/main" id="{BDE26118-DC9D-468C-ADBD-6C1ABAED1C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2447925"/>
              <a:ext cx="3048000" cy="244792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Digital Raster Image Resolution | Halftone dots, Halftone art ...">
              <a:extLst>
                <a:ext uri="{FF2B5EF4-FFF2-40B4-BE49-F238E27FC236}">
                  <a16:creationId xmlns:a16="http://schemas.microsoft.com/office/drawing/2014/main" id="{571EF82D-A49F-430C-ADF4-B6F4F69CFA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4895850"/>
              <a:ext cx="3048000" cy="244792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Digital Raster Image Resolution | Halftone dots, Halftone art ...">
              <a:extLst>
                <a:ext uri="{FF2B5EF4-FFF2-40B4-BE49-F238E27FC236}">
                  <a16:creationId xmlns:a16="http://schemas.microsoft.com/office/drawing/2014/main" id="{B1203D7E-8610-49BC-B951-304944DC2B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0" y="0"/>
              <a:ext cx="3048000" cy="244792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Digital Raster Image Resolution | Halftone dots, Halftone art ...">
              <a:extLst>
                <a:ext uri="{FF2B5EF4-FFF2-40B4-BE49-F238E27FC236}">
                  <a16:creationId xmlns:a16="http://schemas.microsoft.com/office/drawing/2014/main" id="{598EFA28-636C-4E97-AB5B-C5A9ABA983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0" y="2447925"/>
              <a:ext cx="3048000" cy="244792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Digital Raster Image Resolution | Halftone dots, Halftone art ...">
              <a:extLst>
                <a:ext uri="{FF2B5EF4-FFF2-40B4-BE49-F238E27FC236}">
                  <a16:creationId xmlns:a16="http://schemas.microsoft.com/office/drawing/2014/main" id="{B317F974-261A-4A62-9583-3750FE88A3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0" y="4895850"/>
              <a:ext cx="3048000" cy="2447925"/>
            </a:xfrm>
            <a:prstGeom prst="rect">
              <a:avLst/>
            </a:prstGeom>
            <a:noFill/>
            <a:extLst>
              <a:ext uri="{909E8E84-426E-40DD-AFC4-6F175D3DCCD1}">
                <a14:hiddenFill xmlns:a14="http://schemas.microsoft.com/office/drawing/2010/main">
                  <a:solidFill>
                    <a:srgbClr val="FFFFFF"/>
                  </a:solidFill>
                </a14:hiddenFill>
              </a:ext>
            </a:extLst>
          </p:spPr>
        </p:pic>
      </p:grpSp>
      <p:sp>
        <p:nvSpPr>
          <p:cNvPr id="17" name="椭圆 16">
            <a:extLst>
              <a:ext uri="{FF2B5EF4-FFF2-40B4-BE49-F238E27FC236}">
                <a16:creationId xmlns:a16="http://schemas.microsoft.com/office/drawing/2014/main" id="{142923E9-24D2-451B-BA0C-C57B1F7E50F0}"/>
              </a:ext>
            </a:extLst>
          </p:cNvPr>
          <p:cNvSpPr/>
          <p:nvPr/>
        </p:nvSpPr>
        <p:spPr>
          <a:xfrm>
            <a:off x="2399272" y="716097"/>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400CB98A-E941-4F80-9C01-B6D5F6A09573}"/>
              </a:ext>
            </a:extLst>
          </p:cNvPr>
          <p:cNvSpPr/>
          <p:nvPr/>
        </p:nvSpPr>
        <p:spPr>
          <a:xfrm>
            <a:off x="4239089" y="1454227"/>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07B3FCE0-2F4C-4200-9E25-E9098B6F451F}"/>
              </a:ext>
            </a:extLst>
          </p:cNvPr>
          <p:cNvSpPr/>
          <p:nvPr/>
        </p:nvSpPr>
        <p:spPr>
          <a:xfrm>
            <a:off x="5838430" y="1196656"/>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EB3922CD-AE1F-4EFE-BF6E-AA1BA3A3364C}"/>
              </a:ext>
            </a:extLst>
          </p:cNvPr>
          <p:cNvSpPr/>
          <p:nvPr/>
        </p:nvSpPr>
        <p:spPr>
          <a:xfrm>
            <a:off x="5967215" y="2573765"/>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AE3B748E-EC97-4E30-ABDE-8BC9FF65A872}"/>
              </a:ext>
            </a:extLst>
          </p:cNvPr>
          <p:cNvSpPr/>
          <p:nvPr/>
        </p:nvSpPr>
        <p:spPr>
          <a:xfrm>
            <a:off x="7663813" y="1868685"/>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1F93D327-C2EB-4283-8F37-AC1348BB9193}"/>
              </a:ext>
            </a:extLst>
          </p:cNvPr>
          <p:cNvSpPr/>
          <p:nvPr/>
        </p:nvSpPr>
        <p:spPr>
          <a:xfrm>
            <a:off x="3576555" y="2702550"/>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ECA2A2EB-5398-4622-B819-FFF0D6EC5E8E}"/>
              </a:ext>
            </a:extLst>
          </p:cNvPr>
          <p:cNvSpPr/>
          <p:nvPr/>
        </p:nvSpPr>
        <p:spPr>
          <a:xfrm>
            <a:off x="2894572" y="1516911"/>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313F1DB7-4DDC-4232-8260-B5FA9B953F56}"/>
              </a:ext>
            </a:extLst>
          </p:cNvPr>
          <p:cNvSpPr/>
          <p:nvPr/>
        </p:nvSpPr>
        <p:spPr>
          <a:xfrm>
            <a:off x="4734389" y="2255041"/>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18451912-E5EF-4E8F-A502-FC97D4D0EE4C}"/>
              </a:ext>
            </a:extLst>
          </p:cNvPr>
          <p:cNvSpPr/>
          <p:nvPr/>
        </p:nvSpPr>
        <p:spPr>
          <a:xfrm>
            <a:off x="6333730" y="1997470"/>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9850B11E-F7B3-48E7-BE78-CC6CD583B48C}"/>
              </a:ext>
            </a:extLst>
          </p:cNvPr>
          <p:cNvSpPr/>
          <p:nvPr/>
        </p:nvSpPr>
        <p:spPr>
          <a:xfrm>
            <a:off x="6462515" y="3374579"/>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5FD9DB20-5CDF-491D-8AA5-CA8E2980687C}"/>
              </a:ext>
            </a:extLst>
          </p:cNvPr>
          <p:cNvSpPr/>
          <p:nvPr/>
        </p:nvSpPr>
        <p:spPr>
          <a:xfrm>
            <a:off x="8159113" y="2669499"/>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B6E7B3C2-A714-4500-973E-B7D7E169D467}"/>
              </a:ext>
            </a:extLst>
          </p:cNvPr>
          <p:cNvSpPr/>
          <p:nvPr/>
        </p:nvSpPr>
        <p:spPr>
          <a:xfrm>
            <a:off x="4071855" y="3503364"/>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CA80CE26-053A-4EC3-A450-6AC8D968C1D1}"/>
              </a:ext>
            </a:extLst>
          </p:cNvPr>
          <p:cNvSpPr/>
          <p:nvPr/>
        </p:nvSpPr>
        <p:spPr>
          <a:xfrm>
            <a:off x="9890271" y="4194652"/>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71788F4C-3EBB-4E19-813E-CD2ABE57FA2B}"/>
              </a:ext>
            </a:extLst>
          </p:cNvPr>
          <p:cNvSpPr/>
          <p:nvPr/>
        </p:nvSpPr>
        <p:spPr>
          <a:xfrm>
            <a:off x="5170844" y="3901706"/>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1CD00DA0-64C1-4979-AA93-7CAE1874A311}"/>
              </a:ext>
            </a:extLst>
          </p:cNvPr>
          <p:cNvSpPr/>
          <p:nvPr/>
        </p:nvSpPr>
        <p:spPr>
          <a:xfrm>
            <a:off x="7010661" y="4639836"/>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2D72D138-0E91-4600-928C-D7540894299B}"/>
              </a:ext>
            </a:extLst>
          </p:cNvPr>
          <p:cNvSpPr/>
          <p:nvPr/>
        </p:nvSpPr>
        <p:spPr>
          <a:xfrm>
            <a:off x="8610002" y="4382265"/>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250E4ECA-8953-4186-8B0A-893A02ABF786}"/>
              </a:ext>
            </a:extLst>
          </p:cNvPr>
          <p:cNvSpPr/>
          <p:nvPr/>
        </p:nvSpPr>
        <p:spPr>
          <a:xfrm>
            <a:off x="8738787" y="5759374"/>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79E43857-7B83-4C44-BF2F-FA4E59C84C1A}"/>
              </a:ext>
            </a:extLst>
          </p:cNvPr>
          <p:cNvSpPr/>
          <p:nvPr/>
        </p:nvSpPr>
        <p:spPr>
          <a:xfrm>
            <a:off x="10385571" y="4995466"/>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6B81AF5F-DA1D-451D-9DBC-D532AA6B385A}"/>
              </a:ext>
            </a:extLst>
          </p:cNvPr>
          <p:cNvSpPr/>
          <p:nvPr/>
        </p:nvSpPr>
        <p:spPr>
          <a:xfrm>
            <a:off x="6348127" y="5888159"/>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02939E18-1848-4463-8261-73B9D81B244A}"/>
              </a:ext>
            </a:extLst>
          </p:cNvPr>
          <p:cNvSpPr/>
          <p:nvPr/>
        </p:nvSpPr>
        <p:spPr>
          <a:xfrm>
            <a:off x="9837357" y="1616094"/>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3C5BBE0F-6565-4B1C-B8D3-4DA80DC3D7C4}"/>
              </a:ext>
            </a:extLst>
          </p:cNvPr>
          <p:cNvSpPr/>
          <p:nvPr/>
        </p:nvSpPr>
        <p:spPr>
          <a:xfrm>
            <a:off x="11618329" y="3200075"/>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C7531FE6-1E06-4662-8F6E-9F0A462C4BFF}"/>
              </a:ext>
            </a:extLst>
          </p:cNvPr>
          <p:cNvSpPr/>
          <p:nvPr/>
        </p:nvSpPr>
        <p:spPr>
          <a:xfrm>
            <a:off x="6898902" y="2907129"/>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6806D372-ACE6-460D-B431-241351DED918}"/>
              </a:ext>
            </a:extLst>
          </p:cNvPr>
          <p:cNvSpPr/>
          <p:nvPr/>
        </p:nvSpPr>
        <p:spPr>
          <a:xfrm>
            <a:off x="8738719" y="3645259"/>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0A31A2BC-3427-4430-9659-81CC04898410}"/>
              </a:ext>
            </a:extLst>
          </p:cNvPr>
          <p:cNvSpPr/>
          <p:nvPr/>
        </p:nvSpPr>
        <p:spPr>
          <a:xfrm>
            <a:off x="10288246" y="3328860"/>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DFD83D79-C0DA-4354-A40A-B78DCE187513}"/>
              </a:ext>
            </a:extLst>
          </p:cNvPr>
          <p:cNvSpPr/>
          <p:nvPr/>
        </p:nvSpPr>
        <p:spPr>
          <a:xfrm>
            <a:off x="10417031" y="4705969"/>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D20346E6-F300-465E-9038-F1237443F891}"/>
              </a:ext>
            </a:extLst>
          </p:cNvPr>
          <p:cNvSpPr/>
          <p:nvPr/>
        </p:nvSpPr>
        <p:spPr>
          <a:xfrm>
            <a:off x="12113629" y="4000889"/>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83FC00F2-8A06-466E-B2DB-FEDDE237A016}"/>
              </a:ext>
            </a:extLst>
          </p:cNvPr>
          <p:cNvSpPr/>
          <p:nvPr/>
        </p:nvSpPr>
        <p:spPr>
          <a:xfrm>
            <a:off x="8076185" y="4893582"/>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F841D1F2-9CE9-4A47-AA9F-24D247EB6082}"/>
              </a:ext>
            </a:extLst>
          </p:cNvPr>
          <p:cNvSpPr/>
          <p:nvPr/>
        </p:nvSpPr>
        <p:spPr>
          <a:xfrm>
            <a:off x="3698651" y="5505628"/>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id="{AFD63E77-4B0B-450D-8791-B61A5A39A84E}"/>
              </a:ext>
            </a:extLst>
          </p:cNvPr>
          <p:cNvSpPr/>
          <p:nvPr/>
        </p:nvSpPr>
        <p:spPr>
          <a:xfrm>
            <a:off x="4193951" y="6306442"/>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1A77BB46-A367-49B4-A157-D07AF464BF76}"/>
              </a:ext>
            </a:extLst>
          </p:cNvPr>
          <p:cNvSpPr/>
          <p:nvPr/>
        </p:nvSpPr>
        <p:spPr>
          <a:xfrm>
            <a:off x="5426709" y="4511051"/>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CB12BE03-12A6-426B-ADA4-2C553C16493B}"/>
              </a:ext>
            </a:extLst>
          </p:cNvPr>
          <p:cNvSpPr/>
          <p:nvPr/>
        </p:nvSpPr>
        <p:spPr>
          <a:xfrm>
            <a:off x="4096626" y="4639836"/>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64C182A0-64BC-4502-9E64-52A7993D3F7F}"/>
              </a:ext>
            </a:extLst>
          </p:cNvPr>
          <p:cNvSpPr/>
          <p:nvPr/>
        </p:nvSpPr>
        <p:spPr>
          <a:xfrm>
            <a:off x="4225411" y="6016945"/>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BCAB921E-0A20-475A-B1E1-D402492E8ED0}"/>
              </a:ext>
            </a:extLst>
          </p:cNvPr>
          <p:cNvSpPr/>
          <p:nvPr/>
        </p:nvSpPr>
        <p:spPr>
          <a:xfrm>
            <a:off x="5922009" y="5311865"/>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2827AC0F-4C6B-4597-B67F-58F5C6225036}"/>
              </a:ext>
            </a:extLst>
          </p:cNvPr>
          <p:cNvSpPr/>
          <p:nvPr/>
        </p:nvSpPr>
        <p:spPr>
          <a:xfrm>
            <a:off x="2545322" y="890601"/>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610B4FE8-6CD1-4368-B849-4533CE6BB5DF}"/>
              </a:ext>
            </a:extLst>
          </p:cNvPr>
          <p:cNvSpPr/>
          <p:nvPr/>
        </p:nvSpPr>
        <p:spPr>
          <a:xfrm>
            <a:off x="4385139" y="1628731"/>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B2A94895-26B8-4897-8938-B002E8CA98CE}"/>
              </a:ext>
            </a:extLst>
          </p:cNvPr>
          <p:cNvSpPr/>
          <p:nvPr/>
        </p:nvSpPr>
        <p:spPr>
          <a:xfrm>
            <a:off x="5984480" y="1371160"/>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2C584C60-DDDB-4680-91F0-19FF3CC094F9}"/>
              </a:ext>
            </a:extLst>
          </p:cNvPr>
          <p:cNvSpPr/>
          <p:nvPr/>
        </p:nvSpPr>
        <p:spPr>
          <a:xfrm>
            <a:off x="6113265" y="2748269"/>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059E7BED-B51A-40A6-8C7D-754914D14CD5}"/>
              </a:ext>
            </a:extLst>
          </p:cNvPr>
          <p:cNvSpPr/>
          <p:nvPr/>
        </p:nvSpPr>
        <p:spPr>
          <a:xfrm>
            <a:off x="7809863" y="2043189"/>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73760A92-EEFC-4660-8A80-662312AAB55E}"/>
              </a:ext>
            </a:extLst>
          </p:cNvPr>
          <p:cNvSpPr/>
          <p:nvPr/>
        </p:nvSpPr>
        <p:spPr>
          <a:xfrm>
            <a:off x="3722605" y="2877054"/>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76D8B7E5-E84A-4521-82B5-2F0C89B2317C}"/>
              </a:ext>
            </a:extLst>
          </p:cNvPr>
          <p:cNvSpPr/>
          <p:nvPr/>
        </p:nvSpPr>
        <p:spPr>
          <a:xfrm>
            <a:off x="3040622" y="1691415"/>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D514792A-00D0-425E-9490-3A2FBC353A5D}"/>
              </a:ext>
            </a:extLst>
          </p:cNvPr>
          <p:cNvSpPr/>
          <p:nvPr/>
        </p:nvSpPr>
        <p:spPr>
          <a:xfrm>
            <a:off x="4880439" y="2429545"/>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42A44947-B5C5-475D-9BAA-42D1CD65F1DF}"/>
              </a:ext>
            </a:extLst>
          </p:cNvPr>
          <p:cNvSpPr/>
          <p:nvPr/>
        </p:nvSpPr>
        <p:spPr>
          <a:xfrm>
            <a:off x="6479780" y="2171974"/>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3724279B-48F7-4E94-BE6A-D41DEAE6C064}"/>
              </a:ext>
            </a:extLst>
          </p:cNvPr>
          <p:cNvSpPr/>
          <p:nvPr/>
        </p:nvSpPr>
        <p:spPr>
          <a:xfrm>
            <a:off x="6608565" y="3549083"/>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E57FF495-D7BA-4AC8-880C-C1195D6B2036}"/>
              </a:ext>
            </a:extLst>
          </p:cNvPr>
          <p:cNvSpPr/>
          <p:nvPr/>
        </p:nvSpPr>
        <p:spPr>
          <a:xfrm>
            <a:off x="8305163" y="2844003"/>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CD4922BE-DD05-46F9-90C9-5B4FA2F37F81}"/>
              </a:ext>
            </a:extLst>
          </p:cNvPr>
          <p:cNvSpPr/>
          <p:nvPr/>
        </p:nvSpPr>
        <p:spPr>
          <a:xfrm>
            <a:off x="4217905" y="3677868"/>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1AE95265-6B04-45E3-A9A0-0681A46E3954}"/>
              </a:ext>
            </a:extLst>
          </p:cNvPr>
          <p:cNvSpPr/>
          <p:nvPr/>
        </p:nvSpPr>
        <p:spPr>
          <a:xfrm>
            <a:off x="10036321" y="4369156"/>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7773CFB1-EADE-46D1-8232-E61A8C36B83F}"/>
              </a:ext>
            </a:extLst>
          </p:cNvPr>
          <p:cNvSpPr/>
          <p:nvPr/>
        </p:nvSpPr>
        <p:spPr>
          <a:xfrm>
            <a:off x="5316894" y="4076210"/>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8D8BD9ED-A207-4BE1-86D7-32D0780514B8}"/>
              </a:ext>
            </a:extLst>
          </p:cNvPr>
          <p:cNvSpPr/>
          <p:nvPr/>
        </p:nvSpPr>
        <p:spPr>
          <a:xfrm>
            <a:off x="7156711" y="4814340"/>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481DD878-6B89-4991-8BD5-CFDE3F402437}"/>
              </a:ext>
            </a:extLst>
          </p:cNvPr>
          <p:cNvSpPr/>
          <p:nvPr/>
        </p:nvSpPr>
        <p:spPr>
          <a:xfrm>
            <a:off x="8756052" y="4556769"/>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227D0267-1A44-4713-94D5-0F6022216A19}"/>
              </a:ext>
            </a:extLst>
          </p:cNvPr>
          <p:cNvSpPr/>
          <p:nvPr/>
        </p:nvSpPr>
        <p:spPr>
          <a:xfrm>
            <a:off x="8884837" y="5933878"/>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88B5F33B-DAB1-41DA-A5F3-8BB377EBB8DF}"/>
              </a:ext>
            </a:extLst>
          </p:cNvPr>
          <p:cNvSpPr/>
          <p:nvPr/>
        </p:nvSpPr>
        <p:spPr>
          <a:xfrm>
            <a:off x="10531621" y="5169970"/>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843A57B2-4ABD-41FE-87CF-3E3AB304C4CE}"/>
              </a:ext>
            </a:extLst>
          </p:cNvPr>
          <p:cNvSpPr/>
          <p:nvPr/>
        </p:nvSpPr>
        <p:spPr>
          <a:xfrm>
            <a:off x="6494177" y="6062663"/>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7727E4F1-A67F-46AC-B32F-150248B82E6D}"/>
              </a:ext>
            </a:extLst>
          </p:cNvPr>
          <p:cNvSpPr/>
          <p:nvPr/>
        </p:nvSpPr>
        <p:spPr>
          <a:xfrm>
            <a:off x="9983407" y="1790598"/>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a:extLst>
              <a:ext uri="{FF2B5EF4-FFF2-40B4-BE49-F238E27FC236}">
                <a16:creationId xmlns:a16="http://schemas.microsoft.com/office/drawing/2014/main" id="{A5561A12-99EC-4BAF-8650-B9F5DC806469}"/>
              </a:ext>
            </a:extLst>
          </p:cNvPr>
          <p:cNvSpPr/>
          <p:nvPr/>
        </p:nvSpPr>
        <p:spPr>
          <a:xfrm>
            <a:off x="11764379" y="3374579"/>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88A53DAA-FD01-4CCE-8B6B-40107B068919}"/>
              </a:ext>
            </a:extLst>
          </p:cNvPr>
          <p:cNvSpPr/>
          <p:nvPr/>
        </p:nvSpPr>
        <p:spPr>
          <a:xfrm>
            <a:off x="7044952" y="3081633"/>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F55C010D-9E61-4673-BD97-E8C7217C2AC1}"/>
              </a:ext>
            </a:extLst>
          </p:cNvPr>
          <p:cNvSpPr/>
          <p:nvPr/>
        </p:nvSpPr>
        <p:spPr>
          <a:xfrm>
            <a:off x="8884769" y="3819763"/>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a16="http://schemas.microsoft.com/office/drawing/2014/main" id="{AA02DB48-0ACB-46BC-8DD0-C1A6A2B27B9D}"/>
              </a:ext>
            </a:extLst>
          </p:cNvPr>
          <p:cNvSpPr/>
          <p:nvPr/>
        </p:nvSpPr>
        <p:spPr>
          <a:xfrm>
            <a:off x="10434296" y="3503364"/>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E069EAB8-E18D-481A-A33A-BE7FC4C2CADC}"/>
              </a:ext>
            </a:extLst>
          </p:cNvPr>
          <p:cNvSpPr/>
          <p:nvPr/>
        </p:nvSpPr>
        <p:spPr>
          <a:xfrm>
            <a:off x="10563081" y="4880473"/>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a:extLst>
              <a:ext uri="{FF2B5EF4-FFF2-40B4-BE49-F238E27FC236}">
                <a16:creationId xmlns:a16="http://schemas.microsoft.com/office/drawing/2014/main" id="{F76CE761-D41B-46C3-A915-3BC9F289175E}"/>
              </a:ext>
            </a:extLst>
          </p:cNvPr>
          <p:cNvSpPr/>
          <p:nvPr/>
        </p:nvSpPr>
        <p:spPr>
          <a:xfrm>
            <a:off x="12259679" y="4175393"/>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A48BEFE7-681D-40AD-8C45-0FA22E50A7CF}"/>
              </a:ext>
            </a:extLst>
          </p:cNvPr>
          <p:cNvSpPr/>
          <p:nvPr/>
        </p:nvSpPr>
        <p:spPr>
          <a:xfrm>
            <a:off x="8222235" y="5068086"/>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106879C6-C447-4A17-9729-24CD230CFB5E}"/>
              </a:ext>
            </a:extLst>
          </p:cNvPr>
          <p:cNvSpPr/>
          <p:nvPr/>
        </p:nvSpPr>
        <p:spPr>
          <a:xfrm>
            <a:off x="3844701" y="5680132"/>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C68BD82B-E1ED-4BC7-B10A-E462E50EA82E}"/>
              </a:ext>
            </a:extLst>
          </p:cNvPr>
          <p:cNvSpPr/>
          <p:nvPr/>
        </p:nvSpPr>
        <p:spPr>
          <a:xfrm>
            <a:off x="4340001" y="6480946"/>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E29F801E-9D85-4CC4-8613-13FF1F6D9C93}"/>
              </a:ext>
            </a:extLst>
          </p:cNvPr>
          <p:cNvSpPr/>
          <p:nvPr/>
        </p:nvSpPr>
        <p:spPr>
          <a:xfrm>
            <a:off x="5572759" y="4685555"/>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81CE90BD-ABFB-40EA-9554-7320C85A3EB7}"/>
              </a:ext>
            </a:extLst>
          </p:cNvPr>
          <p:cNvSpPr/>
          <p:nvPr/>
        </p:nvSpPr>
        <p:spPr>
          <a:xfrm>
            <a:off x="4242676" y="4814340"/>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0DA89FF0-CA39-4C43-BA88-D18E2BF19709}"/>
              </a:ext>
            </a:extLst>
          </p:cNvPr>
          <p:cNvSpPr/>
          <p:nvPr/>
        </p:nvSpPr>
        <p:spPr>
          <a:xfrm>
            <a:off x="4371461" y="6191449"/>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44576193-B3E4-459B-B104-43C701C252A6}"/>
              </a:ext>
            </a:extLst>
          </p:cNvPr>
          <p:cNvSpPr/>
          <p:nvPr/>
        </p:nvSpPr>
        <p:spPr>
          <a:xfrm>
            <a:off x="6068059" y="5486369"/>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a:extLst>
              <a:ext uri="{FF2B5EF4-FFF2-40B4-BE49-F238E27FC236}">
                <a16:creationId xmlns:a16="http://schemas.microsoft.com/office/drawing/2014/main" id="{5741B218-9DDA-4513-A2D3-37AAC536F085}"/>
              </a:ext>
            </a:extLst>
          </p:cNvPr>
          <p:cNvSpPr/>
          <p:nvPr/>
        </p:nvSpPr>
        <p:spPr>
          <a:xfrm>
            <a:off x="9248571" y="4253008"/>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a:extLst>
              <a:ext uri="{FF2B5EF4-FFF2-40B4-BE49-F238E27FC236}">
                <a16:creationId xmlns:a16="http://schemas.microsoft.com/office/drawing/2014/main" id="{C7267136-FEF5-4100-97BB-8B1A7314DD96}"/>
              </a:ext>
            </a:extLst>
          </p:cNvPr>
          <p:cNvSpPr/>
          <p:nvPr/>
        </p:nvSpPr>
        <p:spPr>
          <a:xfrm>
            <a:off x="9743871" y="5053822"/>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a:extLst>
              <a:ext uri="{FF2B5EF4-FFF2-40B4-BE49-F238E27FC236}">
                <a16:creationId xmlns:a16="http://schemas.microsoft.com/office/drawing/2014/main" id="{D4B76F01-C6A4-484C-89A3-75A3C1732069}"/>
              </a:ext>
            </a:extLst>
          </p:cNvPr>
          <p:cNvSpPr/>
          <p:nvPr/>
        </p:nvSpPr>
        <p:spPr>
          <a:xfrm>
            <a:off x="9195657" y="1674450"/>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a:extLst>
              <a:ext uri="{FF2B5EF4-FFF2-40B4-BE49-F238E27FC236}">
                <a16:creationId xmlns:a16="http://schemas.microsoft.com/office/drawing/2014/main" id="{8D31C4FC-04B1-40C7-8D46-418B658C840B}"/>
              </a:ext>
            </a:extLst>
          </p:cNvPr>
          <p:cNvSpPr/>
          <p:nvPr/>
        </p:nvSpPr>
        <p:spPr>
          <a:xfrm>
            <a:off x="10976629" y="3258431"/>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a:extLst>
              <a:ext uri="{FF2B5EF4-FFF2-40B4-BE49-F238E27FC236}">
                <a16:creationId xmlns:a16="http://schemas.microsoft.com/office/drawing/2014/main" id="{6C88037E-1EC5-4E13-890B-1CF8E9F57824}"/>
              </a:ext>
            </a:extLst>
          </p:cNvPr>
          <p:cNvSpPr/>
          <p:nvPr/>
        </p:nvSpPr>
        <p:spPr>
          <a:xfrm>
            <a:off x="9646546" y="3387216"/>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a:extLst>
              <a:ext uri="{FF2B5EF4-FFF2-40B4-BE49-F238E27FC236}">
                <a16:creationId xmlns:a16="http://schemas.microsoft.com/office/drawing/2014/main" id="{D11C25F1-7AC7-4759-8851-B36702BDBCF0}"/>
              </a:ext>
            </a:extLst>
          </p:cNvPr>
          <p:cNvSpPr/>
          <p:nvPr/>
        </p:nvSpPr>
        <p:spPr>
          <a:xfrm>
            <a:off x="9775331" y="4764325"/>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a:extLst>
              <a:ext uri="{FF2B5EF4-FFF2-40B4-BE49-F238E27FC236}">
                <a16:creationId xmlns:a16="http://schemas.microsoft.com/office/drawing/2014/main" id="{C97FF2DE-949D-41F7-B318-CD74446E06AF}"/>
              </a:ext>
            </a:extLst>
          </p:cNvPr>
          <p:cNvSpPr/>
          <p:nvPr/>
        </p:nvSpPr>
        <p:spPr>
          <a:xfrm>
            <a:off x="11471929" y="4059245"/>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a:extLst>
              <a:ext uri="{FF2B5EF4-FFF2-40B4-BE49-F238E27FC236}">
                <a16:creationId xmlns:a16="http://schemas.microsoft.com/office/drawing/2014/main" id="{28620A48-0379-441F-8335-D6E92A6241DC}"/>
              </a:ext>
            </a:extLst>
          </p:cNvPr>
          <p:cNvSpPr/>
          <p:nvPr/>
        </p:nvSpPr>
        <p:spPr>
          <a:xfrm>
            <a:off x="9394621" y="4427512"/>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a:extLst>
              <a:ext uri="{FF2B5EF4-FFF2-40B4-BE49-F238E27FC236}">
                <a16:creationId xmlns:a16="http://schemas.microsoft.com/office/drawing/2014/main" id="{334AE71C-821E-4FE0-9EA8-AFF1C8B929B1}"/>
              </a:ext>
            </a:extLst>
          </p:cNvPr>
          <p:cNvSpPr/>
          <p:nvPr/>
        </p:nvSpPr>
        <p:spPr>
          <a:xfrm>
            <a:off x="9889921" y="5228326"/>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a:extLst>
              <a:ext uri="{FF2B5EF4-FFF2-40B4-BE49-F238E27FC236}">
                <a16:creationId xmlns:a16="http://schemas.microsoft.com/office/drawing/2014/main" id="{53FD0E4D-F8D6-430C-9A56-D8447270409F}"/>
              </a:ext>
            </a:extLst>
          </p:cNvPr>
          <p:cNvSpPr/>
          <p:nvPr/>
        </p:nvSpPr>
        <p:spPr>
          <a:xfrm>
            <a:off x="9341707" y="1848954"/>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a:extLst>
              <a:ext uri="{FF2B5EF4-FFF2-40B4-BE49-F238E27FC236}">
                <a16:creationId xmlns:a16="http://schemas.microsoft.com/office/drawing/2014/main" id="{5E37FFCB-40DD-48C7-B118-FB1AF05209D7}"/>
              </a:ext>
            </a:extLst>
          </p:cNvPr>
          <p:cNvSpPr/>
          <p:nvPr/>
        </p:nvSpPr>
        <p:spPr>
          <a:xfrm>
            <a:off x="11122679" y="3432935"/>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a:extLst>
              <a:ext uri="{FF2B5EF4-FFF2-40B4-BE49-F238E27FC236}">
                <a16:creationId xmlns:a16="http://schemas.microsoft.com/office/drawing/2014/main" id="{4F2A7C69-F6D2-4B1B-84B1-6B464340A2BD}"/>
              </a:ext>
            </a:extLst>
          </p:cNvPr>
          <p:cNvSpPr/>
          <p:nvPr/>
        </p:nvSpPr>
        <p:spPr>
          <a:xfrm>
            <a:off x="9792596" y="3561720"/>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a:extLst>
              <a:ext uri="{FF2B5EF4-FFF2-40B4-BE49-F238E27FC236}">
                <a16:creationId xmlns:a16="http://schemas.microsoft.com/office/drawing/2014/main" id="{781BD6DC-CBBA-4A55-8EEC-570982CD22E5}"/>
              </a:ext>
            </a:extLst>
          </p:cNvPr>
          <p:cNvSpPr/>
          <p:nvPr/>
        </p:nvSpPr>
        <p:spPr>
          <a:xfrm>
            <a:off x="9921381" y="4938829"/>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a:extLst>
              <a:ext uri="{FF2B5EF4-FFF2-40B4-BE49-F238E27FC236}">
                <a16:creationId xmlns:a16="http://schemas.microsoft.com/office/drawing/2014/main" id="{BC5AED65-35D4-4C09-8720-832F5FCA18B3}"/>
              </a:ext>
            </a:extLst>
          </p:cNvPr>
          <p:cNvSpPr/>
          <p:nvPr/>
        </p:nvSpPr>
        <p:spPr>
          <a:xfrm>
            <a:off x="11617979" y="4233749"/>
            <a:ext cx="69518" cy="69518"/>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3294936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7"/>
                    </p:tgtEl>
                  </p:cond>
                </p:stCondLst>
                <p:endSync evt="end" delay="0">
                  <p:rtn val="all"/>
                </p:endSync>
                <p:childTnLst>
                  <p:par>
                    <p:cTn id="3" fill="hold">
                      <p:stCondLst>
                        <p:cond delay="0"/>
                      </p:stCondLst>
                      <p:childTnLst>
                        <p:par>
                          <p:cTn id="4" fill="hold">
                            <p:stCondLst>
                              <p:cond delay="0"/>
                            </p:stCondLst>
                            <p:childTnLst>
                              <p:par>
                                <p:cTn id="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 dur="250" autoRev="1" fill="remove"/>
                                        <p:tgtEl>
                                          <p:spTgt spid="17"/>
                                        </p:tgtEl>
                                        <p:attrNameLst>
                                          <p:attrName>style.color</p:attrName>
                                        </p:attrNameLst>
                                      </p:cBhvr>
                                      <p:to>
                                        <a:srgbClr val="FF3399"/>
                                      </p:to>
                                    </p:animClr>
                                    <p:animClr clrSpc="rgb" dir="cw">
                                      <p:cBhvr>
                                        <p:cTn id="7" dur="250" autoRev="1" fill="remove"/>
                                        <p:tgtEl>
                                          <p:spTgt spid="17"/>
                                        </p:tgtEl>
                                        <p:attrNameLst>
                                          <p:attrName>fillcolor</p:attrName>
                                        </p:attrNameLst>
                                      </p:cBhvr>
                                      <p:to>
                                        <a:srgbClr val="FF3399"/>
                                      </p:to>
                                    </p:animClr>
                                    <p:set>
                                      <p:cBhvr>
                                        <p:cTn id="8" dur="250" autoRev="1" fill="remove"/>
                                        <p:tgtEl>
                                          <p:spTgt spid="17"/>
                                        </p:tgtEl>
                                        <p:attrNameLst>
                                          <p:attrName>fill.type</p:attrName>
                                        </p:attrNameLst>
                                      </p:cBhvr>
                                      <p:to>
                                        <p:strVal val="solid"/>
                                      </p:to>
                                    </p:set>
                                    <p:set>
                                      <p:cBhvr>
                                        <p:cTn id="9" dur="250" autoRev="1" fill="remove"/>
                                        <p:tgtEl>
                                          <p:spTgt spid="17"/>
                                        </p:tgtEl>
                                        <p:attrNameLst>
                                          <p:attrName>fill.on</p:attrName>
                                        </p:attrNameLst>
                                      </p:cBhvr>
                                      <p:to>
                                        <p:strVal val="true"/>
                                      </p:to>
                                    </p:set>
                                  </p:childTnLst>
                                  <p:subTnLst>
                                    <p:audio>
                                      <p:cMediaNode>
                                        <p:cTn display="0" masterRel="sameClick">
                                          <p:stCondLst>
                                            <p:cond evt="begin" delay="0">
                                              <p:tn val="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7"/>
                  </p:tgtEl>
                </p:cond>
              </p:nextCondLst>
            </p:seq>
            <p:seq concurrent="1" nextAc="seek">
              <p:cTn id="10" restart="whenNotActive" fill="hold" evtFilter="cancelBubble" nodeType="interactiveSeq">
                <p:stCondLst>
                  <p:cond evt="onClick" delay="0">
                    <p:tgtEl>
                      <p:spTgt spid="18"/>
                    </p:tgtEl>
                  </p:cond>
                </p:stCondLst>
                <p:endSync evt="end" delay="0">
                  <p:rtn val="all"/>
                </p:endSync>
                <p:childTnLst>
                  <p:par>
                    <p:cTn id="11" fill="hold">
                      <p:stCondLst>
                        <p:cond delay="0"/>
                      </p:stCondLst>
                      <p:childTnLst>
                        <p:par>
                          <p:cTn id="12" fill="hold">
                            <p:stCondLst>
                              <p:cond delay="0"/>
                            </p:stCondLst>
                            <p:childTnLst>
                              <p:par>
                                <p:cTn id="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 dur="250" autoRev="1" fill="remove"/>
                                        <p:tgtEl>
                                          <p:spTgt spid="18"/>
                                        </p:tgtEl>
                                        <p:attrNameLst>
                                          <p:attrName>style.color</p:attrName>
                                        </p:attrNameLst>
                                      </p:cBhvr>
                                      <p:to>
                                        <a:srgbClr val="FF3399"/>
                                      </p:to>
                                    </p:animClr>
                                    <p:animClr clrSpc="rgb" dir="cw">
                                      <p:cBhvr>
                                        <p:cTn id="15" dur="250" autoRev="1" fill="remove"/>
                                        <p:tgtEl>
                                          <p:spTgt spid="18"/>
                                        </p:tgtEl>
                                        <p:attrNameLst>
                                          <p:attrName>fillcolor</p:attrName>
                                        </p:attrNameLst>
                                      </p:cBhvr>
                                      <p:to>
                                        <a:srgbClr val="FF3399"/>
                                      </p:to>
                                    </p:animClr>
                                    <p:set>
                                      <p:cBhvr>
                                        <p:cTn id="16" dur="250" autoRev="1" fill="remove"/>
                                        <p:tgtEl>
                                          <p:spTgt spid="18"/>
                                        </p:tgtEl>
                                        <p:attrNameLst>
                                          <p:attrName>fill.type</p:attrName>
                                        </p:attrNameLst>
                                      </p:cBhvr>
                                      <p:to>
                                        <p:strVal val="solid"/>
                                      </p:to>
                                    </p:set>
                                    <p:set>
                                      <p:cBhvr>
                                        <p:cTn id="17" dur="250" autoRev="1" fill="remove"/>
                                        <p:tgtEl>
                                          <p:spTgt spid="18"/>
                                        </p:tgtEl>
                                        <p:attrNameLst>
                                          <p:attrName>fill.on</p:attrName>
                                        </p:attrNameLst>
                                      </p:cBhvr>
                                      <p:to>
                                        <p:strVal val="true"/>
                                      </p:to>
                                    </p:set>
                                  </p:childTnLst>
                                  <p:subTnLst>
                                    <p:audio>
                                      <p:cMediaNode>
                                        <p:cTn display="0" masterRel="sameClick">
                                          <p:stCondLst>
                                            <p:cond evt="begin" delay="0">
                                              <p:tn val="1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8"/>
                  </p:tgtEl>
                </p:cond>
              </p:nextCondLst>
            </p:seq>
            <p:seq concurrent="1" nextAc="seek">
              <p:cTn id="18" restart="whenNotActive" fill="hold" evtFilter="cancelBubble" nodeType="interactiveSeq">
                <p:stCondLst>
                  <p:cond evt="onClick" delay="0">
                    <p:tgtEl>
                      <p:spTgt spid="19"/>
                    </p:tgtEl>
                  </p:cond>
                </p:stCondLst>
                <p:endSync evt="end" delay="0">
                  <p:rtn val="all"/>
                </p:endSync>
                <p:childTnLst>
                  <p:par>
                    <p:cTn id="19" fill="hold">
                      <p:stCondLst>
                        <p:cond delay="0"/>
                      </p:stCondLst>
                      <p:childTnLst>
                        <p:par>
                          <p:cTn id="20" fill="hold">
                            <p:stCondLst>
                              <p:cond delay="0"/>
                            </p:stCondLst>
                            <p:childTnLst>
                              <p:par>
                                <p:cTn id="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 dur="250" autoRev="1" fill="remove"/>
                                        <p:tgtEl>
                                          <p:spTgt spid="19"/>
                                        </p:tgtEl>
                                        <p:attrNameLst>
                                          <p:attrName>style.color</p:attrName>
                                        </p:attrNameLst>
                                      </p:cBhvr>
                                      <p:to>
                                        <a:srgbClr val="FF3399"/>
                                      </p:to>
                                    </p:animClr>
                                    <p:animClr clrSpc="rgb" dir="cw">
                                      <p:cBhvr>
                                        <p:cTn id="23" dur="250" autoRev="1" fill="remove"/>
                                        <p:tgtEl>
                                          <p:spTgt spid="19"/>
                                        </p:tgtEl>
                                        <p:attrNameLst>
                                          <p:attrName>fillcolor</p:attrName>
                                        </p:attrNameLst>
                                      </p:cBhvr>
                                      <p:to>
                                        <a:srgbClr val="FF3399"/>
                                      </p:to>
                                    </p:animClr>
                                    <p:set>
                                      <p:cBhvr>
                                        <p:cTn id="24" dur="250" autoRev="1" fill="remove"/>
                                        <p:tgtEl>
                                          <p:spTgt spid="19"/>
                                        </p:tgtEl>
                                        <p:attrNameLst>
                                          <p:attrName>fill.type</p:attrName>
                                        </p:attrNameLst>
                                      </p:cBhvr>
                                      <p:to>
                                        <p:strVal val="solid"/>
                                      </p:to>
                                    </p:set>
                                    <p:set>
                                      <p:cBhvr>
                                        <p:cTn id="25" dur="250" autoRev="1" fill="remove"/>
                                        <p:tgtEl>
                                          <p:spTgt spid="19"/>
                                        </p:tgtEl>
                                        <p:attrNameLst>
                                          <p:attrName>fill.on</p:attrName>
                                        </p:attrNameLst>
                                      </p:cBhvr>
                                      <p:to>
                                        <p:strVal val="true"/>
                                      </p:to>
                                    </p:set>
                                  </p:childTnLst>
                                  <p:subTnLst>
                                    <p:audio>
                                      <p:cMediaNode>
                                        <p:cTn display="0" masterRel="sameClick">
                                          <p:stCondLst>
                                            <p:cond evt="begin" delay="0">
                                              <p:tn val="2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9"/>
                  </p:tgtEl>
                </p:cond>
              </p:nextCondLst>
            </p:seq>
            <p:seq concurrent="1" nextAc="seek">
              <p:cTn id="26" restart="whenNotActive" fill="hold" evtFilter="cancelBubble" nodeType="interactiveSeq">
                <p:stCondLst>
                  <p:cond evt="onClick" delay="0">
                    <p:tgtEl>
                      <p:spTgt spid="20"/>
                    </p:tgtEl>
                  </p:cond>
                </p:stCondLst>
                <p:endSync evt="end" delay="0">
                  <p:rtn val="all"/>
                </p:endSync>
                <p:childTnLst>
                  <p:par>
                    <p:cTn id="27" fill="hold">
                      <p:stCondLst>
                        <p:cond delay="0"/>
                      </p:stCondLst>
                      <p:childTnLst>
                        <p:par>
                          <p:cTn id="28" fill="hold">
                            <p:stCondLst>
                              <p:cond delay="0"/>
                            </p:stCondLst>
                            <p:childTnLst>
                              <p:par>
                                <p:cTn id="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 dur="250" autoRev="1" fill="remove"/>
                                        <p:tgtEl>
                                          <p:spTgt spid="20"/>
                                        </p:tgtEl>
                                        <p:attrNameLst>
                                          <p:attrName>style.color</p:attrName>
                                        </p:attrNameLst>
                                      </p:cBhvr>
                                      <p:to>
                                        <a:srgbClr val="FF3399"/>
                                      </p:to>
                                    </p:animClr>
                                    <p:animClr clrSpc="rgb" dir="cw">
                                      <p:cBhvr>
                                        <p:cTn id="31" dur="250" autoRev="1" fill="remove"/>
                                        <p:tgtEl>
                                          <p:spTgt spid="20"/>
                                        </p:tgtEl>
                                        <p:attrNameLst>
                                          <p:attrName>fillcolor</p:attrName>
                                        </p:attrNameLst>
                                      </p:cBhvr>
                                      <p:to>
                                        <a:srgbClr val="FF3399"/>
                                      </p:to>
                                    </p:animClr>
                                    <p:set>
                                      <p:cBhvr>
                                        <p:cTn id="32" dur="250" autoRev="1" fill="remove"/>
                                        <p:tgtEl>
                                          <p:spTgt spid="20"/>
                                        </p:tgtEl>
                                        <p:attrNameLst>
                                          <p:attrName>fill.type</p:attrName>
                                        </p:attrNameLst>
                                      </p:cBhvr>
                                      <p:to>
                                        <p:strVal val="solid"/>
                                      </p:to>
                                    </p:set>
                                    <p:set>
                                      <p:cBhvr>
                                        <p:cTn id="33" dur="250" autoRev="1" fill="remove"/>
                                        <p:tgtEl>
                                          <p:spTgt spid="20"/>
                                        </p:tgtEl>
                                        <p:attrNameLst>
                                          <p:attrName>fill.on</p:attrName>
                                        </p:attrNameLst>
                                      </p:cBhvr>
                                      <p:to>
                                        <p:strVal val="true"/>
                                      </p:to>
                                    </p:set>
                                  </p:childTnLst>
                                  <p:subTnLst>
                                    <p:audio>
                                      <p:cMediaNode>
                                        <p:cTn display="0" masterRel="sameClick">
                                          <p:stCondLst>
                                            <p:cond evt="begin" delay="0">
                                              <p:tn val="2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0"/>
                  </p:tgtEl>
                </p:cond>
              </p:nextCondLst>
            </p:seq>
            <p:seq concurrent="1" nextAc="seek">
              <p:cTn id="34" restart="whenNotActive" fill="hold" evtFilter="cancelBubble" nodeType="interactiveSeq">
                <p:stCondLst>
                  <p:cond evt="onClick" delay="0">
                    <p:tgtEl>
                      <p:spTgt spid="21"/>
                    </p:tgtEl>
                  </p:cond>
                </p:stCondLst>
                <p:endSync evt="end" delay="0">
                  <p:rtn val="all"/>
                </p:endSync>
                <p:childTnLst>
                  <p:par>
                    <p:cTn id="35" fill="hold">
                      <p:stCondLst>
                        <p:cond delay="0"/>
                      </p:stCondLst>
                      <p:childTnLst>
                        <p:par>
                          <p:cTn id="36" fill="hold">
                            <p:stCondLst>
                              <p:cond delay="0"/>
                            </p:stCondLst>
                            <p:childTnLst>
                              <p:par>
                                <p:cTn id="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 dur="250" autoRev="1" fill="remove"/>
                                        <p:tgtEl>
                                          <p:spTgt spid="21"/>
                                        </p:tgtEl>
                                        <p:attrNameLst>
                                          <p:attrName>style.color</p:attrName>
                                        </p:attrNameLst>
                                      </p:cBhvr>
                                      <p:to>
                                        <a:srgbClr val="FF3399"/>
                                      </p:to>
                                    </p:animClr>
                                    <p:animClr clrSpc="rgb" dir="cw">
                                      <p:cBhvr>
                                        <p:cTn id="39" dur="250" autoRev="1" fill="remove"/>
                                        <p:tgtEl>
                                          <p:spTgt spid="21"/>
                                        </p:tgtEl>
                                        <p:attrNameLst>
                                          <p:attrName>fillcolor</p:attrName>
                                        </p:attrNameLst>
                                      </p:cBhvr>
                                      <p:to>
                                        <a:srgbClr val="FF3399"/>
                                      </p:to>
                                    </p:animClr>
                                    <p:set>
                                      <p:cBhvr>
                                        <p:cTn id="40" dur="250" autoRev="1" fill="remove"/>
                                        <p:tgtEl>
                                          <p:spTgt spid="21"/>
                                        </p:tgtEl>
                                        <p:attrNameLst>
                                          <p:attrName>fill.type</p:attrName>
                                        </p:attrNameLst>
                                      </p:cBhvr>
                                      <p:to>
                                        <p:strVal val="solid"/>
                                      </p:to>
                                    </p:set>
                                    <p:set>
                                      <p:cBhvr>
                                        <p:cTn id="41" dur="250" autoRev="1" fill="remove"/>
                                        <p:tgtEl>
                                          <p:spTgt spid="21"/>
                                        </p:tgtEl>
                                        <p:attrNameLst>
                                          <p:attrName>fill.on</p:attrName>
                                        </p:attrNameLst>
                                      </p:cBhvr>
                                      <p:to>
                                        <p:strVal val="true"/>
                                      </p:to>
                                    </p:set>
                                  </p:childTnLst>
                                  <p:subTnLst>
                                    <p:audio>
                                      <p:cMediaNode>
                                        <p:cTn display="0" masterRel="sameClick">
                                          <p:stCondLst>
                                            <p:cond evt="begin" delay="0">
                                              <p:tn val="3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1"/>
                  </p:tgtEl>
                </p:cond>
              </p:nextCondLst>
            </p:seq>
            <p:seq concurrent="1" nextAc="seek">
              <p:cTn id="42" restart="whenNotActive" fill="hold" evtFilter="cancelBubble" nodeType="interactiveSeq">
                <p:stCondLst>
                  <p:cond evt="onClick" delay="0">
                    <p:tgtEl>
                      <p:spTgt spid="22"/>
                    </p:tgtEl>
                  </p:cond>
                </p:stCondLst>
                <p:endSync evt="end" delay="0">
                  <p:rtn val="all"/>
                </p:endSync>
                <p:childTnLst>
                  <p:par>
                    <p:cTn id="43" fill="hold">
                      <p:stCondLst>
                        <p:cond delay="0"/>
                      </p:stCondLst>
                      <p:childTnLst>
                        <p:par>
                          <p:cTn id="44" fill="hold">
                            <p:stCondLst>
                              <p:cond delay="0"/>
                            </p:stCondLst>
                            <p:childTnLst>
                              <p:par>
                                <p:cTn id="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 dur="250" autoRev="1" fill="remove"/>
                                        <p:tgtEl>
                                          <p:spTgt spid="22"/>
                                        </p:tgtEl>
                                        <p:attrNameLst>
                                          <p:attrName>style.color</p:attrName>
                                        </p:attrNameLst>
                                      </p:cBhvr>
                                      <p:to>
                                        <a:srgbClr val="FF3399"/>
                                      </p:to>
                                    </p:animClr>
                                    <p:animClr clrSpc="rgb" dir="cw">
                                      <p:cBhvr>
                                        <p:cTn id="47" dur="250" autoRev="1" fill="remove"/>
                                        <p:tgtEl>
                                          <p:spTgt spid="22"/>
                                        </p:tgtEl>
                                        <p:attrNameLst>
                                          <p:attrName>fillcolor</p:attrName>
                                        </p:attrNameLst>
                                      </p:cBhvr>
                                      <p:to>
                                        <a:srgbClr val="FF3399"/>
                                      </p:to>
                                    </p:animClr>
                                    <p:set>
                                      <p:cBhvr>
                                        <p:cTn id="48" dur="250" autoRev="1" fill="remove"/>
                                        <p:tgtEl>
                                          <p:spTgt spid="22"/>
                                        </p:tgtEl>
                                        <p:attrNameLst>
                                          <p:attrName>fill.type</p:attrName>
                                        </p:attrNameLst>
                                      </p:cBhvr>
                                      <p:to>
                                        <p:strVal val="solid"/>
                                      </p:to>
                                    </p:set>
                                    <p:set>
                                      <p:cBhvr>
                                        <p:cTn id="49" dur="250" autoRev="1" fill="remove"/>
                                        <p:tgtEl>
                                          <p:spTgt spid="22"/>
                                        </p:tgtEl>
                                        <p:attrNameLst>
                                          <p:attrName>fill.on</p:attrName>
                                        </p:attrNameLst>
                                      </p:cBhvr>
                                      <p:to>
                                        <p:strVal val="true"/>
                                      </p:to>
                                    </p:set>
                                  </p:childTnLst>
                                  <p:subTnLst>
                                    <p:audio>
                                      <p:cMediaNode>
                                        <p:cTn display="0" masterRel="sameClick">
                                          <p:stCondLst>
                                            <p:cond evt="begin" delay="0">
                                              <p:tn val="4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2"/>
                  </p:tgtEl>
                </p:cond>
              </p:nextCondLst>
            </p:seq>
            <p:seq concurrent="1" nextAc="seek">
              <p:cTn id="50" restart="whenNotActive" fill="hold" evtFilter="cancelBubble" nodeType="interactiveSeq">
                <p:stCondLst>
                  <p:cond evt="onClick" delay="0">
                    <p:tgtEl>
                      <p:spTgt spid="23"/>
                    </p:tgtEl>
                  </p:cond>
                </p:stCondLst>
                <p:endSync evt="end" delay="0">
                  <p:rtn val="all"/>
                </p:endSync>
                <p:childTnLst>
                  <p:par>
                    <p:cTn id="51" fill="hold">
                      <p:stCondLst>
                        <p:cond delay="0"/>
                      </p:stCondLst>
                      <p:childTnLst>
                        <p:par>
                          <p:cTn id="52" fill="hold">
                            <p:stCondLst>
                              <p:cond delay="0"/>
                            </p:stCondLst>
                            <p:childTnLst>
                              <p:par>
                                <p:cTn id="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 dur="250" autoRev="1" fill="remove"/>
                                        <p:tgtEl>
                                          <p:spTgt spid="23"/>
                                        </p:tgtEl>
                                        <p:attrNameLst>
                                          <p:attrName>style.color</p:attrName>
                                        </p:attrNameLst>
                                      </p:cBhvr>
                                      <p:to>
                                        <a:srgbClr val="FF3399"/>
                                      </p:to>
                                    </p:animClr>
                                    <p:animClr clrSpc="rgb" dir="cw">
                                      <p:cBhvr>
                                        <p:cTn id="55" dur="250" autoRev="1" fill="remove"/>
                                        <p:tgtEl>
                                          <p:spTgt spid="23"/>
                                        </p:tgtEl>
                                        <p:attrNameLst>
                                          <p:attrName>fillcolor</p:attrName>
                                        </p:attrNameLst>
                                      </p:cBhvr>
                                      <p:to>
                                        <a:srgbClr val="FF3399"/>
                                      </p:to>
                                    </p:animClr>
                                    <p:set>
                                      <p:cBhvr>
                                        <p:cTn id="56" dur="250" autoRev="1" fill="remove"/>
                                        <p:tgtEl>
                                          <p:spTgt spid="23"/>
                                        </p:tgtEl>
                                        <p:attrNameLst>
                                          <p:attrName>fill.type</p:attrName>
                                        </p:attrNameLst>
                                      </p:cBhvr>
                                      <p:to>
                                        <p:strVal val="solid"/>
                                      </p:to>
                                    </p:set>
                                    <p:set>
                                      <p:cBhvr>
                                        <p:cTn id="57" dur="250" autoRev="1" fill="remove"/>
                                        <p:tgtEl>
                                          <p:spTgt spid="23"/>
                                        </p:tgtEl>
                                        <p:attrNameLst>
                                          <p:attrName>fill.on</p:attrName>
                                        </p:attrNameLst>
                                      </p:cBhvr>
                                      <p:to>
                                        <p:strVal val="true"/>
                                      </p:to>
                                    </p:set>
                                  </p:childTnLst>
                                  <p:subTnLst>
                                    <p:audio>
                                      <p:cMediaNode>
                                        <p:cTn display="0" masterRel="sameClick">
                                          <p:stCondLst>
                                            <p:cond evt="begin" delay="0">
                                              <p:tn val="5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3"/>
                  </p:tgtEl>
                </p:cond>
              </p:nextCondLst>
            </p:seq>
            <p:seq concurrent="1" nextAc="seek">
              <p:cTn id="58" restart="whenNotActive" fill="hold" evtFilter="cancelBubble" nodeType="interactiveSeq">
                <p:stCondLst>
                  <p:cond evt="onClick" delay="0">
                    <p:tgtEl>
                      <p:spTgt spid="24"/>
                    </p:tgtEl>
                  </p:cond>
                </p:stCondLst>
                <p:endSync evt="end" delay="0">
                  <p:rtn val="all"/>
                </p:endSync>
                <p:childTnLst>
                  <p:par>
                    <p:cTn id="59" fill="hold">
                      <p:stCondLst>
                        <p:cond delay="0"/>
                      </p:stCondLst>
                      <p:childTnLst>
                        <p:par>
                          <p:cTn id="60" fill="hold">
                            <p:stCondLst>
                              <p:cond delay="0"/>
                            </p:stCondLst>
                            <p:childTnLst>
                              <p:par>
                                <p:cTn id="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 dur="250" autoRev="1" fill="remove"/>
                                        <p:tgtEl>
                                          <p:spTgt spid="24"/>
                                        </p:tgtEl>
                                        <p:attrNameLst>
                                          <p:attrName>style.color</p:attrName>
                                        </p:attrNameLst>
                                      </p:cBhvr>
                                      <p:to>
                                        <a:srgbClr val="FF3399"/>
                                      </p:to>
                                    </p:animClr>
                                    <p:animClr clrSpc="rgb" dir="cw">
                                      <p:cBhvr>
                                        <p:cTn id="63" dur="250" autoRev="1" fill="remove"/>
                                        <p:tgtEl>
                                          <p:spTgt spid="24"/>
                                        </p:tgtEl>
                                        <p:attrNameLst>
                                          <p:attrName>fillcolor</p:attrName>
                                        </p:attrNameLst>
                                      </p:cBhvr>
                                      <p:to>
                                        <a:srgbClr val="FF3399"/>
                                      </p:to>
                                    </p:animClr>
                                    <p:set>
                                      <p:cBhvr>
                                        <p:cTn id="64" dur="250" autoRev="1" fill="remove"/>
                                        <p:tgtEl>
                                          <p:spTgt spid="24"/>
                                        </p:tgtEl>
                                        <p:attrNameLst>
                                          <p:attrName>fill.type</p:attrName>
                                        </p:attrNameLst>
                                      </p:cBhvr>
                                      <p:to>
                                        <p:strVal val="solid"/>
                                      </p:to>
                                    </p:set>
                                    <p:set>
                                      <p:cBhvr>
                                        <p:cTn id="65" dur="250" autoRev="1" fill="remove"/>
                                        <p:tgtEl>
                                          <p:spTgt spid="24"/>
                                        </p:tgtEl>
                                        <p:attrNameLst>
                                          <p:attrName>fill.on</p:attrName>
                                        </p:attrNameLst>
                                      </p:cBhvr>
                                      <p:to>
                                        <p:strVal val="true"/>
                                      </p:to>
                                    </p:set>
                                  </p:childTnLst>
                                  <p:subTnLst>
                                    <p:audio>
                                      <p:cMediaNode>
                                        <p:cTn display="0" masterRel="sameClick">
                                          <p:stCondLst>
                                            <p:cond evt="begin" delay="0">
                                              <p:tn val="6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4"/>
                  </p:tgtEl>
                </p:cond>
              </p:nextCondLst>
            </p:seq>
            <p:seq concurrent="1" nextAc="seek">
              <p:cTn id="66" restart="whenNotActive" fill="hold" evtFilter="cancelBubble" nodeType="interactiveSeq">
                <p:stCondLst>
                  <p:cond evt="onClick" delay="0">
                    <p:tgtEl>
                      <p:spTgt spid="25"/>
                    </p:tgtEl>
                  </p:cond>
                </p:stCondLst>
                <p:endSync evt="end" delay="0">
                  <p:rtn val="all"/>
                </p:endSync>
                <p:childTnLst>
                  <p:par>
                    <p:cTn id="67" fill="hold">
                      <p:stCondLst>
                        <p:cond delay="0"/>
                      </p:stCondLst>
                      <p:childTnLst>
                        <p:par>
                          <p:cTn id="68" fill="hold">
                            <p:stCondLst>
                              <p:cond delay="0"/>
                            </p:stCondLst>
                            <p:childTnLst>
                              <p:par>
                                <p:cTn id="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0" dur="250" autoRev="1" fill="remove"/>
                                        <p:tgtEl>
                                          <p:spTgt spid="25"/>
                                        </p:tgtEl>
                                        <p:attrNameLst>
                                          <p:attrName>style.color</p:attrName>
                                        </p:attrNameLst>
                                      </p:cBhvr>
                                      <p:to>
                                        <a:srgbClr val="FF3399"/>
                                      </p:to>
                                    </p:animClr>
                                    <p:animClr clrSpc="rgb" dir="cw">
                                      <p:cBhvr>
                                        <p:cTn id="71" dur="250" autoRev="1" fill="remove"/>
                                        <p:tgtEl>
                                          <p:spTgt spid="25"/>
                                        </p:tgtEl>
                                        <p:attrNameLst>
                                          <p:attrName>fillcolor</p:attrName>
                                        </p:attrNameLst>
                                      </p:cBhvr>
                                      <p:to>
                                        <a:srgbClr val="FF3399"/>
                                      </p:to>
                                    </p:animClr>
                                    <p:set>
                                      <p:cBhvr>
                                        <p:cTn id="72" dur="250" autoRev="1" fill="remove"/>
                                        <p:tgtEl>
                                          <p:spTgt spid="25"/>
                                        </p:tgtEl>
                                        <p:attrNameLst>
                                          <p:attrName>fill.type</p:attrName>
                                        </p:attrNameLst>
                                      </p:cBhvr>
                                      <p:to>
                                        <p:strVal val="solid"/>
                                      </p:to>
                                    </p:set>
                                    <p:set>
                                      <p:cBhvr>
                                        <p:cTn id="73" dur="250" autoRev="1" fill="remove"/>
                                        <p:tgtEl>
                                          <p:spTgt spid="25"/>
                                        </p:tgtEl>
                                        <p:attrNameLst>
                                          <p:attrName>fill.on</p:attrName>
                                        </p:attrNameLst>
                                      </p:cBhvr>
                                      <p:to>
                                        <p:strVal val="true"/>
                                      </p:to>
                                    </p:set>
                                  </p:childTnLst>
                                  <p:subTnLst>
                                    <p:audio>
                                      <p:cMediaNode>
                                        <p:cTn display="0" masterRel="sameClick">
                                          <p:stCondLst>
                                            <p:cond evt="begin" delay="0">
                                              <p:tn val="6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5"/>
                  </p:tgtEl>
                </p:cond>
              </p:nextCondLst>
            </p:seq>
            <p:seq concurrent="1" nextAc="seek">
              <p:cTn id="74" restart="whenNotActive" fill="hold" evtFilter="cancelBubble" nodeType="interactiveSeq">
                <p:stCondLst>
                  <p:cond evt="onClick" delay="0">
                    <p:tgtEl>
                      <p:spTgt spid="26"/>
                    </p:tgtEl>
                  </p:cond>
                </p:stCondLst>
                <p:endSync evt="end" delay="0">
                  <p:rtn val="all"/>
                </p:endSync>
                <p:childTnLst>
                  <p:par>
                    <p:cTn id="75" fill="hold">
                      <p:stCondLst>
                        <p:cond delay="0"/>
                      </p:stCondLst>
                      <p:childTnLst>
                        <p:par>
                          <p:cTn id="76" fill="hold">
                            <p:stCondLst>
                              <p:cond delay="0"/>
                            </p:stCondLst>
                            <p:childTnLst>
                              <p:par>
                                <p:cTn id="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8" dur="250" autoRev="1" fill="remove"/>
                                        <p:tgtEl>
                                          <p:spTgt spid="26"/>
                                        </p:tgtEl>
                                        <p:attrNameLst>
                                          <p:attrName>style.color</p:attrName>
                                        </p:attrNameLst>
                                      </p:cBhvr>
                                      <p:to>
                                        <a:srgbClr val="FF3399"/>
                                      </p:to>
                                    </p:animClr>
                                    <p:animClr clrSpc="rgb" dir="cw">
                                      <p:cBhvr>
                                        <p:cTn id="79" dur="250" autoRev="1" fill="remove"/>
                                        <p:tgtEl>
                                          <p:spTgt spid="26"/>
                                        </p:tgtEl>
                                        <p:attrNameLst>
                                          <p:attrName>fillcolor</p:attrName>
                                        </p:attrNameLst>
                                      </p:cBhvr>
                                      <p:to>
                                        <a:srgbClr val="FF3399"/>
                                      </p:to>
                                    </p:animClr>
                                    <p:set>
                                      <p:cBhvr>
                                        <p:cTn id="80" dur="250" autoRev="1" fill="remove"/>
                                        <p:tgtEl>
                                          <p:spTgt spid="26"/>
                                        </p:tgtEl>
                                        <p:attrNameLst>
                                          <p:attrName>fill.type</p:attrName>
                                        </p:attrNameLst>
                                      </p:cBhvr>
                                      <p:to>
                                        <p:strVal val="solid"/>
                                      </p:to>
                                    </p:set>
                                    <p:set>
                                      <p:cBhvr>
                                        <p:cTn id="81" dur="250" autoRev="1" fill="remove"/>
                                        <p:tgtEl>
                                          <p:spTgt spid="26"/>
                                        </p:tgtEl>
                                        <p:attrNameLst>
                                          <p:attrName>fill.on</p:attrName>
                                        </p:attrNameLst>
                                      </p:cBhvr>
                                      <p:to>
                                        <p:strVal val="true"/>
                                      </p:to>
                                    </p:set>
                                  </p:childTnLst>
                                  <p:subTnLst>
                                    <p:audio>
                                      <p:cMediaNode>
                                        <p:cTn display="0" masterRel="sameClick">
                                          <p:stCondLst>
                                            <p:cond evt="begin" delay="0">
                                              <p:tn val="7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6"/>
                  </p:tgtEl>
                </p:cond>
              </p:nextCondLst>
            </p:seq>
            <p:seq concurrent="1" nextAc="seek">
              <p:cTn id="82" restart="whenNotActive" fill="hold" evtFilter="cancelBubble" nodeType="interactiveSeq">
                <p:stCondLst>
                  <p:cond evt="onClick" delay="0">
                    <p:tgtEl>
                      <p:spTgt spid="27"/>
                    </p:tgtEl>
                  </p:cond>
                </p:stCondLst>
                <p:endSync evt="end" delay="0">
                  <p:rtn val="all"/>
                </p:endSync>
                <p:childTnLst>
                  <p:par>
                    <p:cTn id="83" fill="hold">
                      <p:stCondLst>
                        <p:cond delay="0"/>
                      </p:stCondLst>
                      <p:childTnLst>
                        <p:par>
                          <p:cTn id="84" fill="hold">
                            <p:stCondLst>
                              <p:cond delay="0"/>
                            </p:stCondLst>
                            <p:childTnLst>
                              <p:par>
                                <p:cTn id="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86" dur="250" autoRev="1" fill="remove"/>
                                        <p:tgtEl>
                                          <p:spTgt spid="27"/>
                                        </p:tgtEl>
                                        <p:attrNameLst>
                                          <p:attrName>style.color</p:attrName>
                                        </p:attrNameLst>
                                      </p:cBhvr>
                                      <p:to>
                                        <a:srgbClr val="FF3399"/>
                                      </p:to>
                                    </p:animClr>
                                    <p:animClr clrSpc="rgb" dir="cw">
                                      <p:cBhvr>
                                        <p:cTn id="87" dur="250" autoRev="1" fill="remove"/>
                                        <p:tgtEl>
                                          <p:spTgt spid="27"/>
                                        </p:tgtEl>
                                        <p:attrNameLst>
                                          <p:attrName>fillcolor</p:attrName>
                                        </p:attrNameLst>
                                      </p:cBhvr>
                                      <p:to>
                                        <a:srgbClr val="FF3399"/>
                                      </p:to>
                                    </p:animClr>
                                    <p:set>
                                      <p:cBhvr>
                                        <p:cTn id="88" dur="250" autoRev="1" fill="remove"/>
                                        <p:tgtEl>
                                          <p:spTgt spid="27"/>
                                        </p:tgtEl>
                                        <p:attrNameLst>
                                          <p:attrName>fill.type</p:attrName>
                                        </p:attrNameLst>
                                      </p:cBhvr>
                                      <p:to>
                                        <p:strVal val="solid"/>
                                      </p:to>
                                    </p:set>
                                    <p:set>
                                      <p:cBhvr>
                                        <p:cTn id="89" dur="250" autoRev="1" fill="remove"/>
                                        <p:tgtEl>
                                          <p:spTgt spid="27"/>
                                        </p:tgtEl>
                                        <p:attrNameLst>
                                          <p:attrName>fill.on</p:attrName>
                                        </p:attrNameLst>
                                      </p:cBhvr>
                                      <p:to>
                                        <p:strVal val="true"/>
                                      </p:to>
                                    </p:set>
                                  </p:childTnLst>
                                  <p:subTnLst>
                                    <p:audio>
                                      <p:cMediaNode>
                                        <p:cTn display="0" masterRel="sameClick">
                                          <p:stCondLst>
                                            <p:cond evt="begin" delay="0">
                                              <p:tn val="8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7"/>
                  </p:tgtEl>
                </p:cond>
              </p:nextCondLst>
            </p:seq>
            <p:seq concurrent="1" nextAc="seek">
              <p:cTn id="90" restart="whenNotActive" fill="hold" evtFilter="cancelBubble" nodeType="interactiveSeq">
                <p:stCondLst>
                  <p:cond evt="onClick" delay="0">
                    <p:tgtEl>
                      <p:spTgt spid="28"/>
                    </p:tgtEl>
                  </p:cond>
                </p:stCondLst>
                <p:endSync evt="end" delay="0">
                  <p:rtn val="all"/>
                </p:endSync>
                <p:childTnLst>
                  <p:par>
                    <p:cTn id="91" fill="hold">
                      <p:stCondLst>
                        <p:cond delay="0"/>
                      </p:stCondLst>
                      <p:childTnLst>
                        <p:par>
                          <p:cTn id="92" fill="hold">
                            <p:stCondLst>
                              <p:cond delay="0"/>
                            </p:stCondLst>
                            <p:childTnLst>
                              <p:par>
                                <p:cTn id="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4" dur="250" autoRev="1" fill="remove"/>
                                        <p:tgtEl>
                                          <p:spTgt spid="28"/>
                                        </p:tgtEl>
                                        <p:attrNameLst>
                                          <p:attrName>style.color</p:attrName>
                                        </p:attrNameLst>
                                      </p:cBhvr>
                                      <p:to>
                                        <a:srgbClr val="FF3399"/>
                                      </p:to>
                                    </p:animClr>
                                    <p:animClr clrSpc="rgb" dir="cw">
                                      <p:cBhvr>
                                        <p:cTn id="95" dur="250" autoRev="1" fill="remove"/>
                                        <p:tgtEl>
                                          <p:spTgt spid="28"/>
                                        </p:tgtEl>
                                        <p:attrNameLst>
                                          <p:attrName>fillcolor</p:attrName>
                                        </p:attrNameLst>
                                      </p:cBhvr>
                                      <p:to>
                                        <a:srgbClr val="FF3399"/>
                                      </p:to>
                                    </p:animClr>
                                    <p:set>
                                      <p:cBhvr>
                                        <p:cTn id="96" dur="250" autoRev="1" fill="remove"/>
                                        <p:tgtEl>
                                          <p:spTgt spid="28"/>
                                        </p:tgtEl>
                                        <p:attrNameLst>
                                          <p:attrName>fill.type</p:attrName>
                                        </p:attrNameLst>
                                      </p:cBhvr>
                                      <p:to>
                                        <p:strVal val="solid"/>
                                      </p:to>
                                    </p:set>
                                    <p:set>
                                      <p:cBhvr>
                                        <p:cTn id="97" dur="250" autoRev="1" fill="remove"/>
                                        <p:tgtEl>
                                          <p:spTgt spid="28"/>
                                        </p:tgtEl>
                                        <p:attrNameLst>
                                          <p:attrName>fill.on</p:attrName>
                                        </p:attrNameLst>
                                      </p:cBhvr>
                                      <p:to>
                                        <p:strVal val="true"/>
                                      </p:to>
                                    </p:set>
                                  </p:childTnLst>
                                  <p:subTnLst>
                                    <p:audio>
                                      <p:cMediaNode>
                                        <p:cTn display="0" masterRel="sameClick">
                                          <p:stCondLst>
                                            <p:cond evt="begin" delay="0">
                                              <p:tn val="9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8"/>
                  </p:tgtEl>
                </p:cond>
              </p:nextCondLst>
            </p:seq>
            <p:seq concurrent="1" nextAc="seek">
              <p:cTn id="98" restart="whenNotActive" fill="hold" evtFilter="cancelBubble" nodeType="interactiveSeq">
                <p:stCondLst>
                  <p:cond evt="onClick" delay="0">
                    <p:tgtEl>
                      <p:spTgt spid="29"/>
                    </p:tgtEl>
                  </p:cond>
                </p:stCondLst>
                <p:endSync evt="end" delay="0">
                  <p:rtn val="all"/>
                </p:endSync>
                <p:childTnLst>
                  <p:par>
                    <p:cTn id="99" fill="hold">
                      <p:stCondLst>
                        <p:cond delay="0"/>
                      </p:stCondLst>
                      <p:childTnLst>
                        <p:par>
                          <p:cTn id="100" fill="hold">
                            <p:stCondLst>
                              <p:cond delay="0"/>
                            </p:stCondLst>
                            <p:childTnLst>
                              <p:par>
                                <p:cTn id="1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02" dur="250" autoRev="1" fill="remove"/>
                                        <p:tgtEl>
                                          <p:spTgt spid="29"/>
                                        </p:tgtEl>
                                        <p:attrNameLst>
                                          <p:attrName>style.color</p:attrName>
                                        </p:attrNameLst>
                                      </p:cBhvr>
                                      <p:to>
                                        <a:srgbClr val="FF3399"/>
                                      </p:to>
                                    </p:animClr>
                                    <p:animClr clrSpc="rgb" dir="cw">
                                      <p:cBhvr>
                                        <p:cTn id="103" dur="250" autoRev="1" fill="remove"/>
                                        <p:tgtEl>
                                          <p:spTgt spid="29"/>
                                        </p:tgtEl>
                                        <p:attrNameLst>
                                          <p:attrName>fillcolor</p:attrName>
                                        </p:attrNameLst>
                                      </p:cBhvr>
                                      <p:to>
                                        <a:srgbClr val="FF3399"/>
                                      </p:to>
                                    </p:animClr>
                                    <p:set>
                                      <p:cBhvr>
                                        <p:cTn id="104" dur="250" autoRev="1" fill="remove"/>
                                        <p:tgtEl>
                                          <p:spTgt spid="29"/>
                                        </p:tgtEl>
                                        <p:attrNameLst>
                                          <p:attrName>fill.type</p:attrName>
                                        </p:attrNameLst>
                                      </p:cBhvr>
                                      <p:to>
                                        <p:strVal val="solid"/>
                                      </p:to>
                                    </p:set>
                                    <p:set>
                                      <p:cBhvr>
                                        <p:cTn id="105" dur="250" autoRev="1" fill="remove"/>
                                        <p:tgtEl>
                                          <p:spTgt spid="29"/>
                                        </p:tgtEl>
                                        <p:attrNameLst>
                                          <p:attrName>fill.on</p:attrName>
                                        </p:attrNameLst>
                                      </p:cBhvr>
                                      <p:to>
                                        <p:strVal val="true"/>
                                      </p:to>
                                    </p:set>
                                  </p:childTnLst>
                                  <p:subTnLst>
                                    <p:audio>
                                      <p:cMediaNode>
                                        <p:cTn display="0" masterRel="sameClick">
                                          <p:stCondLst>
                                            <p:cond evt="begin" delay="0">
                                              <p:tn val="10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9"/>
                  </p:tgtEl>
                </p:cond>
              </p:nextCondLst>
            </p:seq>
            <p:seq concurrent="1" nextAc="seek">
              <p:cTn id="106" restart="whenNotActive" fill="hold" evtFilter="cancelBubble" nodeType="interactiveSeq">
                <p:stCondLst>
                  <p:cond evt="onClick" delay="0">
                    <p:tgtEl>
                      <p:spTgt spid="30"/>
                    </p:tgtEl>
                  </p:cond>
                </p:stCondLst>
                <p:endSync evt="end" delay="0">
                  <p:rtn val="all"/>
                </p:endSync>
                <p:childTnLst>
                  <p:par>
                    <p:cTn id="107" fill="hold">
                      <p:stCondLst>
                        <p:cond delay="0"/>
                      </p:stCondLst>
                      <p:childTnLst>
                        <p:par>
                          <p:cTn id="108" fill="hold">
                            <p:stCondLst>
                              <p:cond delay="0"/>
                            </p:stCondLst>
                            <p:childTnLst>
                              <p:par>
                                <p:cTn id="1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0" dur="250" autoRev="1" fill="remove"/>
                                        <p:tgtEl>
                                          <p:spTgt spid="30"/>
                                        </p:tgtEl>
                                        <p:attrNameLst>
                                          <p:attrName>style.color</p:attrName>
                                        </p:attrNameLst>
                                      </p:cBhvr>
                                      <p:to>
                                        <a:srgbClr val="FF3399"/>
                                      </p:to>
                                    </p:animClr>
                                    <p:animClr clrSpc="rgb" dir="cw">
                                      <p:cBhvr>
                                        <p:cTn id="111" dur="250" autoRev="1" fill="remove"/>
                                        <p:tgtEl>
                                          <p:spTgt spid="30"/>
                                        </p:tgtEl>
                                        <p:attrNameLst>
                                          <p:attrName>fillcolor</p:attrName>
                                        </p:attrNameLst>
                                      </p:cBhvr>
                                      <p:to>
                                        <a:srgbClr val="FF3399"/>
                                      </p:to>
                                    </p:animClr>
                                    <p:set>
                                      <p:cBhvr>
                                        <p:cTn id="112" dur="250" autoRev="1" fill="remove"/>
                                        <p:tgtEl>
                                          <p:spTgt spid="30"/>
                                        </p:tgtEl>
                                        <p:attrNameLst>
                                          <p:attrName>fill.type</p:attrName>
                                        </p:attrNameLst>
                                      </p:cBhvr>
                                      <p:to>
                                        <p:strVal val="solid"/>
                                      </p:to>
                                    </p:set>
                                    <p:set>
                                      <p:cBhvr>
                                        <p:cTn id="113" dur="250" autoRev="1" fill="remove"/>
                                        <p:tgtEl>
                                          <p:spTgt spid="30"/>
                                        </p:tgtEl>
                                        <p:attrNameLst>
                                          <p:attrName>fill.on</p:attrName>
                                        </p:attrNameLst>
                                      </p:cBhvr>
                                      <p:to>
                                        <p:strVal val="true"/>
                                      </p:to>
                                    </p:set>
                                  </p:childTnLst>
                                  <p:subTnLst>
                                    <p:audio>
                                      <p:cMediaNode>
                                        <p:cTn display="0" masterRel="sameClick">
                                          <p:stCondLst>
                                            <p:cond evt="begin" delay="0">
                                              <p:tn val="10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0"/>
                  </p:tgtEl>
                </p:cond>
              </p:nextCondLst>
            </p:seq>
            <p:seq concurrent="1" nextAc="seek">
              <p:cTn id="114" restart="whenNotActive" fill="hold" evtFilter="cancelBubble" nodeType="interactiveSeq">
                <p:stCondLst>
                  <p:cond evt="onClick" delay="0">
                    <p:tgtEl>
                      <p:spTgt spid="31"/>
                    </p:tgtEl>
                  </p:cond>
                </p:stCondLst>
                <p:endSync evt="end" delay="0">
                  <p:rtn val="all"/>
                </p:endSync>
                <p:childTnLst>
                  <p:par>
                    <p:cTn id="115" fill="hold">
                      <p:stCondLst>
                        <p:cond delay="0"/>
                      </p:stCondLst>
                      <p:childTnLst>
                        <p:par>
                          <p:cTn id="116" fill="hold">
                            <p:stCondLst>
                              <p:cond delay="0"/>
                            </p:stCondLst>
                            <p:childTnLst>
                              <p:par>
                                <p:cTn id="1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8" dur="250" autoRev="1" fill="remove"/>
                                        <p:tgtEl>
                                          <p:spTgt spid="31"/>
                                        </p:tgtEl>
                                        <p:attrNameLst>
                                          <p:attrName>style.color</p:attrName>
                                        </p:attrNameLst>
                                      </p:cBhvr>
                                      <p:to>
                                        <a:srgbClr val="FF3399"/>
                                      </p:to>
                                    </p:animClr>
                                    <p:animClr clrSpc="rgb" dir="cw">
                                      <p:cBhvr>
                                        <p:cTn id="119" dur="250" autoRev="1" fill="remove"/>
                                        <p:tgtEl>
                                          <p:spTgt spid="31"/>
                                        </p:tgtEl>
                                        <p:attrNameLst>
                                          <p:attrName>fillcolor</p:attrName>
                                        </p:attrNameLst>
                                      </p:cBhvr>
                                      <p:to>
                                        <a:srgbClr val="FF3399"/>
                                      </p:to>
                                    </p:animClr>
                                    <p:set>
                                      <p:cBhvr>
                                        <p:cTn id="120" dur="250" autoRev="1" fill="remove"/>
                                        <p:tgtEl>
                                          <p:spTgt spid="31"/>
                                        </p:tgtEl>
                                        <p:attrNameLst>
                                          <p:attrName>fill.type</p:attrName>
                                        </p:attrNameLst>
                                      </p:cBhvr>
                                      <p:to>
                                        <p:strVal val="solid"/>
                                      </p:to>
                                    </p:set>
                                    <p:set>
                                      <p:cBhvr>
                                        <p:cTn id="121" dur="250" autoRev="1" fill="remove"/>
                                        <p:tgtEl>
                                          <p:spTgt spid="31"/>
                                        </p:tgtEl>
                                        <p:attrNameLst>
                                          <p:attrName>fill.on</p:attrName>
                                        </p:attrNameLst>
                                      </p:cBhvr>
                                      <p:to>
                                        <p:strVal val="true"/>
                                      </p:to>
                                    </p:set>
                                  </p:childTnLst>
                                  <p:subTnLst>
                                    <p:audio>
                                      <p:cMediaNode>
                                        <p:cTn display="0" masterRel="sameClick">
                                          <p:stCondLst>
                                            <p:cond evt="begin" delay="0">
                                              <p:tn val="11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1"/>
                  </p:tgtEl>
                </p:cond>
              </p:nextCondLst>
            </p:seq>
            <p:seq concurrent="1" nextAc="seek">
              <p:cTn id="122" restart="whenNotActive" fill="hold" evtFilter="cancelBubble" nodeType="interactiveSeq">
                <p:stCondLst>
                  <p:cond evt="onClick" delay="0">
                    <p:tgtEl>
                      <p:spTgt spid="32"/>
                    </p:tgtEl>
                  </p:cond>
                </p:stCondLst>
                <p:endSync evt="end" delay="0">
                  <p:rtn val="all"/>
                </p:endSync>
                <p:childTnLst>
                  <p:par>
                    <p:cTn id="123" fill="hold">
                      <p:stCondLst>
                        <p:cond delay="0"/>
                      </p:stCondLst>
                      <p:childTnLst>
                        <p:par>
                          <p:cTn id="124" fill="hold">
                            <p:stCondLst>
                              <p:cond delay="0"/>
                            </p:stCondLst>
                            <p:childTnLst>
                              <p:par>
                                <p:cTn id="1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26" dur="250" autoRev="1" fill="remove"/>
                                        <p:tgtEl>
                                          <p:spTgt spid="32"/>
                                        </p:tgtEl>
                                        <p:attrNameLst>
                                          <p:attrName>style.color</p:attrName>
                                        </p:attrNameLst>
                                      </p:cBhvr>
                                      <p:to>
                                        <a:srgbClr val="FF3399"/>
                                      </p:to>
                                    </p:animClr>
                                    <p:animClr clrSpc="rgb" dir="cw">
                                      <p:cBhvr>
                                        <p:cTn id="127" dur="250" autoRev="1" fill="remove"/>
                                        <p:tgtEl>
                                          <p:spTgt spid="32"/>
                                        </p:tgtEl>
                                        <p:attrNameLst>
                                          <p:attrName>fillcolor</p:attrName>
                                        </p:attrNameLst>
                                      </p:cBhvr>
                                      <p:to>
                                        <a:srgbClr val="FF3399"/>
                                      </p:to>
                                    </p:animClr>
                                    <p:set>
                                      <p:cBhvr>
                                        <p:cTn id="128" dur="250" autoRev="1" fill="remove"/>
                                        <p:tgtEl>
                                          <p:spTgt spid="32"/>
                                        </p:tgtEl>
                                        <p:attrNameLst>
                                          <p:attrName>fill.type</p:attrName>
                                        </p:attrNameLst>
                                      </p:cBhvr>
                                      <p:to>
                                        <p:strVal val="solid"/>
                                      </p:to>
                                    </p:set>
                                    <p:set>
                                      <p:cBhvr>
                                        <p:cTn id="129" dur="250" autoRev="1" fill="remove"/>
                                        <p:tgtEl>
                                          <p:spTgt spid="32"/>
                                        </p:tgtEl>
                                        <p:attrNameLst>
                                          <p:attrName>fill.on</p:attrName>
                                        </p:attrNameLst>
                                      </p:cBhvr>
                                      <p:to>
                                        <p:strVal val="true"/>
                                      </p:to>
                                    </p:set>
                                  </p:childTnLst>
                                  <p:subTnLst>
                                    <p:audio>
                                      <p:cMediaNode>
                                        <p:cTn display="0" masterRel="sameClick">
                                          <p:stCondLst>
                                            <p:cond evt="begin" delay="0">
                                              <p:tn val="12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2"/>
                  </p:tgtEl>
                </p:cond>
              </p:nextCondLst>
            </p:seq>
            <p:seq concurrent="1" nextAc="seek">
              <p:cTn id="130" restart="whenNotActive" fill="hold" evtFilter="cancelBubble" nodeType="interactiveSeq">
                <p:stCondLst>
                  <p:cond evt="onClick" delay="0">
                    <p:tgtEl>
                      <p:spTgt spid="33"/>
                    </p:tgtEl>
                  </p:cond>
                </p:stCondLst>
                <p:endSync evt="end" delay="0">
                  <p:rtn val="all"/>
                </p:endSync>
                <p:childTnLst>
                  <p:par>
                    <p:cTn id="131" fill="hold">
                      <p:stCondLst>
                        <p:cond delay="0"/>
                      </p:stCondLst>
                      <p:childTnLst>
                        <p:par>
                          <p:cTn id="132" fill="hold">
                            <p:stCondLst>
                              <p:cond delay="0"/>
                            </p:stCondLst>
                            <p:childTnLst>
                              <p:par>
                                <p:cTn id="1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4" dur="250" autoRev="1" fill="remove"/>
                                        <p:tgtEl>
                                          <p:spTgt spid="33"/>
                                        </p:tgtEl>
                                        <p:attrNameLst>
                                          <p:attrName>style.color</p:attrName>
                                        </p:attrNameLst>
                                      </p:cBhvr>
                                      <p:to>
                                        <a:srgbClr val="FF3399"/>
                                      </p:to>
                                    </p:animClr>
                                    <p:animClr clrSpc="rgb" dir="cw">
                                      <p:cBhvr>
                                        <p:cTn id="135" dur="250" autoRev="1" fill="remove"/>
                                        <p:tgtEl>
                                          <p:spTgt spid="33"/>
                                        </p:tgtEl>
                                        <p:attrNameLst>
                                          <p:attrName>fillcolor</p:attrName>
                                        </p:attrNameLst>
                                      </p:cBhvr>
                                      <p:to>
                                        <a:srgbClr val="FF3399"/>
                                      </p:to>
                                    </p:animClr>
                                    <p:set>
                                      <p:cBhvr>
                                        <p:cTn id="136" dur="250" autoRev="1" fill="remove"/>
                                        <p:tgtEl>
                                          <p:spTgt spid="33"/>
                                        </p:tgtEl>
                                        <p:attrNameLst>
                                          <p:attrName>fill.type</p:attrName>
                                        </p:attrNameLst>
                                      </p:cBhvr>
                                      <p:to>
                                        <p:strVal val="solid"/>
                                      </p:to>
                                    </p:set>
                                    <p:set>
                                      <p:cBhvr>
                                        <p:cTn id="137" dur="250" autoRev="1" fill="remove"/>
                                        <p:tgtEl>
                                          <p:spTgt spid="33"/>
                                        </p:tgtEl>
                                        <p:attrNameLst>
                                          <p:attrName>fill.on</p:attrName>
                                        </p:attrNameLst>
                                      </p:cBhvr>
                                      <p:to>
                                        <p:strVal val="true"/>
                                      </p:to>
                                    </p:set>
                                  </p:childTnLst>
                                  <p:subTnLst>
                                    <p:audio>
                                      <p:cMediaNode>
                                        <p:cTn display="0" masterRel="sameClick">
                                          <p:stCondLst>
                                            <p:cond evt="begin" delay="0">
                                              <p:tn val="13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3"/>
                  </p:tgtEl>
                </p:cond>
              </p:nextCondLst>
            </p:seq>
            <p:seq concurrent="1" nextAc="seek">
              <p:cTn id="138" restart="whenNotActive" fill="hold" evtFilter="cancelBubble" nodeType="interactiveSeq">
                <p:stCondLst>
                  <p:cond evt="onClick" delay="0">
                    <p:tgtEl>
                      <p:spTgt spid="34"/>
                    </p:tgtEl>
                  </p:cond>
                </p:stCondLst>
                <p:endSync evt="end" delay="0">
                  <p:rtn val="all"/>
                </p:endSync>
                <p:childTnLst>
                  <p:par>
                    <p:cTn id="139" fill="hold">
                      <p:stCondLst>
                        <p:cond delay="0"/>
                      </p:stCondLst>
                      <p:childTnLst>
                        <p:par>
                          <p:cTn id="140" fill="hold">
                            <p:stCondLst>
                              <p:cond delay="0"/>
                            </p:stCondLst>
                            <p:childTnLst>
                              <p:par>
                                <p:cTn id="1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2" dur="250" autoRev="1" fill="remove"/>
                                        <p:tgtEl>
                                          <p:spTgt spid="34"/>
                                        </p:tgtEl>
                                        <p:attrNameLst>
                                          <p:attrName>style.color</p:attrName>
                                        </p:attrNameLst>
                                      </p:cBhvr>
                                      <p:to>
                                        <a:srgbClr val="FF3399"/>
                                      </p:to>
                                    </p:animClr>
                                    <p:animClr clrSpc="rgb" dir="cw">
                                      <p:cBhvr>
                                        <p:cTn id="143" dur="250" autoRev="1" fill="remove"/>
                                        <p:tgtEl>
                                          <p:spTgt spid="34"/>
                                        </p:tgtEl>
                                        <p:attrNameLst>
                                          <p:attrName>fillcolor</p:attrName>
                                        </p:attrNameLst>
                                      </p:cBhvr>
                                      <p:to>
                                        <a:srgbClr val="FF3399"/>
                                      </p:to>
                                    </p:animClr>
                                    <p:set>
                                      <p:cBhvr>
                                        <p:cTn id="144" dur="250" autoRev="1" fill="remove"/>
                                        <p:tgtEl>
                                          <p:spTgt spid="34"/>
                                        </p:tgtEl>
                                        <p:attrNameLst>
                                          <p:attrName>fill.type</p:attrName>
                                        </p:attrNameLst>
                                      </p:cBhvr>
                                      <p:to>
                                        <p:strVal val="solid"/>
                                      </p:to>
                                    </p:set>
                                    <p:set>
                                      <p:cBhvr>
                                        <p:cTn id="145" dur="250" autoRev="1" fill="remove"/>
                                        <p:tgtEl>
                                          <p:spTgt spid="34"/>
                                        </p:tgtEl>
                                        <p:attrNameLst>
                                          <p:attrName>fill.on</p:attrName>
                                        </p:attrNameLst>
                                      </p:cBhvr>
                                      <p:to>
                                        <p:strVal val="true"/>
                                      </p:to>
                                    </p:set>
                                  </p:childTnLst>
                                  <p:subTnLst>
                                    <p:audio>
                                      <p:cMediaNode>
                                        <p:cTn display="0" masterRel="sameClick">
                                          <p:stCondLst>
                                            <p:cond evt="begin" delay="0">
                                              <p:tn val="14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4"/>
                  </p:tgtEl>
                </p:cond>
              </p:nextCondLst>
            </p:seq>
            <p:seq concurrent="1" nextAc="seek">
              <p:cTn id="146" restart="whenNotActive" fill="hold" evtFilter="cancelBubble" nodeType="interactiveSeq">
                <p:stCondLst>
                  <p:cond evt="onClick" delay="0">
                    <p:tgtEl>
                      <p:spTgt spid="35"/>
                    </p:tgtEl>
                  </p:cond>
                </p:stCondLst>
                <p:endSync evt="end" delay="0">
                  <p:rtn val="all"/>
                </p:endSync>
                <p:childTnLst>
                  <p:par>
                    <p:cTn id="147" fill="hold">
                      <p:stCondLst>
                        <p:cond delay="0"/>
                      </p:stCondLst>
                      <p:childTnLst>
                        <p:par>
                          <p:cTn id="148" fill="hold">
                            <p:stCondLst>
                              <p:cond delay="0"/>
                            </p:stCondLst>
                            <p:childTnLst>
                              <p:par>
                                <p:cTn id="1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0" dur="250" autoRev="1" fill="remove"/>
                                        <p:tgtEl>
                                          <p:spTgt spid="35"/>
                                        </p:tgtEl>
                                        <p:attrNameLst>
                                          <p:attrName>style.color</p:attrName>
                                        </p:attrNameLst>
                                      </p:cBhvr>
                                      <p:to>
                                        <a:srgbClr val="FF3399"/>
                                      </p:to>
                                    </p:animClr>
                                    <p:animClr clrSpc="rgb" dir="cw">
                                      <p:cBhvr>
                                        <p:cTn id="151" dur="250" autoRev="1" fill="remove"/>
                                        <p:tgtEl>
                                          <p:spTgt spid="35"/>
                                        </p:tgtEl>
                                        <p:attrNameLst>
                                          <p:attrName>fillcolor</p:attrName>
                                        </p:attrNameLst>
                                      </p:cBhvr>
                                      <p:to>
                                        <a:srgbClr val="FF3399"/>
                                      </p:to>
                                    </p:animClr>
                                    <p:set>
                                      <p:cBhvr>
                                        <p:cTn id="152" dur="250" autoRev="1" fill="remove"/>
                                        <p:tgtEl>
                                          <p:spTgt spid="35"/>
                                        </p:tgtEl>
                                        <p:attrNameLst>
                                          <p:attrName>fill.type</p:attrName>
                                        </p:attrNameLst>
                                      </p:cBhvr>
                                      <p:to>
                                        <p:strVal val="solid"/>
                                      </p:to>
                                    </p:set>
                                    <p:set>
                                      <p:cBhvr>
                                        <p:cTn id="153" dur="250" autoRev="1" fill="remove"/>
                                        <p:tgtEl>
                                          <p:spTgt spid="35"/>
                                        </p:tgtEl>
                                        <p:attrNameLst>
                                          <p:attrName>fill.on</p:attrName>
                                        </p:attrNameLst>
                                      </p:cBhvr>
                                      <p:to>
                                        <p:strVal val="true"/>
                                      </p:to>
                                    </p:set>
                                  </p:childTnLst>
                                  <p:subTnLst>
                                    <p:audio>
                                      <p:cMediaNode>
                                        <p:cTn display="0" masterRel="sameClick">
                                          <p:stCondLst>
                                            <p:cond evt="begin" delay="0">
                                              <p:tn val="14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5"/>
                  </p:tgtEl>
                </p:cond>
              </p:nextCondLst>
            </p:seq>
            <p:seq concurrent="1" nextAc="seek">
              <p:cTn id="154" restart="whenNotActive" fill="hold" evtFilter="cancelBubble" nodeType="interactiveSeq">
                <p:stCondLst>
                  <p:cond evt="onClick" delay="0">
                    <p:tgtEl>
                      <p:spTgt spid="36"/>
                    </p:tgtEl>
                  </p:cond>
                </p:stCondLst>
                <p:endSync evt="end" delay="0">
                  <p:rtn val="all"/>
                </p:endSync>
                <p:childTnLst>
                  <p:par>
                    <p:cTn id="155" fill="hold">
                      <p:stCondLst>
                        <p:cond delay="0"/>
                      </p:stCondLst>
                      <p:childTnLst>
                        <p:par>
                          <p:cTn id="156" fill="hold">
                            <p:stCondLst>
                              <p:cond delay="0"/>
                            </p:stCondLst>
                            <p:childTnLst>
                              <p:par>
                                <p:cTn id="1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8" dur="250" autoRev="1" fill="remove"/>
                                        <p:tgtEl>
                                          <p:spTgt spid="36"/>
                                        </p:tgtEl>
                                        <p:attrNameLst>
                                          <p:attrName>style.color</p:attrName>
                                        </p:attrNameLst>
                                      </p:cBhvr>
                                      <p:to>
                                        <a:srgbClr val="FF3399"/>
                                      </p:to>
                                    </p:animClr>
                                    <p:animClr clrSpc="rgb" dir="cw">
                                      <p:cBhvr>
                                        <p:cTn id="159" dur="250" autoRev="1" fill="remove"/>
                                        <p:tgtEl>
                                          <p:spTgt spid="36"/>
                                        </p:tgtEl>
                                        <p:attrNameLst>
                                          <p:attrName>fillcolor</p:attrName>
                                        </p:attrNameLst>
                                      </p:cBhvr>
                                      <p:to>
                                        <a:srgbClr val="FF3399"/>
                                      </p:to>
                                    </p:animClr>
                                    <p:set>
                                      <p:cBhvr>
                                        <p:cTn id="160" dur="250" autoRev="1" fill="remove"/>
                                        <p:tgtEl>
                                          <p:spTgt spid="36"/>
                                        </p:tgtEl>
                                        <p:attrNameLst>
                                          <p:attrName>fill.type</p:attrName>
                                        </p:attrNameLst>
                                      </p:cBhvr>
                                      <p:to>
                                        <p:strVal val="solid"/>
                                      </p:to>
                                    </p:set>
                                    <p:set>
                                      <p:cBhvr>
                                        <p:cTn id="161" dur="250" autoRev="1" fill="remove"/>
                                        <p:tgtEl>
                                          <p:spTgt spid="36"/>
                                        </p:tgtEl>
                                        <p:attrNameLst>
                                          <p:attrName>fill.on</p:attrName>
                                        </p:attrNameLst>
                                      </p:cBhvr>
                                      <p:to>
                                        <p:strVal val="true"/>
                                      </p:to>
                                    </p:set>
                                  </p:childTnLst>
                                  <p:subTnLst>
                                    <p:audio>
                                      <p:cMediaNode>
                                        <p:cTn display="0" masterRel="sameClick">
                                          <p:stCondLst>
                                            <p:cond evt="begin" delay="0">
                                              <p:tn val="15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6"/>
                  </p:tgtEl>
                </p:cond>
              </p:nextCondLst>
            </p:seq>
            <p:seq concurrent="1" nextAc="seek">
              <p:cTn id="162" restart="whenNotActive" fill="hold" evtFilter="cancelBubble" nodeType="interactiveSeq">
                <p:stCondLst>
                  <p:cond evt="onClick" delay="0">
                    <p:tgtEl>
                      <p:spTgt spid="37"/>
                    </p:tgtEl>
                  </p:cond>
                </p:stCondLst>
                <p:endSync evt="end" delay="0">
                  <p:rtn val="all"/>
                </p:endSync>
                <p:childTnLst>
                  <p:par>
                    <p:cTn id="163" fill="hold">
                      <p:stCondLst>
                        <p:cond delay="0"/>
                      </p:stCondLst>
                      <p:childTnLst>
                        <p:par>
                          <p:cTn id="164" fill="hold">
                            <p:stCondLst>
                              <p:cond delay="0"/>
                            </p:stCondLst>
                            <p:childTnLst>
                              <p:par>
                                <p:cTn id="1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66" dur="250" autoRev="1" fill="remove"/>
                                        <p:tgtEl>
                                          <p:spTgt spid="37"/>
                                        </p:tgtEl>
                                        <p:attrNameLst>
                                          <p:attrName>style.color</p:attrName>
                                        </p:attrNameLst>
                                      </p:cBhvr>
                                      <p:to>
                                        <a:srgbClr val="FF3399"/>
                                      </p:to>
                                    </p:animClr>
                                    <p:animClr clrSpc="rgb" dir="cw">
                                      <p:cBhvr>
                                        <p:cTn id="167" dur="250" autoRev="1" fill="remove"/>
                                        <p:tgtEl>
                                          <p:spTgt spid="37"/>
                                        </p:tgtEl>
                                        <p:attrNameLst>
                                          <p:attrName>fillcolor</p:attrName>
                                        </p:attrNameLst>
                                      </p:cBhvr>
                                      <p:to>
                                        <a:srgbClr val="FF3399"/>
                                      </p:to>
                                    </p:animClr>
                                    <p:set>
                                      <p:cBhvr>
                                        <p:cTn id="168" dur="250" autoRev="1" fill="remove"/>
                                        <p:tgtEl>
                                          <p:spTgt spid="37"/>
                                        </p:tgtEl>
                                        <p:attrNameLst>
                                          <p:attrName>fill.type</p:attrName>
                                        </p:attrNameLst>
                                      </p:cBhvr>
                                      <p:to>
                                        <p:strVal val="solid"/>
                                      </p:to>
                                    </p:set>
                                    <p:set>
                                      <p:cBhvr>
                                        <p:cTn id="169" dur="250" autoRev="1" fill="remove"/>
                                        <p:tgtEl>
                                          <p:spTgt spid="37"/>
                                        </p:tgtEl>
                                        <p:attrNameLst>
                                          <p:attrName>fill.on</p:attrName>
                                        </p:attrNameLst>
                                      </p:cBhvr>
                                      <p:to>
                                        <p:strVal val="true"/>
                                      </p:to>
                                    </p:set>
                                  </p:childTnLst>
                                  <p:subTnLst>
                                    <p:audio>
                                      <p:cMediaNode>
                                        <p:cTn display="0" masterRel="sameClick">
                                          <p:stCondLst>
                                            <p:cond evt="begin" delay="0">
                                              <p:tn val="16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7"/>
                  </p:tgtEl>
                </p:cond>
              </p:nextCondLst>
            </p:seq>
            <p:seq concurrent="1" nextAc="seek">
              <p:cTn id="170" restart="whenNotActive" fill="hold" evtFilter="cancelBubble" nodeType="interactiveSeq">
                <p:stCondLst>
                  <p:cond evt="onClick" delay="0">
                    <p:tgtEl>
                      <p:spTgt spid="38"/>
                    </p:tgtEl>
                  </p:cond>
                </p:stCondLst>
                <p:endSync evt="end" delay="0">
                  <p:rtn val="all"/>
                </p:endSync>
                <p:childTnLst>
                  <p:par>
                    <p:cTn id="171" fill="hold">
                      <p:stCondLst>
                        <p:cond delay="0"/>
                      </p:stCondLst>
                      <p:childTnLst>
                        <p:par>
                          <p:cTn id="172" fill="hold">
                            <p:stCondLst>
                              <p:cond delay="0"/>
                            </p:stCondLst>
                            <p:childTnLst>
                              <p:par>
                                <p:cTn id="1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4" dur="250" autoRev="1" fill="remove"/>
                                        <p:tgtEl>
                                          <p:spTgt spid="38"/>
                                        </p:tgtEl>
                                        <p:attrNameLst>
                                          <p:attrName>style.color</p:attrName>
                                        </p:attrNameLst>
                                      </p:cBhvr>
                                      <p:to>
                                        <a:srgbClr val="FF3399"/>
                                      </p:to>
                                    </p:animClr>
                                    <p:animClr clrSpc="rgb" dir="cw">
                                      <p:cBhvr>
                                        <p:cTn id="175" dur="250" autoRev="1" fill="remove"/>
                                        <p:tgtEl>
                                          <p:spTgt spid="38"/>
                                        </p:tgtEl>
                                        <p:attrNameLst>
                                          <p:attrName>fillcolor</p:attrName>
                                        </p:attrNameLst>
                                      </p:cBhvr>
                                      <p:to>
                                        <a:srgbClr val="FF3399"/>
                                      </p:to>
                                    </p:animClr>
                                    <p:set>
                                      <p:cBhvr>
                                        <p:cTn id="176" dur="250" autoRev="1" fill="remove"/>
                                        <p:tgtEl>
                                          <p:spTgt spid="38"/>
                                        </p:tgtEl>
                                        <p:attrNameLst>
                                          <p:attrName>fill.type</p:attrName>
                                        </p:attrNameLst>
                                      </p:cBhvr>
                                      <p:to>
                                        <p:strVal val="solid"/>
                                      </p:to>
                                    </p:set>
                                    <p:set>
                                      <p:cBhvr>
                                        <p:cTn id="177" dur="250" autoRev="1" fill="remove"/>
                                        <p:tgtEl>
                                          <p:spTgt spid="38"/>
                                        </p:tgtEl>
                                        <p:attrNameLst>
                                          <p:attrName>fill.on</p:attrName>
                                        </p:attrNameLst>
                                      </p:cBhvr>
                                      <p:to>
                                        <p:strVal val="true"/>
                                      </p:to>
                                    </p:set>
                                  </p:childTnLst>
                                  <p:subTnLst>
                                    <p:audio>
                                      <p:cMediaNode>
                                        <p:cTn display="0" masterRel="sameClick">
                                          <p:stCondLst>
                                            <p:cond evt="begin" delay="0">
                                              <p:tn val="17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8"/>
                  </p:tgtEl>
                </p:cond>
              </p:nextCondLst>
            </p:seq>
            <p:seq concurrent="1" nextAc="seek">
              <p:cTn id="178" restart="whenNotActive" fill="hold" evtFilter="cancelBubble" nodeType="interactiveSeq">
                <p:stCondLst>
                  <p:cond evt="onClick" delay="0">
                    <p:tgtEl>
                      <p:spTgt spid="39"/>
                    </p:tgtEl>
                  </p:cond>
                </p:stCondLst>
                <p:endSync evt="end" delay="0">
                  <p:rtn val="all"/>
                </p:endSync>
                <p:childTnLst>
                  <p:par>
                    <p:cTn id="179" fill="hold">
                      <p:stCondLst>
                        <p:cond delay="0"/>
                      </p:stCondLst>
                      <p:childTnLst>
                        <p:par>
                          <p:cTn id="180" fill="hold">
                            <p:stCondLst>
                              <p:cond delay="0"/>
                            </p:stCondLst>
                            <p:childTnLst>
                              <p:par>
                                <p:cTn id="1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82" dur="250" autoRev="1" fill="remove"/>
                                        <p:tgtEl>
                                          <p:spTgt spid="39"/>
                                        </p:tgtEl>
                                        <p:attrNameLst>
                                          <p:attrName>style.color</p:attrName>
                                        </p:attrNameLst>
                                      </p:cBhvr>
                                      <p:to>
                                        <a:srgbClr val="FF3399"/>
                                      </p:to>
                                    </p:animClr>
                                    <p:animClr clrSpc="rgb" dir="cw">
                                      <p:cBhvr>
                                        <p:cTn id="183" dur="250" autoRev="1" fill="remove"/>
                                        <p:tgtEl>
                                          <p:spTgt spid="39"/>
                                        </p:tgtEl>
                                        <p:attrNameLst>
                                          <p:attrName>fillcolor</p:attrName>
                                        </p:attrNameLst>
                                      </p:cBhvr>
                                      <p:to>
                                        <a:srgbClr val="FF3399"/>
                                      </p:to>
                                    </p:animClr>
                                    <p:set>
                                      <p:cBhvr>
                                        <p:cTn id="184" dur="250" autoRev="1" fill="remove"/>
                                        <p:tgtEl>
                                          <p:spTgt spid="39"/>
                                        </p:tgtEl>
                                        <p:attrNameLst>
                                          <p:attrName>fill.type</p:attrName>
                                        </p:attrNameLst>
                                      </p:cBhvr>
                                      <p:to>
                                        <p:strVal val="solid"/>
                                      </p:to>
                                    </p:set>
                                    <p:set>
                                      <p:cBhvr>
                                        <p:cTn id="185" dur="250" autoRev="1" fill="remove"/>
                                        <p:tgtEl>
                                          <p:spTgt spid="39"/>
                                        </p:tgtEl>
                                        <p:attrNameLst>
                                          <p:attrName>fill.on</p:attrName>
                                        </p:attrNameLst>
                                      </p:cBhvr>
                                      <p:to>
                                        <p:strVal val="true"/>
                                      </p:to>
                                    </p:set>
                                  </p:childTnLst>
                                  <p:subTnLst>
                                    <p:audio>
                                      <p:cMediaNode>
                                        <p:cTn display="0" masterRel="sameClick">
                                          <p:stCondLst>
                                            <p:cond evt="begin" delay="0">
                                              <p:tn val="18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9"/>
                  </p:tgtEl>
                </p:cond>
              </p:nextCondLst>
            </p:seq>
            <p:seq concurrent="1" nextAc="seek">
              <p:cTn id="186" restart="whenNotActive" fill="hold" evtFilter="cancelBubble" nodeType="interactiveSeq">
                <p:stCondLst>
                  <p:cond evt="onClick" delay="0">
                    <p:tgtEl>
                      <p:spTgt spid="40"/>
                    </p:tgtEl>
                  </p:cond>
                </p:stCondLst>
                <p:endSync evt="end" delay="0">
                  <p:rtn val="all"/>
                </p:endSync>
                <p:childTnLst>
                  <p:par>
                    <p:cTn id="187" fill="hold">
                      <p:stCondLst>
                        <p:cond delay="0"/>
                      </p:stCondLst>
                      <p:childTnLst>
                        <p:par>
                          <p:cTn id="188" fill="hold">
                            <p:stCondLst>
                              <p:cond delay="0"/>
                            </p:stCondLst>
                            <p:childTnLst>
                              <p:par>
                                <p:cTn id="1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0" dur="250" autoRev="1" fill="remove"/>
                                        <p:tgtEl>
                                          <p:spTgt spid="40"/>
                                        </p:tgtEl>
                                        <p:attrNameLst>
                                          <p:attrName>style.color</p:attrName>
                                        </p:attrNameLst>
                                      </p:cBhvr>
                                      <p:to>
                                        <a:srgbClr val="FF3399"/>
                                      </p:to>
                                    </p:animClr>
                                    <p:animClr clrSpc="rgb" dir="cw">
                                      <p:cBhvr>
                                        <p:cTn id="191" dur="250" autoRev="1" fill="remove"/>
                                        <p:tgtEl>
                                          <p:spTgt spid="40"/>
                                        </p:tgtEl>
                                        <p:attrNameLst>
                                          <p:attrName>fillcolor</p:attrName>
                                        </p:attrNameLst>
                                      </p:cBhvr>
                                      <p:to>
                                        <a:srgbClr val="FF3399"/>
                                      </p:to>
                                    </p:animClr>
                                    <p:set>
                                      <p:cBhvr>
                                        <p:cTn id="192" dur="250" autoRev="1" fill="remove"/>
                                        <p:tgtEl>
                                          <p:spTgt spid="40"/>
                                        </p:tgtEl>
                                        <p:attrNameLst>
                                          <p:attrName>fill.type</p:attrName>
                                        </p:attrNameLst>
                                      </p:cBhvr>
                                      <p:to>
                                        <p:strVal val="solid"/>
                                      </p:to>
                                    </p:set>
                                    <p:set>
                                      <p:cBhvr>
                                        <p:cTn id="193" dur="250" autoRev="1" fill="remove"/>
                                        <p:tgtEl>
                                          <p:spTgt spid="40"/>
                                        </p:tgtEl>
                                        <p:attrNameLst>
                                          <p:attrName>fill.on</p:attrName>
                                        </p:attrNameLst>
                                      </p:cBhvr>
                                      <p:to>
                                        <p:strVal val="true"/>
                                      </p:to>
                                    </p:set>
                                  </p:childTnLst>
                                  <p:subTnLst>
                                    <p:audio>
                                      <p:cMediaNode>
                                        <p:cTn display="0" masterRel="sameClick">
                                          <p:stCondLst>
                                            <p:cond evt="begin" delay="0">
                                              <p:tn val="18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0"/>
                  </p:tgtEl>
                </p:cond>
              </p:nextCondLst>
            </p:seq>
            <p:seq concurrent="1" nextAc="seek">
              <p:cTn id="194" restart="whenNotActive" fill="hold" evtFilter="cancelBubble" nodeType="interactiveSeq">
                <p:stCondLst>
                  <p:cond evt="onClick" delay="0">
                    <p:tgtEl>
                      <p:spTgt spid="41"/>
                    </p:tgtEl>
                  </p:cond>
                </p:stCondLst>
                <p:endSync evt="end" delay="0">
                  <p:rtn val="all"/>
                </p:endSync>
                <p:childTnLst>
                  <p:par>
                    <p:cTn id="195" fill="hold">
                      <p:stCondLst>
                        <p:cond delay="0"/>
                      </p:stCondLst>
                      <p:childTnLst>
                        <p:par>
                          <p:cTn id="196" fill="hold">
                            <p:stCondLst>
                              <p:cond delay="0"/>
                            </p:stCondLst>
                            <p:childTnLst>
                              <p:par>
                                <p:cTn id="1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8" dur="250" autoRev="1" fill="remove"/>
                                        <p:tgtEl>
                                          <p:spTgt spid="41"/>
                                        </p:tgtEl>
                                        <p:attrNameLst>
                                          <p:attrName>style.color</p:attrName>
                                        </p:attrNameLst>
                                      </p:cBhvr>
                                      <p:to>
                                        <a:srgbClr val="FF3399"/>
                                      </p:to>
                                    </p:animClr>
                                    <p:animClr clrSpc="rgb" dir="cw">
                                      <p:cBhvr>
                                        <p:cTn id="199" dur="250" autoRev="1" fill="remove"/>
                                        <p:tgtEl>
                                          <p:spTgt spid="41"/>
                                        </p:tgtEl>
                                        <p:attrNameLst>
                                          <p:attrName>fillcolor</p:attrName>
                                        </p:attrNameLst>
                                      </p:cBhvr>
                                      <p:to>
                                        <a:srgbClr val="FF3399"/>
                                      </p:to>
                                    </p:animClr>
                                    <p:set>
                                      <p:cBhvr>
                                        <p:cTn id="200" dur="250" autoRev="1" fill="remove"/>
                                        <p:tgtEl>
                                          <p:spTgt spid="41"/>
                                        </p:tgtEl>
                                        <p:attrNameLst>
                                          <p:attrName>fill.type</p:attrName>
                                        </p:attrNameLst>
                                      </p:cBhvr>
                                      <p:to>
                                        <p:strVal val="solid"/>
                                      </p:to>
                                    </p:set>
                                    <p:set>
                                      <p:cBhvr>
                                        <p:cTn id="201" dur="250" autoRev="1" fill="remove"/>
                                        <p:tgtEl>
                                          <p:spTgt spid="41"/>
                                        </p:tgtEl>
                                        <p:attrNameLst>
                                          <p:attrName>fill.on</p:attrName>
                                        </p:attrNameLst>
                                      </p:cBhvr>
                                      <p:to>
                                        <p:strVal val="true"/>
                                      </p:to>
                                    </p:set>
                                  </p:childTnLst>
                                  <p:subTnLst>
                                    <p:audio>
                                      <p:cMediaNode>
                                        <p:cTn display="0" masterRel="sameClick">
                                          <p:stCondLst>
                                            <p:cond evt="begin" delay="0">
                                              <p:tn val="19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1"/>
                  </p:tgtEl>
                </p:cond>
              </p:nextCondLst>
            </p:seq>
            <p:seq concurrent="1" nextAc="seek">
              <p:cTn id="202" restart="whenNotActive" fill="hold" evtFilter="cancelBubble" nodeType="interactiveSeq">
                <p:stCondLst>
                  <p:cond evt="onClick" delay="0">
                    <p:tgtEl>
                      <p:spTgt spid="42"/>
                    </p:tgtEl>
                  </p:cond>
                </p:stCondLst>
                <p:endSync evt="end" delay="0">
                  <p:rtn val="all"/>
                </p:endSync>
                <p:childTnLst>
                  <p:par>
                    <p:cTn id="203" fill="hold">
                      <p:stCondLst>
                        <p:cond delay="0"/>
                      </p:stCondLst>
                      <p:childTnLst>
                        <p:par>
                          <p:cTn id="204" fill="hold">
                            <p:stCondLst>
                              <p:cond delay="0"/>
                            </p:stCondLst>
                            <p:childTnLst>
                              <p:par>
                                <p:cTn id="2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06" dur="250" autoRev="1" fill="remove"/>
                                        <p:tgtEl>
                                          <p:spTgt spid="42"/>
                                        </p:tgtEl>
                                        <p:attrNameLst>
                                          <p:attrName>style.color</p:attrName>
                                        </p:attrNameLst>
                                      </p:cBhvr>
                                      <p:to>
                                        <a:srgbClr val="FF3399"/>
                                      </p:to>
                                    </p:animClr>
                                    <p:animClr clrSpc="rgb" dir="cw">
                                      <p:cBhvr>
                                        <p:cTn id="207" dur="250" autoRev="1" fill="remove"/>
                                        <p:tgtEl>
                                          <p:spTgt spid="42"/>
                                        </p:tgtEl>
                                        <p:attrNameLst>
                                          <p:attrName>fillcolor</p:attrName>
                                        </p:attrNameLst>
                                      </p:cBhvr>
                                      <p:to>
                                        <a:srgbClr val="FF3399"/>
                                      </p:to>
                                    </p:animClr>
                                    <p:set>
                                      <p:cBhvr>
                                        <p:cTn id="208" dur="250" autoRev="1" fill="remove"/>
                                        <p:tgtEl>
                                          <p:spTgt spid="42"/>
                                        </p:tgtEl>
                                        <p:attrNameLst>
                                          <p:attrName>fill.type</p:attrName>
                                        </p:attrNameLst>
                                      </p:cBhvr>
                                      <p:to>
                                        <p:strVal val="solid"/>
                                      </p:to>
                                    </p:set>
                                    <p:set>
                                      <p:cBhvr>
                                        <p:cTn id="209" dur="250" autoRev="1" fill="remove"/>
                                        <p:tgtEl>
                                          <p:spTgt spid="42"/>
                                        </p:tgtEl>
                                        <p:attrNameLst>
                                          <p:attrName>fill.on</p:attrName>
                                        </p:attrNameLst>
                                      </p:cBhvr>
                                      <p:to>
                                        <p:strVal val="true"/>
                                      </p:to>
                                    </p:set>
                                  </p:childTnLst>
                                  <p:subTnLst>
                                    <p:audio>
                                      <p:cMediaNode>
                                        <p:cTn display="0" masterRel="sameClick">
                                          <p:stCondLst>
                                            <p:cond evt="begin" delay="0">
                                              <p:tn val="20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2"/>
                  </p:tgtEl>
                </p:cond>
              </p:nextCondLst>
            </p:seq>
            <p:seq concurrent="1" nextAc="seek">
              <p:cTn id="210" restart="whenNotActive" fill="hold" evtFilter="cancelBubble" nodeType="interactiveSeq">
                <p:stCondLst>
                  <p:cond evt="onClick" delay="0">
                    <p:tgtEl>
                      <p:spTgt spid="43"/>
                    </p:tgtEl>
                  </p:cond>
                </p:stCondLst>
                <p:endSync evt="end" delay="0">
                  <p:rtn val="all"/>
                </p:endSync>
                <p:childTnLst>
                  <p:par>
                    <p:cTn id="211" fill="hold">
                      <p:stCondLst>
                        <p:cond delay="0"/>
                      </p:stCondLst>
                      <p:childTnLst>
                        <p:par>
                          <p:cTn id="212" fill="hold">
                            <p:stCondLst>
                              <p:cond delay="0"/>
                            </p:stCondLst>
                            <p:childTnLst>
                              <p:par>
                                <p:cTn id="2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4" dur="250" autoRev="1" fill="remove"/>
                                        <p:tgtEl>
                                          <p:spTgt spid="43"/>
                                        </p:tgtEl>
                                        <p:attrNameLst>
                                          <p:attrName>style.color</p:attrName>
                                        </p:attrNameLst>
                                      </p:cBhvr>
                                      <p:to>
                                        <a:srgbClr val="FF3399"/>
                                      </p:to>
                                    </p:animClr>
                                    <p:animClr clrSpc="rgb" dir="cw">
                                      <p:cBhvr>
                                        <p:cTn id="215" dur="250" autoRev="1" fill="remove"/>
                                        <p:tgtEl>
                                          <p:spTgt spid="43"/>
                                        </p:tgtEl>
                                        <p:attrNameLst>
                                          <p:attrName>fillcolor</p:attrName>
                                        </p:attrNameLst>
                                      </p:cBhvr>
                                      <p:to>
                                        <a:srgbClr val="FF3399"/>
                                      </p:to>
                                    </p:animClr>
                                    <p:set>
                                      <p:cBhvr>
                                        <p:cTn id="216" dur="250" autoRev="1" fill="remove"/>
                                        <p:tgtEl>
                                          <p:spTgt spid="43"/>
                                        </p:tgtEl>
                                        <p:attrNameLst>
                                          <p:attrName>fill.type</p:attrName>
                                        </p:attrNameLst>
                                      </p:cBhvr>
                                      <p:to>
                                        <p:strVal val="solid"/>
                                      </p:to>
                                    </p:set>
                                    <p:set>
                                      <p:cBhvr>
                                        <p:cTn id="217" dur="250" autoRev="1" fill="remove"/>
                                        <p:tgtEl>
                                          <p:spTgt spid="43"/>
                                        </p:tgtEl>
                                        <p:attrNameLst>
                                          <p:attrName>fill.on</p:attrName>
                                        </p:attrNameLst>
                                      </p:cBhvr>
                                      <p:to>
                                        <p:strVal val="true"/>
                                      </p:to>
                                    </p:set>
                                  </p:childTnLst>
                                  <p:subTnLst>
                                    <p:audio>
                                      <p:cMediaNode>
                                        <p:cTn display="0" masterRel="sameClick">
                                          <p:stCondLst>
                                            <p:cond evt="begin" delay="0">
                                              <p:tn val="21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3"/>
                  </p:tgtEl>
                </p:cond>
              </p:nextCondLst>
            </p:seq>
            <p:seq concurrent="1" nextAc="seek">
              <p:cTn id="218" restart="whenNotActive" fill="hold" evtFilter="cancelBubble" nodeType="interactiveSeq">
                <p:stCondLst>
                  <p:cond evt="onClick" delay="0">
                    <p:tgtEl>
                      <p:spTgt spid="44"/>
                    </p:tgtEl>
                  </p:cond>
                </p:stCondLst>
                <p:endSync evt="end" delay="0">
                  <p:rtn val="all"/>
                </p:endSync>
                <p:childTnLst>
                  <p:par>
                    <p:cTn id="219" fill="hold">
                      <p:stCondLst>
                        <p:cond delay="0"/>
                      </p:stCondLst>
                      <p:childTnLst>
                        <p:par>
                          <p:cTn id="220" fill="hold">
                            <p:stCondLst>
                              <p:cond delay="0"/>
                            </p:stCondLst>
                            <p:childTnLst>
                              <p:par>
                                <p:cTn id="2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2" dur="250" autoRev="1" fill="remove"/>
                                        <p:tgtEl>
                                          <p:spTgt spid="44"/>
                                        </p:tgtEl>
                                        <p:attrNameLst>
                                          <p:attrName>style.color</p:attrName>
                                        </p:attrNameLst>
                                      </p:cBhvr>
                                      <p:to>
                                        <a:srgbClr val="FF3399"/>
                                      </p:to>
                                    </p:animClr>
                                    <p:animClr clrSpc="rgb" dir="cw">
                                      <p:cBhvr>
                                        <p:cTn id="223" dur="250" autoRev="1" fill="remove"/>
                                        <p:tgtEl>
                                          <p:spTgt spid="44"/>
                                        </p:tgtEl>
                                        <p:attrNameLst>
                                          <p:attrName>fillcolor</p:attrName>
                                        </p:attrNameLst>
                                      </p:cBhvr>
                                      <p:to>
                                        <a:srgbClr val="FF3399"/>
                                      </p:to>
                                    </p:animClr>
                                    <p:set>
                                      <p:cBhvr>
                                        <p:cTn id="224" dur="250" autoRev="1" fill="remove"/>
                                        <p:tgtEl>
                                          <p:spTgt spid="44"/>
                                        </p:tgtEl>
                                        <p:attrNameLst>
                                          <p:attrName>fill.type</p:attrName>
                                        </p:attrNameLst>
                                      </p:cBhvr>
                                      <p:to>
                                        <p:strVal val="solid"/>
                                      </p:to>
                                    </p:set>
                                    <p:set>
                                      <p:cBhvr>
                                        <p:cTn id="225" dur="250" autoRev="1" fill="remove"/>
                                        <p:tgtEl>
                                          <p:spTgt spid="44"/>
                                        </p:tgtEl>
                                        <p:attrNameLst>
                                          <p:attrName>fill.on</p:attrName>
                                        </p:attrNameLst>
                                      </p:cBhvr>
                                      <p:to>
                                        <p:strVal val="true"/>
                                      </p:to>
                                    </p:set>
                                  </p:childTnLst>
                                  <p:subTnLst>
                                    <p:audio>
                                      <p:cMediaNode>
                                        <p:cTn display="0" masterRel="sameClick">
                                          <p:stCondLst>
                                            <p:cond evt="begin" delay="0">
                                              <p:tn val="22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4"/>
                  </p:tgtEl>
                </p:cond>
              </p:nextCondLst>
            </p:seq>
            <p:seq concurrent="1" nextAc="seek">
              <p:cTn id="226" restart="whenNotActive" fill="hold" evtFilter="cancelBubble" nodeType="interactiveSeq">
                <p:stCondLst>
                  <p:cond evt="onClick" delay="0">
                    <p:tgtEl>
                      <p:spTgt spid="45"/>
                    </p:tgtEl>
                  </p:cond>
                </p:stCondLst>
                <p:endSync evt="end" delay="0">
                  <p:rtn val="all"/>
                </p:endSync>
                <p:childTnLst>
                  <p:par>
                    <p:cTn id="227" fill="hold">
                      <p:stCondLst>
                        <p:cond delay="0"/>
                      </p:stCondLst>
                      <p:childTnLst>
                        <p:par>
                          <p:cTn id="228" fill="hold">
                            <p:stCondLst>
                              <p:cond delay="0"/>
                            </p:stCondLst>
                            <p:childTnLst>
                              <p:par>
                                <p:cTn id="2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0" dur="250" autoRev="1" fill="remove"/>
                                        <p:tgtEl>
                                          <p:spTgt spid="45"/>
                                        </p:tgtEl>
                                        <p:attrNameLst>
                                          <p:attrName>style.color</p:attrName>
                                        </p:attrNameLst>
                                      </p:cBhvr>
                                      <p:to>
                                        <a:srgbClr val="FF3399"/>
                                      </p:to>
                                    </p:animClr>
                                    <p:animClr clrSpc="rgb" dir="cw">
                                      <p:cBhvr>
                                        <p:cTn id="231" dur="250" autoRev="1" fill="remove"/>
                                        <p:tgtEl>
                                          <p:spTgt spid="45"/>
                                        </p:tgtEl>
                                        <p:attrNameLst>
                                          <p:attrName>fillcolor</p:attrName>
                                        </p:attrNameLst>
                                      </p:cBhvr>
                                      <p:to>
                                        <a:srgbClr val="FF3399"/>
                                      </p:to>
                                    </p:animClr>
                                    <p:set>
                                      <p:cBhvr>
                                        <p:cTn id="232" dur="250" autoRev="1" fill="remove"/>
                                        <p:tgtEl>
                                          <p:spTgt spid="45"/>
                                        </p:tgtEl>
                                        <p:attrNameLst>
                                          <p:attrName>fill.type</p:attrName>
                                        </p:attrNameLst>
                                      </p:cBhvr>
                                      <p:to>
                                        <p:strVal val="solid"/>
                                      </p:to>
                                    </p:set>
                                    <p:set>
                                      <p:cBhvr>
                                        <p:cTn id="233" dur="250" autoRev="1" fill="remove"/>
                                        <p:tgtEl>
                                          <p:spTgt spid="45"/>
                                        </p:tgtEl>
                                        <p:attrNameLst>
                                          <p:attrName>fill.on</p:attrName>
                                        </p:attrNameLst>
                                      </p:cBhvr>
                                      <p:to>
                                        <p:strVal val="true"/>
                                      </p:to>
                                    </p:set>
                                  </p:childTnLst>
                                  <p:subTnLst>
                                    <p:audio>
                                      <p:cMediaNode>
                                        <p:cTn display="0" masterRel="sameClick">
                                          <p:stCondLst>
                                            <p:cond evt="begin" delay="0">
                                              <p:tn val="22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5"/>
                  </p:tgtEl>
                </p:cond>
              </p:nextCondLst>
            </p:seq>
            <p:seq concurrent="1" nextAc="seek">
              <p:cTn id="234" restart="whenNotActive" fill="hold" evtFilter="cancelBubble" nodeType="interactiveSeq">
                <p:stCondLst>
                  <p:cond evt="onClick" delay="0">
                    <p:tgtEl>
                      <p:spTgt spid="46"/>
                    </p:tgtEl>
                  </p:cond>
                </p:stCondLst>
                <p:endSync evt="end" delay="0">
                  <p:rtn val="all"/>
                </p:endSync>
                <p:childTnLst>
                  <p:par>
                    <p:cTn id="235" fill="hold">
                      <p:stCondLst>
                        <p:cond delay="0"/>
                      </p:stCondLst>
                      <p:childTnLst>
                        <p:par>
                          <p:cTn id="236" fill="hold">
                            <p:stCondLst>
                              <p:cond delay="0"/>
                            </p:stCondLst>
                            <p:childTnLst>
                              <p:par>
                                <p:cTn id="2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8" dur="250" autoRev="1" fill="remove"/>
                                        <p:tgtEl>
                                          <p:spTgt spid="46"/>
                                        </p:tgtEl>
                                        <p:attrNameLst>
                                          <p:attrName>style.color</p:attrName>
                                        </p:attrNameLst>
                                      </p:cBhvr>
                                      <p:to>
                                        <a:srgbClr val="FF3399"/>
                                      </p:to>
                                    </p:animClr>
                                    <p:animClr clrSpc="rgb" dir="cw">
                                      <p:cBhvr>
                                        <p:cTn id="239" dur="250" autoRev="1" fill="remove"/>
                                        <p:tgtEl>
                                          <p:spTgt spid="46"/>
                                        </p:tgtEl>
                                        <p:attrNameLst>
                                          <p:attrName>fillcolor</p:attrName>
                                        </p:attrNameLst>
                                      </p:cBhvr>
                                      <p:to>
                                        <a:srgbClr val="FF3399"/>
                                      </p:to>
                                    </p:animClr>
                                    <p:set>
                                      <p:cBhvr>
                                        <p:cTn id="240" dur="250" autoRev="1" fill="remove"/>
                                        <p:tgtEl>
                                          <p:spTgt spid="46"/>
                                        </p:tgtEl>
                                        <p:attrNameLst>
                                          <p:attrName>fill.type</p:attrName>
                                        </p:attrNameLst>
                                      </p:cBhvr>
                                      <p:to>
                                        <p:strVal val="solid"/>
                                      </p:to>
                                    </p:set>
                                    <p:set>
                                      <p:cBhvr>
                                        <p:cTn id="241" dur="250" autoRev="1" fill="remove"/>
                                        <p:tgtEl>
                                          <p:spTgt spid="46"/>
                                        </p:tgtEl>
                                        <p:attrNameLst>
                                          <p:attrName>fill.on</p:attrName>
                                        </p:attrNameLst>
                                      </p:cBhvr>
                                      <p:to>
                                        <p:strVal val="true"/>
                                      </p:to>
                                    </p:set>
                                  </p:childTnLst>
                                  <p:subTnLst>
                                    <p:audio>
                                      <p:cMediaNode>
                                        <p:cTn display="0" masterRel="sameClick">
                                          <p:stCondLst>
                                            <p:cond evt="begin" delay="0">
                                              <p:tn val="23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6"/>
                  </p:tgtEl>
                </p:cond>
              </p:nextCondLst>
            </p:seq>
            <p:seq concurrent="1" nextAc="seek">
              <p:cTn id="242" restart="whenNotActive" fill="hold" evtFilter="cancelBubble" nodeType="interactiveSeq">
                <p:stCondLst>
                  <p:cond evt="onClick" delay="0">
                    <p:tgtEl>
                      <p:spTgt spid="47"/>
                    </p:tgtEl>
                  </p:cond>
                </p:stCondLst>
                <p:endSync evt="end" delay="0">
                  <p:rtn val="all"/>
                </p:endSync>
                <p:childTnLst>
                  <p:par>
                    <p:cTn id="243" fill="hold">
                      <p:stCondLst>
                        <p:cond delay="0"/>
                      </p:stCondLst>
                      <p:childTnLst>
                        <p:par>
                          <p:cTn id="244" fill="hold">
                            <p:stCondLst>
                              <p:cond delay="0"/>
                            </p:stCondLst>
                            <p:childTnLst>
                              <p:par>
                                <p:cTn id="2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46" dur="250" autoRev="1" fill="remove"/>
                                        <p:tgtEl>
                                          <p:spTgt spid="47"/>
                                        </p:tgtEl>
                                        <p:attrNameLst>
                                          <p:attrName>style.color</p:attrName>
                                        </p:attrNameLst>
                                      </p:cBhvr>
                                      <p:to>
                                        <a:srgbClr val="FF3399"/>
                                      </p:to>
                                    </p:animClr>
                                    <p:animClr clrSpc="rgb" dir="cw">
                                      <p:cBhvr>
                                        <p:cTn id="247" dur="250" autoRev="1" fill="remove"/>
                                        <p:tgtEl>
                                          <p:spTgt spid="47"/>
                                        </p:tgtEl>
                                        <p:attrNameLst>
                                          <p:attrName>fillcolor</p:attrName>
                                        </p:attrNameLst>
                                      </p:cBhvr>
                                      <p:to>
                                        <a:srgbClr val="FF3399"/>
                                      </p:to>
                                    </p:animClr>
                                    <p:set>
                                      <p:cBhvr>
                                        <p:cTn id="248" dur="250" autoRev="1" fill="remove"/>
                                        <p:tgtEl>
                                          <p:spTgt spid="47"/>
                                        </p:tgtEl>
                                        <p:attrNameLst>
                                          <p:attrName>fill.type</p:attrName>
                                        </p:attrNameLst>
                                      </p:cBhvr>
                                      <p:to>
                                        <p:strVal val="solid"/>
                                      </p:to>
                                    </p:set>
                                    <p:set>
                                      <p:cBhvr>
                                        <p:cTn id="249" dur="250" autoRev="1" fill="remove"/>
                                        <p:tgtEl>
                                          <p:spTgt spid="47"/>
                                        </p:tgtEl>
                                        <p:attrNameLst>
                                          <p:attrName>fill.on</p:attrName>
                                        </p:attrNameLst>
                                      </p:cBhvr>
                                      <p:to>
                                        <p:strVal val="true"/>
                                      </p:to>
                                    </p:set>
                                  </p:childTnLst>
                                  <p:subTnLst>
                                    <p:audio>
                                      <p:cMediaNode>
                                        <p:cTn display="0" masterRel="sameClick">
                                          <p:stCondLst>
                                            <p:cond evt="begin" delay="0">
                                              <p:tn val="24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7"/>
                  </p:tgtEl>
                </p:cond>
              </p:nextCondLst>
            </p:seq>
            <p:seq concurrent="1" nextAc="seek">
              <p:cTn id="250" restart="whenNotActive" fill="hold" evtFilter="cancelBubble" nodeType="interactiveSeq">
                <p:stCondLst>
                  <p:cond evt="onClick" delay="0">
                    <p:tgtEl>
                      <p:spTgt spid="48"/>
                    </p:tgtEl>
                  </p:cond>
                </p:stCondLst>
                <p:endSync evt="end" delay="0">
                  <p:rtn val="all"/>
                </p:endSync>
                <p:childTnLst>
                  <p:par>
                    <p:cTn id="251" fill="hold">
                      <p:stCondLst>
                        <p:cond delay="0"/>
                      </p:stCondLst>
                      <p:childTnLst>
                        <p:par>
                          <p:cTn id="252" fill="hold">
                            <p:stCondLst>
                              <p:cond delay="0"/>
                            </p:stCondLst>
                            <p:childTnLst>
                              <p:par>
                                <p:cTn id="2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4" dur="250" autoRev="1" fill="remove"/>
                                        <p:tgtEl>
                                          <p:spTgt spid="48"/>
                                        </p:tgtEl>
                                        <p:attrNameLst>
                                          <p:attrName>style.color</p:attrName>
                                        </p:attrNameLst>
                                      </p:cBhvr>
                                      <p:to>
                                        <a:srgbClr val="FF3399"/>
                                      </p:to>
                                    </p:animClr>
                                    <p:animClr clrSpc="rgb" dir="cw">
                                      <p:cBhvr>
                                        <p:cTn id="255" dur="250" autoRev="1" fill="remove"/>
                                        <p:tgtEl>
                                          <p:spTgt spid="48"/>
                                        </p:tgtEl>
                                        <p:attrNameLst>
                                          <p:attrName>fillcolor</p:attrName>
                                        </p:attrNameLst>
                                      </p:cBhvr>
                                      <p:to>
                                        <a:srgbClr val="FF3399"/>
                                      </p:to>
                                    </p:animClr>
                                    <p:set>
                                      <p:cBhvr>
                                        <p:cTn id="256" dur="250" autoRev="1" fill="remove"/>
                                        <p:tgtEl>
                                          <p:spTgt spid="48"/>
                                        </p:tgtEl>
                                        <p:attrNameLst>
                                          <p:attrName>fill.type</p:attrName>
                                        </p:attrNameLst>
                                      </p:cBhvr>
                                      <p:to>
                                        <p:strVal val="solid"/>
                                      </p:to>
                                    </p:set>
                                    <p:set>
                                      <p:cBhvr>
                                        <p:cTn id="257" dur="250" autoRev="1" fill="remove"/>
                                        <p:tgtEl>
                                          <p:spTgt spid="48"/>
                                        </p:tgtEl>
                                        <p:attrNameLst>
                                          <p:attrName>fill.on</p:attrName>
                                        </p:attrNameLst>
                                      </p:cBhvr>
                                      <p:to>
                                        <p:strVal val="true"/>
                                      </p:to>
                                    </p:set>
                                  </p:childTnLst>
                                  <p:subTnLst>
                                    <p:audio>
                                      <p:cMediaNode>
                                        <p:cTn display="0" masterRel="sameClick">
                                          <p:stCondLst>
                                            <p:cond evt="begin" delay="0">
                                              <p:tn val="25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8"/>
                  </p:tgtEl>
                </p:cond>
              </p:nextCondLst>
            </p:seq>
            <p:seq concurrent="1" nextAc="seek">
              <p:cTn id="258" restart="whenNotActive" fill="hold" evtFilter="cancelBubble" nodeType="interactiveSeq">
                <p:stCondLst>
                  <p:cond evt="onClick" delay="0">
                    <p:tgtEl>
                      <p:spTgt spid="49"/>
                    </p:tgtEl>
                  </p:cond>
                </p:stCondLst>
                <p:endSync evt="end" delay="0">
                  <p:rtn val="all"/>
                </p:endSync>
                <p:childTnLst>
                  <p:par>
                    <p:cTn id="259" fill="hold">
                      <p:stCondLst>
                        <p:cond delay="0"/>
                      </p:stCondLst>
                      <p:childTnLst>
                        <p:par>
                          <p:cTn id="260" fill="hold">
                            <p:stCondLst>
                              <p:cond delay="0"/>
                            </p:stCondLst>
                            <p:childTnLst>
                              <p:par>
                                <p:cTn id="2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62" dur="250" autoRev="1" fill="remove"/>
                                        <p:tgtEl>
                                          <p:spTgt spid="49"/>
                                        </p:tgtEl>
                                        <p:attrNameLst>
                                          <p:attrName>style.color</p:attrName>
                                        </p:attrNameLst>
                                      </p:cBhvr>
                                      <p:to>
                                        <a:srgbClr val="FF3399"/>
                                      </p:to>
                                    </p:animClr>
                                    <p:animClr clrSpc="rgb" dir="cw">
                                      <p:cBhvr>
                                        <p:cTn id="263" dur="250" autoRev="1" fill="remove"/>
                                        <p:tgtEl>
                                          <p:spTgt spid="49"/>
                                        </p:tgtEl>
                                        <p:attrNameLst>
                                          <p:attrName>fillcolor</p:attrName>
                                        </p:attrNameLst>
                                      </p:cBhvr>
                                      <p:to>
                                        <a:srgbClr val="FF3399"/>
                                      </p:to>
                                    </p:animClr>
                                    <p:set>
                                      <p:cBhvr>
                                        <p:cTn id="264" dur="250" autoRev="1" fill="remove"/>
                                        <p:tgtEl>
                                          <p:spTgt spid="49"/>
                                        </p:tgtEl>
                                        <p:attrNameLst>
                                          <p:attrName>fill.type</p:attrName>
                                        </p:attrNameLst>
                                      </p:cBhvr>
                                      <p:to>
                                        <p:strVal val="solid"/>
                                      </p:to>
                                    </p:set>
                                    <p:set>
                                      <p:cBhvr>
                                        <p:cTn id="265" dur="250" autoRev="1" fill="remove"/>
                                        <p:tgtEl>
                                          <p:spTgt spid="49"/>
                                        </p:tgtEl>
                                        <p:attrNameLst>
                                          <p:attrName>fill.on</p:attrName>
                                        </p:attrNameLst>
                                      </p:cBhvr>
                                      <p:to>
                                        <p:strVal val="true"/>
                                      </p:to>
                                    </p:set>
                                  </p:childTnLst>
                                  <p:subTnLst>
                                    <p:audio>
                                      <p:cMediaNode>
                                        <p:cTn display="0" masterRel="sameClick">
                                          <p:stCondLst>
                                            <p:cond evt="begin" delay="0">
                                              <p:tn val="26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9"/>
                  </p:tgtEl>
                </p:cond>
              </p:nextCondLst>
            </p:seq>
            <p:seq concurrent="1" nextAc="seek">
              <p:cTn id="266" restart="whenNotActive" fill="hold" evtFilter="cancelBubble" nodeType="interactiveSeq">
                <p:stCondLst>
                  <p:cond evt="onClick" delay="0">
                    <p:tgtEl>
                      <p:spTgt spid="50"/>
                    </p:tgtEl>
                  </p:cond>
                </p:stCondLst>
                <p:endSync evt="end" delay="0">
                  <p:rtn val="all"/>
                </p:endSync>
                <p:childTnLst>
                  <p:par>
                    <p:cTn id="267" fill="hold">
                      <p:stCondLst>
                        <p:cond delay="0"/>
                      </p:stCondLst>
                      <p:childTnLst>
                        <p:par>
                          <p:cTn id="268" fill="hold">
                            <p:stCondLst>
                              <p:cond delay="0"/>
                            </p:stCondLst>
                            <p:childTnLst>
                              <p:par>
                                <p:cTn id="2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0" dur="250" autoRev="1" fill="remove"/>
                                        <p:tgtEl>
                                          <p:spTgt spid="50"/>
                                        </p:tgtEl>
                                        <p:attrNameLst>
                                          <p:attrName>style.color</p:attrName>
                                        </p:attrNameLst>
                                      </p:cBhvr>
                                      <p:to>
                                        <a:srgbClr val="FF3399"/>
                                      </p:to>
                                    </p:animClr>
                                    <p:animClr clrSpc="rgb" dir="cw">
                                      <p:cBhvr>
                                        <p:cTn id="271" dur="250" autoRev="1" fill="remove"/>
                                        <p:tgtEl>
                                          <p:spTgt spid="50"/>
                                        </p:tgtEl>
                                        <p:attrNameLst>
                                          <p:attrName>fillcolor</p:attrName>
                                        </p:attrNameLst>
                                      </p:cBhvr>
                                      <p:to>
                                        <a:srgbClr val="FF3399"/>
                                      </p:to>
                                    </p:animClr>
                                    <p:set>
                                      <p:cBhvr>
                                        <p:cTn id="272" dur="250" autoRev="1" fill="remove"/>
                                        <p:tgtEl>
                                          <p:spTgt spid="50"/>
                                        </p:tgtEl>
                                        <p:attrNameLst>
                                          <p:attrName>fill.type</p:attrName>
                                        </p:attrNameLst>
                                      </p:cBhvr>
                                      <p:to>
                                        <p:strVal val="solid"/>
                                      </p:to>
                                    </p:set>
                                    <p:set>
                                      <p:cBhvr>
                                        <p:cTn id="273" dur="250" autoRev="1" fill="remove"/>
                                        <p:tgtEl>
                                          <p:spTgt spid="50"/>
                                        </p:tgtEl>
                                        <p:attrNameLst>
                                          <p:attrName>fill.on</p:attrName>
                                        </p:attrNameLst>
                                      </p:cBhvr>
                                      <p:to>
                                        <p:strVal val="true"/>
                                      </p:to>
                                    </p:set>
                                  </p:childTnLst>
                                  <p:subTnLst>
                                    <p:audio>
                                      <p:cMediaNode>
                                        <p:cTn display="0" masterRel="sameClick">
                                          <p:stCondLst>
                                            <p:cond evt="begin" delay="0">
                                              <p:tn val="26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0"/>
                  </p:tgtEl>
                </p:cond>
              </p:nextCondLst>
            </p:seq>
            <p:seq concurrent="1" nextAc="seek">
              <p:cTn id="274" restart="whenNotActive" fill="hold" evtFilter="cancelBubble" nodeType="interactiveSeq">
                <p:stCondLst>
                  <p:cond evt="onClick" delay="0">
                    <p:tgtEl>
                      <p:spTgt spid="51"/>
                    </p:tgtEl>
                  </p:cond>
                </p:stCondLst>
                <p:endSync evt="end" delay="0">
                  <p:rtn val="all"/>
                </p:endSync>
                <p:childTnLst>
                  <p:par>
                    <p:cTn id="275" fill="hold">
                      <p:stCondLst>
                        <p:cond delay="0"/>
                      </p:stCondLst>
                      <p:childTnLst>
                        <p:par>
                          <p:cTn id="276" fill="hold">
                            <p:stCondLst>
                              <p:cond delay="0"/>
                            </p:stCondLst>
                            <p:childTnLst>
                              <p:par>
                                <p:cTn id="2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8" dur="250" autoRev="1" fill="remove"/>
                                        <p:tgtEl>
                                          <p:spTgt spid="51"/>
                                        </p:tgtEl>
                                        <p:attrNameLst>
                                          <p:attrName>style.color</p:attrName>
                                        </p:attrNameLst>
                                      </p:cBhvr>
                                      <p:to>
                                        <a:srgbClr val="FF3399"/>
                                      </p:to>
                                    </p:animClr>
                                    <p:animClr clrSpc="rgb" dir="cw">
                                      <p:cBhvr>
                                        <p:cTn id="279" dur="250" autoRev="1" fill="remove"/>
                                        <p:tgtEl>
                                          <p:spTgt spid="51"/>
                                        </p:tgtEl>
                                        <p:attrNameLst>
                                          <p:attrName>fillcolor</p:attrName>
                                        </p:attrNameLst>
                                      </p:cBhvr>
                                      <p:to>
                                        <a:srgbClr val="FF3399"/>
                                      </p:to>
                                    </p:animClr>
                                    <p:set>
                                      <p:cBhvr>
                                        <p:cTn id="280" dur="250" autoRev="1" fill="remove"/>
                                        <p:tgtEl>
                                          <p:spTgt spid="51"/>
                                        </p:tgtEl>
                                        <p:attrNameLst>
                                          <p:attrName>fill.type</p:attrName>
                                        </p:attrNameLst>
                                      </p:cBhvr>
                                      <p:to>
                                        <p:strVal val="solid"/>
                                      </p:to>
                                    </p:set>
                                    <p:set>
                                      <p:cBhvr>
                                        <p:cTn id="281" dur="250" autoRev="1" fill="remove"/>
                                        <p:tgtEl>
                                          <p:spTgt spid="51"/>
                                        </p:tgtEl>
                                        <p:attrNameLst>
                                          <p:attrName>fill.on</p:attrName>
                                        </p:attrNameLst>
                                      </p:cBhvr>
                                      <p:to>
                                        <p:strVal val="true"/>
                                      </p:to>
                                    </p:set>
                                  </p:childTnLst>
                                  <p:subTnLst>
                                    <p:audio>
                                      <p:cMediaNode>
                                        <p:cTn display="0" masterRel="sameClick">
                                          <p:stCondLst>
                                            <p:cond evt="begin" delay="0">
                                              <p:tn val="27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1"/>
                  </p:tgtEl>
                </p:cond>
              </p:nextCondLst>
            </p:seq>
            <p:seq concurrent="1" nextAc="seek">
              <p:cTn id="282" restart="whenNotActive" fill="hold" evtFilter="cancelBubble" nodeType="interactiveSeq">
                <p:stCondLst>
                  <p:cond evt="onClick" delay="0">
                    <p:tgtEl>
                      <p:spTgt spid="52"/>
                    </p:tgtEl>
                  </p:cond>
                </p:stCondLst>
                <p:endSync evt="end" delay="0">
                  <p:rtn val="all"/>
                </p:endSync>
                <p:childTnLst>
                  <p:par>
                    <p:cTn id="283" fill="hold">
                      <p:stCondLst>
                        <p:cond delay="0"/>
                      </p:stCondLst>
                      <p:childTnLst>
                        <p:par>
                          <p:cTn id="284" fill="hold">
                            <p:stCondLst>
                              <p:cond delay="0"/>
                            </p:stCondLst>
                            <p:childTnLst>
                              <p:par>
                                <p:cTn id="2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86" dur="250" autoRev="1" fill="remove"/>
                                        <p:tgtEl>
                                          <p:spTgt spid="52"/>
                                        </p:tgtEl>
                                        <p:attrNameLst>
                                          <p:attrName>style.color</p:attrName>
                                        </p:attrNameLst>
                                      </p:cBhvr>
                                      <p:to>
                                        <a:srgbClr val="FF3399"/>
                                      </p:to>
                                    </p:animClr>
                                    <p:animClr clrSpc="rgb" dir="cw">
                                      <p:cBhvr>
                                        <p:cTn id="287" dur="250" autoRev="1" fill="remove"/>
                                        <p:tgtEl>
                                          <p:spTgt spid="52"/>
                                        </p:tgtEl>
                                        <p:attrNameLst>
                                          <p:attrName>fillcolor</p:attrName>
                                        </p:attrNameLst>
                                      </p:cBhvr>
                                      <p:to>
                                        <a:srgbClr val="FF3399"/>
                                      </p:to>
                                    </p:animClr>
                                    <p:set>
                                      <p:cBhvr>
                                        <p:cTn id="288" dur="250" autoRev="1" fill="remove"/>
                                        <p:tgtEl>
                                          <p:spTgt spid="52"/>
                                        </p:tgtEl>
                                        <p:attrNameLst>
                                          <p:attrName>fill.type</p:attrName>
                                        </p:attrNameLst>
                                      </p:cBhvr>
                                      <p:to>
                                        <p:strVal val="solid"/>
                                      </p:to>
                                    </p:set>
                                    <p:set>
                                      <p:cBhvr>
                                        <p:cTn id="289" dur="250" autoRev="1" fill="remove"/>
                                        <p:tgtEl>
                                          <p:spTgt spid="52"/>
                                        </p:tgtEl>
                                        <p:attrNameLst>
                                          <p:attrName>fill.on</p:attrName>
                                        </p:attrNameLst>
                                      </p:cBhvr>
                                      <p:to>
                                        <p:strVal val="true"/>
                                      </p:to>
                                    </p:set>
                                  </p:childTnLst>
                                  <p:subTnLst>
                                    <p:audio>
                                      <p:cMediaNode>
                                        <p:cTn display="0" masterRel="sameClick">
                                          <p:stCondLst>
                                            <p:cond evt="begin" delay="0">
                                              <p:tn val="28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2"/>
                  </p:tgtEl>
                </p:cond>
              </p:nextCondLst>
            </p:seq>
            <p:seq concurrent="1" nextAc="seek">
              <p:cTn id="290" restart="whenNotActive" fill="hold" evtFilter="cancelBubble" nodeType="interactiveSeq">
                <p:stCondLst>
                  <p:cond evt="onClick" delay="0">
                    <p:tgtEl>
                      <p:spTgt spid="53"/>
                    </p:tgtEl>
                  </p:cond>
                </p:stCondLst>
                <p:endSync evt="end" delay="0">
                  <p:rtn val="all"/>
                </p:endSync>
                <p:childTnLst>
                  <p:par>
                    <p:cTn id="291" fill="hold">
                      <p:stCondLst>
                        <p:cond delay="0"/>
                      </p:stCondLst>
                      <p:childTnLst>
                        <p:par>
                          <p:cTn id="292" fill="hold">
                            <p:stCondLst>
                              <p:cond delay="0"/>
                            </p:stCondLst>
                            <p:childTnLst>
                              <p:par>
                                <p:cTn id="2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4" dur="250" autoRev="1" fill="remove"/>
                                        <p:tgtEl>
                                          <p:spTgt spid="53"/>
                                        </p:tgtEl>
                                        <p:attrNameLst>
                                          <p:attrName>style.color</p:attrName>
                                        </p:attrNameLst>
                                      </p:cBhvr>
                                      <p:to>
                                        <a:srgbClr val="FF3399"/>
                                      </p:to>
                                    </p:animClr>
                                    <p:animClr clrSpc="rgb" dir="cw">
                                      <p:cBhvr>
                                        <p:cTn id="295" dur="250" autoRev="1" fill="remove"/>
                                        <p:tgtEl>
                                          <p:spTgt spid="53"/>
                                        </p:tgtEl>
                                        <p:attrNameLst>
                                          <p:attrName>fillcolor</p:attrName>
                                        </p:attrNameLst>
                                      </p:cBhvr>
                                      <p:to>
                                        <a:srgbClr val="FF3399"/>
                                      </p:to>
                                    </p:animClr>
                                    <p:set>
                                      <p:cBhvr>
                                        <p:cTn id="296" dur="250" autoRev="1" fill="remove"/>
                                        <p:tgtEl>
                                          <p:spTgt spid="53"/>
                                        </p:tgtEl>
                                        <p:attrNameLst>
                                          <p:attrName>fill.type</p:attrName>
                                        </p:attrNameLst>
                                      </p:cBhvr>
                                      <p:to>
                                        <p:strVal val="solid"/>
                                      </p:to>
                                    </p:set>
                                    <p:set>
                                      <p:cBhvr>
                                        <p:cTn id="297" dur="250" autoRev="1" fill="remove"/>
                                        <p:tgtEl>
                                          <p:spTgt spid="53"/>
                                        </p:tgtEl>
                                        <p:attrNameLst>
                                          <p:attrName>fill.on</p:attrName>
                                        </p:attrNameLst>
                                      </p:cBhvr>
                                      <p:to>
                                        <p:strVal val="true"/>
                                      </p:to>
                                    </p:set>
                                  </p:childTnLst>
                                  <p:subTnLst>
                                    <p:audio>
                                      <p:cMediaNode>
                                        <p:cTn display="0" masterRel="sameClick">
                                          <p:stCondLst>
                                            <p:cond evt="begin" delay="0">
                                              <p:tn val="29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3"/>
                  </p:tgtEl>
                </p:cond>
              </p:nextCondLst>
            </p:seq>
            <p:seq concurrent="1" nextAc="seek">
              <p:cTn id="298" restart="whenNotActive" fill="hold" evtFilter="cancelBubble" nodeType="interactiveSeq">
                <p:stCondLst>
                  <p:cond evt="onClick" delay="0">
                    <p:tgtEl>
                      <p:spTgt spid="54"/>
                    </p:tgtEl>
                  </p:cond>
                </p:stCondLst>
                <p:endSync evt="end" delay="0">
                  <p:rtn val="all"/>
                </p:endSync>
                <p:childTnLst>
                  <p:par>
                    <p:cTn id="299" fill="hold">
                      <p:stCondLst>
                        <p:cond delay="0"/>
                      </p:stCondLst>
                      <p:childTnLst>
                        <p:par>
                          <p:cTn id="300" fill="hold">
                            <p:stCondLst>
                              <p:cond delay="0"/>
                            </p:stCondLst>
                            <p:childTnLst>
                              <p:par>
                                <p:cTn id="3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2" dur="250" autoRev="1" fill="remove"/>
                                        <p:tgtEl>
                                          <p:spTgt spid="54"/>
                                        </p:tgtEl>
                                        <p:attrNameLst>
                                          <p:attrName>style.color</p:attrName>
                                        </p:attrNameLst>
                                      </p:cBhvr>
                                      <p:to>
                                        <a:srgbClr val="FF3399"/>
                                      </p:to>
                                    </p:animClr>
                                    <p:animClr clrSpc="rgb" dir="cw">
                                      <p:cBhvr>
                                        <p:cTn id="303" dur="250" autoRev="1" fill="remove"/>
                                        <p:tgtEl>
                                          <p:spTgt spid="54"/>
                                        </p:tgtEl>
                                        <p:attrNameLst>
                                          <p:attrName>fillcolor</p:attrName>
                                        </p:attrNameLst>
                                      </p:cBhvr>
                                      <p:to>
                                        <a:srgbClr val="FF3399"/>
                                      </p:to>
                                    </p:animClr>
                                    <p:set>
                                      <p:cBhvr>
                                        <p:cTn id="304" dur="250" autoRev="1" fill="remove"/>
                                        <p:tgtEl>
                                          <p:spTgt spid="54"/>
                                        </p:tgtEl>
                                        <p:attrNameLst>
                                          <p:attrName>fill.type</p:attrName>
                                        </p:attrNameLst>
                                      </p:cBhvr>
                                      <p:to>
                                        <p:strVal val="solid"/>
                                      </p:to>
                                    </p:set>
                                    <p:set>
                                      <p:cBhvr>
                                        <p:cTn id="305" dur="250" autoRev="1" fill="remove"/>
                                        <p:tgtEl>
                                          <p:spTgt spid="54"/>
                                        </p:tgtEl>
                                        <p:attrNameLst>
                                          <p:attrName>fill.on</p:attrName>
                                        </p:attrNameLst>
                                      </p:cBhvr>
                                      <p:to>
                                        <p:strVal val="true"/>
                                      </p:to>
                                    </p:set>
                                  </p:childTnLst>
                                  <p:subTnLst>
                                    <p:audio>
                                      <p:cMediaNode>
                                        <p:cTn display="0" masterRel="sameClick">
                                          <p:stCondLst>
                                            <p:cond evt="begin" delay="0">
                                              <p:tn val="30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4"/>
                  </p:tgtEl>
                </p:cond>
              </p:nextCondLst>
            </p:seq>
            <p:seq concurrent="1" nextAc="seek">
              <p:cTn id="306" restart="whenNotActive" fill="hold" evtFilter="cancelBubble" nodeType="interactiveSeq">
                <p:stCondLst>
                  <p:cond evt="onClick" delay="0">
                    <p:tgtEl>
                      <p:spTgt spid="55"/>
                    </p:tgtEl>
                  </p:cond>
                </p:stCondLst>
                <p:endSync evt="end" delay="0">
                  <p:rtn val="all"/>
                </p:endSync>
                <p:childTnLst>
                  <p:par>
                    <p:cTn id="307" fill="hold">
                      <p:stCondLst>
                        <p:cond delay="0"/>
                      </p:stCondLst>
                      <p:childTnLst>
                        <p:par>
                          <p:cTn id="308" fill="hold">
                            <p:stCondLst>
                              <p:cond delay="0"/>
                            </p:stCondLst>
                            <p:childTnLst>
                              <p:par>
                                <p:cTn id="3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0" dur="250" autoRev="1" fill="remove"/>
                                        <p:tgtEl>
                                          <p:spTgt spid="55"/>
                                        </p:tgtEl>
                                        <p:attrNameLst>
                                          <p:attrName>style.color</p:attrName>
                                        </p:attrNameLst>
                                      </p:cBhvr>
                                      <p:to>
                                        <a:srgbClr val="FF3399"/>
                                      </p:to>
                                    </p:animClr>
                                    <p:animClr clrSpc="rgb" dir="cw">
                                      <p:cBhvr>
                                        <p:cTn id="311" dur="250" autoRev="1" fill="remove"/>
                                        <p:tgtEl>
                                          <p:spTgt spid="55"/>
                                        </p:tgtEl>
                                        <p:attrNameLst>
                                          <p:attrName>fillcolor</p:attrName>
                                        </p:attrNameLst>
                                      </p:cBhvr>
                                      <p:to>
                                        <a:srgbClr val="FF3399"/>
                                      </p:to>
                                    </p:animClr>
                                    <p:set>
                                      <p:cBhvr>
                                        <p:cTn id="312" dur="250" autoRev="1" fill="remove"/>
                                        <p:tgtEl>
                                          <p:spTgt spid="55"/>
                                        </p:tgtEl>
                                        <p:attrNameLst>
                                          <p:attrName>fill.type</p:attrName>
                                        </p:attrNameLst>
                                      </p:cBhvr>
                                      <p:to>
                                        <p:strVal val="solid"/>
                                      </p:to>
                                    </p:set>
                                    <p:set>
                                      <p:cBhvr>
                                        <p:cTn id="313" dur="250" autoRev="1" fill="remove"/>
                                        <p:tgtEl>
                                          <p:spTgt spid="55"/>
                                        </p:tgtEl>
                                        <p:attrNameLst>
                                          <p:attrName>fill.on</p:attrName>
                                        </p:attrNameLst>
                                      </p:cBhvr>
                                      <p:to>
                                        <p:strVal val="true"/>
                                      </p:to>
                                    </p:set>
                                  </p:childTnLst>
                                  <p:subTnLst>
                                    <p:audio>
                                      <p:cMediaNode>
                                        <p:cTn display="0" masterRel="sameClick">
                                          <p:stCondLst>
                                            <p:cond evt="begin" delay="0">
                                              <p:tn val="30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5"/>
                  </p:tgtEl>
                </p:cond>
              </p:nextCondLst>
            </p:seq>
            <p:seq concurrent="1" nextAc="seek">
              <p:cTn id="314" restart="whenNotActive" fill="hold" evtFilter="cancelBubble" nodeType="interactiveSeq">
                <p:stCondLst>
                  <p:cond evt="onClick" delay="0">
                    <p:tgtEl>
                      <p:spTgt spid="56"/>
                    </p:tgtEl>
                  </p:cond>
                </p:stCondLst>
                <p:endSync evt="end" delay="0">
                  <p:rtn val="all"/>
                </p:endSync>
                <p:childTnLst>
                  <p:par>
                    <p:cTn id="315" fill="hold">
                      <p:stCondLst>
                        <p:cond delay="0"/>
                      </p:stCondLst>
                      <p:childTnLst>
                        <p:par>
                          <p:cTn id="316" fill="hold">
                            <p:stCondLst>
                              <p:cond delay="0"/>
                            </p:stCondLst>
                            <p:childTnLst>
                              <p:par>
                                <p:cTn id="3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8" dur="250" autoRev="1" fill="remove"/>
                                        <p:tgtEl>
                                          <p:spTgt spid="56"/>
                                        </p:tgtEl>
                                        <p:attrNameLst>
                                          <p:attrName>style.color</p:attrName>
                                        </p:attrNameLst>
                                      </p:cBhvr>
                                      <p:to>
                                        <a:srgbClr val="FF3399"/>
                                      </p:to>
                                    </p:animClr>
                                    <p:animClr clrSpc="rgb" dir="cw">
                                      <p:cBhvr>
                                        <p:cTn id="319" dur="250" autoRev="1" fill="remove"/>
                                        <p:tgtEl>
                                          <p:spTgt spid="56"/>
                                        </p:tgtEl>
                                        <p:attrNameLst>
                                          <p:attrName>fillcolor</p:attrName>
                                        </p:attrNameLst>
                                      </p:cBhvr>
                                      <p:to>
                                        <a:srgbClr val="FF3399"/>
                                      </p:to>
                                    </p:animClr>
                                    <p:set>
                                      <p:cBhvr>
                                        <p:cTn id="320" dur="250" autoRev="1" fill="remove"/>
                                        <p:tgtEl>
                                          <p:spTgt spid="56"/>
                                        </p:tgtEl>
                                        <p:attrNameLst>
                                          <p:attrName>fill.type</p:attrName>
                                        </p:attrNameLst>
                                      </p:cBhvr>
                                      <p:to>
                                        <p:strVal val="solid"/>
                                      </p:to>
                                    </p:set>
                                    <p:set>
                                      <p:cBhvr>
                                        <p:cTn id="321" dur="250" autoRev="1" fill="remove"/>
                                        <p:tgtEl>
                                          <p:spTgt spid="56"/>
                                        </p:tgtEl>
                                        <p:attrNameLst>
                                          <p:attrName>fill.on</p:attrName>
                                        </p:attrNameLst>
                                      </p:cBhvr>
                                      <p:to>
                                        <p:strVal val="true"/>
                                      </p:to>
                                    </p:set>
                                  </p:childTnLst>
                                  <p:subTnLst>
                                    <p:audio>
                                      <p:cMediaNode>
                                        <p:cTn display="0" masterRel="sameClick">
                                          <p:stCondLst>
                                            <p:cond evt="begin" delay="0">
                                              <p:tn val="31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6"/>
                  </p:tgtEl>
                </p:cond>
              </p:nextCondLst>
            </p:seq>
            <p:seq concurrent="1" nextAc="seek">
              <p:cTn id="322" restart="whenNotActive" fill="hold" evtFilter="cancelBubble" nodeType="interactiveSeq">
                <p:stCondLst>
                  <p:cond evt="onClick" delay="0">
                    <p:tgtEl>
                      <p:spTgt spid="57"/>
                    </p:tgtEl>
                  </p:cond>
                </p:stCondLst>
                <p:endSync evt="end" delay="0">
                  <p:rtn val="all"/>
                </p:endSync>
                <p:childTnLst>
                  <p:par>
                    <p:cTn id="323" fill="hold">
                      <p:stCondLst>
                        <p:cond delay="0"/>
                      </p:stCondLst>
                      <p:childTnLst>
                        <p:par>
                          <p:cTn id="324" fill="hold">
                            <p:stCondLst>
                              <p:cond delay="0"/>
                            </p:stCondLst>
                            <p:childTnLst>
                              <p:par>
                                <p:cTn id="3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26" dur="250" autoRev="1" fill="remove"/>
                                        <p:tgtEl>
                                          <p:spTgt spid="57"/>
                                        </p:tgtEl>
                                        <p:attrNameLst>
                                          <p:attrName>style.color</p:attrName>
                                        </p:attrNameLst>
                                      </p:cBhvr>
                                      <p:to>
                                        <a:srgbClr val="FF3399"/>
                                      </p:to>
                                    </p:animClr>
                                    <p:animClr clrSpc="rgb" dir="cw">
                                      <p:cBhvr>
                                        <p:cTn id="327" dur="250" autoRev="1" fill="remove"/>
                                        <p:tgtEl>
                                          <p:spTgt spid="57"/>
                                        </p:tgtEl>
                                        <p:attrNameLst>
                                          <p:attrName>fillcolor</p:attrName>
                                        </p:attrNameLst>
                                      </p:cBhvr>
                                      <p:to>
                                        <a:srgbClr val="FF3399"/>
                                      </p:to>
                                    </p:animClr>
                                    <p:set>
                                      <p:cBhvr>
                                        <p:cTn id="328" dur="250" autoRev="1" fill="remove"/>
                                        <p:tgtEl>
                                          <p:spTgt spid="57"/>
                                        </p:tgtEl>
                                        <p:attrNameLst>
                                          <p:attrName>fill.type</p:attrName>
                                        </p:attrNameLst>
                                      </p:cBhvr>
                                      <p:to>
                                        <p:strVal val="solid"/>
                                      </p:to>
                                    </p:set>
                                    <p:set>
                                      <p:cBhvr>
                                        <p:cTn id="329" dur="250" autoRev="1" fill="remove"/>
                                        <p:tgtEl>
                                          <p:spTgt spid="57"/>
                                        </p:tgtEl>
                                        <p:attrNameLst>
                                          <p:attrName>fill.on</p:attrName>
                                        </p:attrNameLst>
                                      </p:cBhvr>
                                      <p:to>
                                        <p:strVal val="true"/>
                                      </p:to>
                                    </p:set>
                                  </p:childTnLst>
                                  <p:subTnLst>
                                    <p:audio>
                                      <p:cMediaNode>
                                        <p:cTn display="0" masterRel="sameClick">
                                          <p:stCondLst>
                                            <p:cond evt="begin" delay="0">
                                              <p:tn val="32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7"/>
                  </p:tgtEl>
                </p:cond>
              </p:nextCondLst>
            </p:seq>
            <p:seq concurrent="1" nextAc="seek">
              <p:cTn id="330" restart="whenNotActive" fill="hold" evtFilter="cancelBubble" nodeType="interactiveSeq">
                <p:stCondLst>
                  <p:cond evt="onClick" delay="0">
                    <p:tgtEl>
                      <p:spTgt spid="58"/>
                    </p:tgtEl>
                  </p:cond>
                </p:stCondLst>
                <p:endSync evt="end" delay="0">
                  <p:rtn val="all"/>
                </p:endSync>
                <p:childTnLst>
                  <p:par>
                    <p:cTn id="331" fill="hold">
                      <p:stCondLst>
                        <p:cond delay="0"/>
                      </p:stCondLst>
                      <p:childTnLst>
                        <p:par>
                          <p:cTn id="332" fill="hold">
                            <p:stCondLst>
                              <p:cond delay="0"/>
                            </p:stCondLst>
                            <p:childTnLst>
                              <p:par>
                                <p:cTn id="3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4" dur="250" autoRev="1" fill="remove"/>
                                        <p:tgtEl>
                                          <p:spTgt spid="58"/>
                                        </p:tgtEl>
                                        <p:attrNameLst>
                                          <p:attrName>style.color</p:attrName>
                                        </p:attrNameLst>
                                      </p:cBhvr>
                                      <p:to>
                                        <a:srgbClr val="FF3399"/>
                                      </p:to>
                                    </p:animClr>
                                    <p:animClr clrSpc="rgb" dir="cw">
                                      <p:cBhvr>
                                        <p:cTn id="335" dur="250" autoRev="1" fill="remove"/>
                                        <p:tgtEl>
                                          <p:spTgt spid="58"/>
                                        </p:tgtEl>
                                        <p:attrNameLst>
                                          <p:attrName>fillcolor</p:attrName>
                                        </p:attrNameLst>
                                      </p:cBhvr>
                                      <p:to>
                                        <a:srgbClr val="FF3399"/>
                                      </p:to>
                                    </p:animClr>
                                    <p:set>
                                      <p:cBhvr>
                                        <p:cTn id="336" dur="250" autoRev="1" fill="remove"/>
                                        <p:tgtEl>
                                          <p:spTgt spid="58"/>
                                        </p:tgtEl>
                                        <p:attrNameLst>
                                          <p:attrName>fill.type</p:attrName>
                                        </p:attrNameLst>
                                      </p:cBhvr>
                                      <p:to>
                                        <p:strVal val="solid"/>
                                      </p:to>
                                    </p:set>
                                    <p:set>
                                      <p:cBhvr>
                                        <p:cTn id="337" dur="250" autoRev="1" fill="remove"/>
                                        <p:tgtEl>
                                          <p:spTgt spid="58"/>
                                        </p:tgtEl>
                                        <p:attrNameLst>
                                          <p:attrName>fill.on</p:attrName>
                                        </p:attrNameLst>
                                      </p:cBhvr>
                                      <p:to>
                                        <p:strVal val="true"/>
                                      </p:to>
                                    </p:set>
                                  </p:childTnLst>
                                  <p:subTnLst>
                                    <p:audio>
                                      <p:cMediaNode>
                                        <p:cTn display="0" masterRel="sameClick">
                                          <p:stCondLst>
                                            <p:cond evt="begin" delay="0">
                                              <p:tn val="33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8"/>
                  </p:tgtEl>
                </p:cond>
              </p:nextCondLst>
            </p:seq>
            <p:seq concurrent="1" nextAc="seek">
              <p:cTn id="338" restart="whenNotActive" fill="hold" evtFilter="cancelBubble" nodeType="interactiveSeq">
                <p:stCondLst>
                  <p:cond evt="onClick" delay="0">
                    <p:tgtEl>
                      <p:spTgt spid="59"/>
                    </p:tgtEl>
                  </p:cond>
                </p:stCondLst>
                <p:endSync evt="end" delay="0">
                  <p:rtn val="all"/>
                </p:endSync>
                <p:childTnLst>
                  <p:par>
                    <p:cTn id="339" fill="hold">
                      <p:stCondLst>
                        <p:cond delay="0"/>
                      </p:stCondLst>
                      <p:childTnLst>
                        <p:par>
                          <p:cTn id="340" fill="hold">
                            <p:stCondLst>
                              <p:cond delay="0"/>
                            </p:stCondLst>
                            <p:childTnLst>
                              <p:par>
                                <p:cTn id="3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42" dur="250" autoRev="1" fill="remove"/>
                                        <p:tgtEl>
                                          <p:spTgt spid="59"/>
                                        </p:tgtEl>
                                        <p:attrNameLst>
                                          <p:attrName>style.color</p:attrName>
                                        </p:attrNameLst>
                                      </p:cBhvr>
                                      <p:to>
                                        <a:srgbClr val="FF3399"/>
                                      </p:to>
                                    </p:animClr>
                                    <p:animClr clrSpc="rgb" dir="cw">
                                      <p:cBhvr>
                                        <p:cTn id="343" dur="250" autoRev="1" fill="remove"/>
                                        <p:tgtEl>
                                          <p:spTgt spid="59"/>
                                        </p:tgtEl>
                                        <p:attrNameLst>
                                          <p:attrName>fillcolor</p:attrName>
                                        </p:attrNameLst>
                                      </p:cBhvr>
                                      <p:to>
                                        <a:srgbClr val="FF3399"/>
                                      </p:to>
                                    </p:animClr>
                                    <p:set>
                                      <p:cBhvr>
                                        <p:cTn id="344" dur="250" autoRev="1" fill="remove"/>
                                        <p:tgtEl>
                                          <p:spTgt spid="59"/>
                                        </p:tgtEl>
                                        <p:attrNameLst>
                                          <p:attrName>fill.type</p:attrName>
                                        </p:attrNameLst>
                                      </p:cBhvr>
                                      <p:to>
                                        <p:strVal val="solid"/>
                                      </p:to>
                                    </p:set>
                                    <p:set>
                                      <p:cBhvr>
                                        <p:cTn id="345" dur="250" autoRev="1" fill="remove"/>
                                        <p:tgtEl>
                                          <p:spTgt spid="59"/>
                                        </p:tgtEl>
                                        <p:attrNameLst>
                                          <p:attrName>fill.on</p:attrName>
                                        </p:attrNameLst>
                                      </p:cBhvr>
                                      <p:to>
                                        <p:strVal val="true"/>
                                      </p:to>
                                    </p:set>
                                  </p:childTnLst>
                                  <p:subTnLst>
                                    <p:audio>
                                      <p:cMediaNode>
                                        <p:cTn display="0" masterRel="sameClick">
                                          <p:stCondLst>
                                            <p:cond evt="begin" delay="0">
                                              <p:tn val="34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9"/>
                  </p:tgtEl>
                </p:cond>
              </p:nextCondLst>
            </p:seq>
            <p:seq concurrent="1" nextAc="seek">
              <p:cTn id="346" restart="whenNotActive" fill="hold" evtFilter="cancelBubble" nodeType="interactiveSeq">
                <p:stCondLst>
                  <p:cond evt="onClick" delay="0">
                    <p:tgtEl>
                      <p:spTgt spid="60"/>
                    </p:tgtEl>
                  </p:cond>
                </p:stCondLst>
                <p:endSync evt="end" delay="0">
                  <p:rtn val="all"/>
                </p:endSync>
                <p:childTnLst>
                  <p:par>
                    <p:cTn id="347" fill="hold">
                      <p:stCondLst>
                        <p:cond delay="0"/>
                      </p:stCondLst>
                      <p:childTnLst>
                        <p:par>
                          <p:cTn id="348" fill="hold">
                            <p:stCondLst>
                              <p:cond delay="0"/>
                            </p:stCondLst>
                            <p:childTnLst>
                              <p:par>
                                <p:cTn id="3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0" dur="250" autoRev="1" fill="remove"/>
                                        <p:tgtEl>
                                          <p:spTgt spid="60"/>
                                        </p:tgtEl>
                                        <p:attrNameLst>
                                          <p:attrName>style.color</p:attrName>
                                        </p:attrNameLst>
                                      </p:cBhvr>
                                      <p:to>
                                        <a:srgbClr val="FF3399"/>
                                      </p:to>
                                    </p:animClr>
                                    <p:animClr clrSpc="rgb" dir="cw">
                                      <p:cBhvr>
                                        <p:cTn id="351" dur="250" autoRev="1" fill="remove"/>
                                        <p:tgtEl>
                                          <p:spTgt spid="60"/>
                                        </p:tgtEl>
                                        <p:attrNameLst>
                                          <p:attrName>fillcolor</p:attrName>
                                        </p:attrNameLst>
                                      </p:cBhvr>
                                      <p:to>
                                        <a:srgbClr val="FF3399"/>
                                      </p:to>
                                    </p:animClr>
                                    <p:set>
                                      <p:cBhvr>
                                        <p:cTn id="352" dur="250" autoRev="1" fill="remove"/>
                                        <p:tgtEl>
                                          <p:spTgt spid="60"/>
                                        </p:tgtEl>
                                        <p:attrNameLst>
                                          <p:attrName>fill.type</p:attrName>
                                        </p:attrNameLst>
                                      </p:cBhvr>
                                      <p:to>
                                        <p:strVal val="solid"/>
                                      </p:to>
                                    </p:set>
                                    <p:set>
                                      <p:cBhvr>
                                        <p:cTn id="353" dur="250" autoRev="1" fill="remove"/>
                                        <p:tgtEl>
                                          <p:spTgt spid="60"/>
                                        </p:tgtEl>
                                        <p:attrNameLst>
                                          <p:attrName>fill.on</p:attrName>
                                        </p:attrNameLst>
                                      </p:cBhvr>
                                      <p:to>
                                        <p:strVal val="true"/>
                                      </p:to>
                                    </p:set>
                                  </p:childTnLst>
                                  <p:subTnLst>
                                    <p:audio>
                                      <p:cMediaNode>
                                        <p:cTn display="0" masterRel="sameClick">
                                          <p:stCondLst>
                                            <p:cond evt="begin" delay="0">
                                              <p:tn val="34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0"/>
                  </p:tgtEl>
                </p:cond>
              </p:nextCondLst>
            </p:seq>
            <p:seq concurrent="1" nextAc="seek">
              <p:cTn id="354" restart="whenNotActive" fill="hold" evtFilter="cancelBubble" nodeType="interactiveSeq">
                <p:stCondLst>
                  <p:cond evt="onClick" delay="0">
                    <p:tgtEl>
                      <p:spTgt spid="61"/>
                    </p:tgtEl>
                  </p:cond>
                </p:stCondLst>
                <p:endSync evt="end" delay="0">
                  <p:rtn val="all"/>
                </p:endSync>
                <p:childTnLst>
                  <p:par>
                    <p:cTn id="355" fill="hold">
                      <p:stCondLst>
                        <p:cond delay="0"/>
                      </p:stCondLst>
                      <p:childTnLst>
                        <p:par>
                          <p:cTn id="356" fill="hold">
                            <p:stCondLst>
                              <p:cond delay="0"/>
                            </p:stCondLst>
                            <p:childTnLst>
                              <p:par>
                                <p:cTn id="3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8" dur="250" autoRev="1" fill="remove"/>
                                        <p:tgtEl>
                                          <p:spTgt spid="61"/>
                                        </p:tgtEl>
                                        <p:attrNameLst>
                                          <p:attrName>style.color</p:attrName>
                                        </p:attrNameLst>
                                      </p:cBhvr>
                                      <p:to>
                                        <a:srgbClr val="FF3399"/>
                                      </p:to>
                                    </p:animClr>
                                    <p:animClr clrSpc="rgb" dir="cw">
                                      <p:cBhvr>
                                        <p:cTn id="359" dur="250" autoRev="1" fill="remove"/>
                                        <p:tgtEl>
                                          <p:spTgt spid="61"/>
                                        </p:tgtEl>
                                        <p:attrNameLst>
                                          <p:attrName>fillcolor</p:attrName>
                                        </p:attrNameLst>
                                      </p:cBhvr>
                                      <p:to>
                                        <a:srgbClr val="FF3399"/>
                                      </p:to>
                                    </p:animClr>
                                    <p:set>
                                      <p:cBhvr>
                                        <p:cTn id="360" dur="250" autoRev="1" fill="remove"/>
                                        <p:tgtEl>
                                          <p:spTgt spid="61"/>
                                        </p:tgtEl>
                                        <p:attrNameLst>
                                          <p:attrName>fill.type</p:attrName>
                                        </p:attrNameLst>
                                      </p:cBhvr>
                                      <p:to>
                                        <p:strVal val="solid"/>
                                      </p:to>
                                    </p:set>
                                    <p:set>
                                      <p:cBhvr>
                                        <p:cTn id="361" dur="250" autoRev="1" fill="remove"/>
                                        <p:tgtEl>
                                          <p:spTgt spid="61"/>
                                        </p:tgtEl>
                                        <p:attrNameLst>
                                          <p:attrName>fill.on</p:attrName>
                                        </p:attrNameLst>
                                      </p:cBhvr>
                                      <p:to>
                                        <p:strVal val="true"/>
                                      </p:to>
                                    </p:set>
                                  </p:childTnLst>
                                  <p:subTnLst>
                                    <p:audio>
                                      <p:cMediaNode>
                                        <p:cTn display="0" masterRel="sameClick">
                                          <p:stCondLst>
                                            <p:cond evt="begin" delay="0">
                                              <p:tn val="35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1"/>
                  </p:tgtEl>
                </p:cond>
              </p:nextCondLst>
            </p:seq>
            <p:seq concurrent="1" nextAc="seek">
              <p:cTn id="362" restart="whenNotActive" fill="hold" evtFilter="cancelBubble" nodeType="interactiveSeq">
                <p:stCondLst>
                  <p:cond evt="onClick" delay="0">
                    <p:tgtEl>
                      <p:spTgt spid="62"/>
                    </p:tgtEl>
                  </p:cond>
                </p:stCondLst>
                <p:endSync evt="end" delay="0">
                  <p:rtn val="all"/>
                </p:endSync>
                <p:childTnLst>
                  <p:par>
                    <p:cTn id="363" fill="hold">
                      <p:stCondLst>
                        <p:cond delay="0"/>
                      </p:stCondLst>
                      <p:childTnLst>
                        <p:par>
                          <p:cTn id="364" fill="hold">
                            <p:stCondLst>
                              <p:cond delay="0"/>
                            </p:stCondLst>
                            <p:childTnLst>
                              <p:par>
                                <p:cTn id="3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66" dur="250" autoRev="1" fill="remove"/>
                                        <p:tgtEl>
                                          <p:spTgt spid="62"/>
                                        </p:tgtEl>
                                        <p:attrNameLst>
                                          <p:attrName>style.color</p:attrName>
                                        </p:attrNameLst>
                                      </p:cBhvr>
                                      <p:to>
                                        <a:srgbClr val="FF3399"/>
                                      </p:to>
                                    </p:animClr>
                                    <p:animClr clrSpc="rgb" dir="cw">
                                      <p:cBhvr>
                                        <p:cTn id="367" dur="250" autoRev="1" fill="remove"/>
                                        <p:tgtEl>
                                          <p:spTgt spid="62"/>
                                        </p:tgtEl>
                                        <p:attrNameLst>
                                          <p:attrName>fillcolor</p:attrName>
                                        </p:attrNameLst>
                                      </p:cBhvr>
                                      <p:to>
                                        <a:srgbClr val="FF3399"/>
                                      </p:to>
                                    </p:animClr>
                                    <p:set>
                                      <p:cBhvr>
                                        <p:cTn id="368" dur="250" autoRev="1" fill="remove"/>
                                        <p:tgtEl>
                                          <p:spTgt spid="62"/>
                                        </p:tgtEl>
                                        <p:attrNameLst>
                                          <p:attrName>fill.type</p:attrName>
                                        </p:attrNameLst>
                                      </p:cBhvr>
                                      <p:to>
                                        <p:strVal val="solid"/>
                                      </p:to>
                                    </p:set>
                                    <p:set>
                                      <p:cBhvr>
                                        <p:cTn id="369" dur="250" autoRev="1" fill="remove"/>
                                        <p:tgtEl>
                                          <p:spTgt spid="62"/>
                                        </p:tgtEl>
                                        <p:attrNameLst>
                                          <p:attrName>fill.on</p:attrName>
                                        </p:attrNameLst>
                                      </p:cBhvr>
                                      <p:to>
                                        <p:strVal val="true"/>
                                      </p:to>
                                    </p:set>
                                  </p:childTnLst>
                                  <p:subTnLst>
                                    <p:audio>
                                      <p:cMediaNode>
                                        <p:cTn display="0" masterRel="sameClick">
                                          <p:stCondLst>
                                            <p:cond evt="begin" delay="0">
                                              <p:tn val="36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2"/>
                  </p:tgtEl>
                </p:cond>
              </p:nextCondLst>
            </p:seq>
            <p:seq concurrent="1" nextAc="seek">
              <p:cTn id="370" restart="whenNotActive" fill="hold" evtFilter="cancelBubble" nodeType="interactiveSeq">
                <p:stCondLst>
                  <p:cond evt="onClick" delay="0">
                    <p:tgtEl>
                      <p:spTgt spid="63"/>
                    </p:tgtEl>
                  </p:cond>
                </p:stCondLst>
                <p:endSync evt="end" delay="0">
                  <p:rtn val="all"/>
                </p:endSync>
                <p:childTnLst>
                  <p:par>
                    <p:cTn id="371" fill="hold">
                      <p:stCondLst>
                        <p:cond delay="0"/>
                      </p:stCondLst>
                      <p:childTnLst>
                        <p:par>
                          <p:cTn id="372" fill="hold">
                            <p:stCondLst>
                              <p:cond delay="0"/>
                            </p:stCondLst>
                            <p:childTnLst>
                              <p:par>
                                <p:cTn id="3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4" dur="250" autoRev="1" fill="remove"/>
                                        <p:tgtEl>
                                          <p:spTgt spid="63"/>
                                        </p:tgtEl>
                                        <p:attrNameLst>
                                          <p:attrName>style.color</p:attrName>
                                        </p:attrNameLst>
                                      </p:cBhvr>
                                      <p:to>
                                        <a:srgbClr val="FF3399"/>
                                      </p:to>
                                    </p:animClr>
                                    <p:animClr clrSpc="rgb" dir="cw">
                                      <p:cBhvr>
                                        <p:cTn id="375" dur="250" autoRev="1" fill="remove"/>
                                        <p:tgtEl>
                                          <p:spTgt spid="63"/>
                                        </p:tgtEl>
                                        <p:attrNameLst>
                                          <p:attrName>fillcolor</p:attrName>
                                        </p:attrNameLst>
                                      </p:cBhvr>
                                      <p:to>
                                        <a:srgbClr val="FF3399"/>
                                      </p:to>
                                    </p:animClr>
                                    <p:set>
                                      <p:cBhvr>
                                        <p:cTn id="376" dur="250" autoRev="1" fill="remove"/>
                                        <p:tgtEl>
                                          <p:spTgt spid="63"/>
                                        </p:tgtEl>
                                        <p:attrNameLst>
                                          <p:attrName>fill.type</p:attrName>
                                        </p:attrNameLst>
                                      </p:cBhvr>
                                      <p:to>
                                        <p:strVal val="solid"/>
                                      </p:to>
                                    </p:set>
                                    <p:set>
                                      <p:cBhvr>
                                        <p:cTn id="377" dur="250" autoRev="1" fill="remove"/>
                                        <p:tgtEl>
                                          <p:spTgt spid="63"/>
                                        </p:tgtEl>
                                        <p:attrNameLst>
                                          <p:attrName>fill.on</p:attrName>
                                        </p:attrNameLst>
                                      </p:cBhvr>
                                      <p:to>
                                        <p:strVal val="true"/>
                                      </p:to>
                                    </p:set>
                                  </p:childTnLst>
                                  <p:subTnLst>
                                    <p:audio>
                                      <p:cMediaNode>
                                        <p:cTn display="0" masterRel="sameClick">
                                          <p:stCondLst>
                                            <p:cond evt="begin" delay="0">
                                              <p:tn val="37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3"/>
                  </p:tgtEl>
                </p:cond>
              </p:nextCondLst>
            </p:seq>
            <p:seq concurrent="1" nextAc="seek">
              <p:cTn id="378" restart="whenNotActive" fill="hold" evtFilter="cancelBubble" nodeType="interactiveSeq">
                <p:stCondLst>
                  <p:cond evt="onClick" delay="0">
                    <p:tgtEl>
                      <p:spTgt spid="64"/>
                    </p:tgtEl>
                  </p:cond>
                </p:stCondLst>
                <p:endSync evt="end" delay="0">
                  <p:rtn val="all"/>
                </p:endSync>
                <p:childTnLst>
                  <p:par>
                    <p:cTn id="379" fill="hold">
                      <p:stCondLst>
                        <p:cond delay="0"/>
                      </p:stCondLst>
                      <p:childTnLst>
                        <p:par>
                          <p:cTn id="380" fill="hold">
                            <p:stCondLst>
                              <p:cond delay="0"/>
                            </p:stCondLst>
                            <p:childTnLst>
                              <p:par>
                                <p:cTn id="3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2" dur="250" autoRev="1" fill="remove"/>
                                        <p:tgtEl>
                                          <p:spTgt spid="64"/>
                                        </p:tgtEl>
                                        <p:attrNameLst>
                                          <p:attrName>style.color</p:attrName>
                                        </p:attrNameLst>
                                      </p:cBhvr>
                                      <p:to>
                                        <a:srgbClr val="FF3399"/>
                                      </p:to>
                                    </p:animClr>
                                    <p:animClr clrSpc="rgb" dir="cw">
                                      <p:cBhvr>
                                        <p:cTn id="383" dur="250" autoRev="1" fill="remove"/>
                                        <p:tgtEl>
                                          <p:spTgt spid="64"/>
                                        </p:tgtEl>
                                        <p:attrNameLst>
                                          <p:attrName>fillcolor</p:attrName>
                                        </p:attrNameLst>
                                      </p:cBhvr>
                                      <p:to>
                                        <a:srgbClr val="FF3399"/>
                                      </p:to>
                                    </p:animClr>
                                    <p:set>
                                      <p:cBhvr>
                                        <p:cTn id="384" dur="250" autoRev="1" fill="remove"/>
                                        <p:tgtEl>
                                          <p:spTgt spid="64"/>
                                        </p:tgtEl>
                                        <p:attrNameLst>
                                          <p:attrName>fill.type</p:attrName>
                                        </p:attrNameLst>
                                      </p:cBhvr>
                                      <p:to>
                                        <p:strVal val="solid"/>
                                      </p:to>
                                    </p:set>
                                    <p:set>
                                      <p:cBhvr>
                                        <p:cTn id="385" dur="250" autoRev="1" fill="remove"/>
                                        <p:tgtEl>
                                          <p:spTgt spid="64"/>
                                        </p:tgtEl>
                                        <p:attrNameLst>
                                          <p:attrName>fill.on</p:attrName>
                                        </p:attrNameLst>
                                      </p:cBhvr>
                                      <p:to>
                                        <p:strVal val="true"/>
                                      </p:to>
                                    </p:set>
                                  </p:childTnLst>
                                  <p:subTnLst>
                                    <p:audio>
                                      <p:cMediaNode>
                                        <p:cTn display="0" masterRel="sameClick">
                                          <p:stCondLst>
                                            <p:cond evt="begin" delay="0">
                                              <p:tn val="38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4"/>
                  </p:tgtEl>
                </p:cond>
              </p:nextCondLst>
            </p:seq>
            <p:seq concurrent="1" nextAc="seek">
              <p:cTn id="386" restart="whenNotActive" fill="hold" evtFilter="cancelBubble" nodeType="interactiveSeq">
                <p:stCondLst>
                  <p:cond evt="onClick" delay="0">
                    <p:tgtEl>
                      <p:spTgt spid="65"/>
                    </p:tgtEl>
                  </p:cond>
                </p:stCondLst>
                <p:endSync evt="end" delay="0">
                  <p:rtn val="all"/>
                </p:endSync>
                <p:childTnLst>
                  <p:par>
                    <p:cTn id="387" fill="hold">
                      <p:stCondLst>
                        <p:cond delay="0"/>
                      </p:stCondLst>
                      <p:childTnLst>
                        <p:par>
                          <p:cTn id="388" fill="hold">
                            <p:stCondLst>
                              <p:cond delay="0"/>
                            </p:stCondLst>
                            <p:childTnLst>
                              <p:par>
                                <p:cTn id="3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0" dur="250" autoRev="1" fill="remove"/>
                                        <p:tgtEl>
                                          <p:spTgt spid="65"/>
                                        </p:tgtEl>
                                        <p:attrNameLst>
                                          <p:attrName>style.color</p:attrName>
                                        </p:attrNameLst>
                                      </p:cBhvr>
                                      <p:to>
                                        <a:srgbClr val="FF3399"/>
                                      </p:to>
                                    </p:animClr>
                                    <p:animClr clrSpc="rgb" dir="cw">
                                      <p:cBhvr>
                                        <p:cTn id="391" dur="250" autoRev="1" fill="remove"/>
                                        <p:tgtEl>
                                          <p:spTgt spid="65"/>
                                        </p:tgtEl>
                                        <p:attrNameLst>
                                          <p:attrName>fillcolor</p:attrName>
                                        </p:attrNameLst>
                                      </p:cBhvr>
                                      <p:to>
                                        <a:srgbClr val="FF3399"/>
                                      </p:to>
                                    </p:animClr>
                                    <p:set>
                                      <p:cBhvr>
                                        <p:cTn id="392" dur="250" autoRev="1" fill="remove"/>
                                        <p:tgtEl>
                                          <p:spTgt spid="65"/>
                                        </p:tgtEl>
                                        <p:attrNameLst>
                                          <p:attrName>fill.type</p:attrName>
                                        </p:attrNameLst>
                                      </p:cBhvr>
                                      <p:to>
                                        <p:strVal val="solid"/>
                                      </p:to>
                                    </p:set>
                                    <p:set>
                                      <p:cBhvr>
                                        <p:cTn id="393" dur="250" autoRev="1" fill="remove"/>
                                        <p:tgtEl>
                                          <p:spTgt spid="65"/>
                                        </p:tgtEl>
                                        <p:attrNameLst>
                                          <p:attrName>fill.on</p:attrName>
                                        </p:attrNameLst>
                                      </p:cBhvr>
                                      <p:to>
                                        <p:strVal val="true"/>
                                      </p:to>
                                    </p:set>
                                  </p:childTnLst>
                                  <p:subTnLst>
                                    <p:audio>
                                      <p:cMediaNode>
                                        <p:cTn display="0" masterRel="sameClick">
                                          <p:stCondLst>
                                            <p:cond evt="begin" delay="0">
                                              <p:tn val="38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5"/>
                  </p:tgtEl>
                </p:cond>
              </p:nextCondLst>
            </p:seq>
            <p:seq concurrent="1" nextAc="seek">
              <p:cTn id="394" restart="whenNotActive" fill="hold" evtFilter="cancelBubble" nodeType="interactiveSeq">
                <p:stCondLst>
                  <p:cond evt="onClick" delay="0">
                    <p:tgtEl>
                      <p:spTgt spid="66"/>
                    </p:tgtEl>
                  </p:cond>
                </p:stCondLst>
                <p:endSync evt="end" delay="0">
                  <p:rtn val="all"/>
                </p:endSync>
                <p:childTnLst>
                  <p:par>
                    <p:cTn id="395" fill="hold">
                      <p:stCondLst>
                        <p:cond delay="0"/>
                      </p:stCondLst>
                      <p:childTnLst>
                        <p:par>
                          <p:cTn id="396" fill="hold">
                            <p:stCondLst>
                              <p:cond delay="0"/>
                            </p:stCondLst>
                            <p:childTnLst>
                              <p:par>
                                <p:cTn id="3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8" dur="250" autoRev="1" fill="remove"/>
                                        <p:tgtEl>
                                          <p:spTgt spid="66"/>
                                        </p:tgtEl>
                                        <p:attrNameLst>
                                          <p:attrName>style.color</p:attrName>
                                        </p:attrNameLst>
                                      </p:cBhvr>
                                      <p:to>
                                        <a:srgbClr val="FF3399"/>
                                      </p:to>
                                    </p:animClr>
                                    <p:animClr clrSpc="rgb" dir="cw">
                                      <p:cBhvr>
                                        <p:cTn id="399" dur="250" autoRev="1" fill="remove"/>
                                        <p:tgtEl>
                                          <p:spTgt spid="66"/>
                                        </p:tgtEl>
                                        <p:attrNameLst>
                                          <p:attrName>fillcolor</p:attrName>
                                        </p:attrNameLst>
                                      </p:cBhvr>
                                      <p:to>
                                        <a:srgbClr val="FF3399"/>
                                      </p:to>
                                    </p:animClr>
                                    <p:set>
                                      <p:cBhvr>
                                        <p:cTn id="400" dur="250" autoRev="1" fill="remove"/>
                                        <p:tgtEl>
                                          <p:spTgt spid="66"/>
                                        </p:tgtEl>
                                        <p:attrNameLst>
                                          <p:attrName>fill.type</p:attrName>
                                        </p:attrNameLst>
                                      </p:cBhvr>
                                      <p:to>
                                        <p:strVal val="solid"/>
                                      </p:to>
                                    </p:set>
                                    <p:set>
                                      <p:cBhvr>
                                        <p:cTn id="401" dur="250" autoRev="1" fill="remove"/>
                                        <p:tgtEl>
                                          <p:spTgt spid="66"/>
                                        </p:tgtEl>
                                        <p:attrNameLst>
                                          <p:attrName>fill.on</p:attrName>
                                        </p:attrNameLst>
                                      </p:cBhvr>
                                      <p:to>
                                        <p:strVal val="true"/>
                                      </p:to>
                                    </p:set>
                                  </p:childTnLst>
                                  <p:subTnLst>
                                    <p:audio>
                                      <p:cMediaNode>
                                        <p:cTn display="0" masterRel="sameClick">
                                          <p:stCondLst>
                                            <p:cond evt="begin" delay="0">
                                              <p:tn val="39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6"/>
                  </p:tgtEl>
                </p:cond>
              </p:nextCondLst>
            </p:seq>
            <p:seq concurrent="1" nextAc="seek">
              <p:cTn id="402" restart="whenNotActive" fill="hold" evtFilter="cancelBubble" nodeType="interactiveSeq">
                <p:stCondLst>
                  <p:cond evt="onClick" delay="0">
                    <p:tgtEl>
                      <p:spTgt spid="67"/>
                    </p:tgtEl>
                  </p:cond>
                </p:stCondLst>
                <p:endSync evt="end" delay="0">
                  <p:rtn val="all"/>
                </p:endSync>
                <p:childTnLst>
                  <p:par>
                    <p:cTn id="403" fill="hold">
                      <p:stCondLst>
                        <p:cond delay="0"/>
                      </p:stCondLst>
                      <p:childTnLst>
                        <p:par>
                          <p:cTn id="404" fill="hold">
                            <p:stCondLst>
                              <p:cond delay="0"/>
                            </p:stCondLst>
                            <p:childTnLst>
                              <p:par>
                                <p:cTn id="4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06" dur="250" autoRev="1" fill="remove"/>
                                        <p:tgtEl>
                                          <p:spTgt spid="67"/>
                                        </p:tgtEl>
                                        <p:attrNameLst>
                                          <p:attrName>style.color</p:attrName>
                                        </p:attrNameLst>
                                      </p:cBhvr>
                                      <p:to>
                                        <a:srgbClr val="FF3399"/>
                                      </p:to>
                                    </p:animClr>
                                    <p:animClr clrSpc="rgb" dir="cw">
                                      <p:cBhvr>
                                        <p:cTn id="407" dur="250" autoRev="1" fill="remove"/>
                                        <p:tgtEl>
                                          <p:spTgt spid="67"/>
                                        </p:tgtEl>
                                        <p:attrNameLst>
                                          <p:attrName>fillcolor</p:attrName>
                                        </p:attrNameLst>
                                      </p:cBhvr>
                                      <p:to>
                                        <a:srgbClr val="FF3399"/>
                                      </p:to>
                                    </p:animClr>
                                    <p:set>
                                      <p:cBhvr>
                                        <p:cTn id="408" dur="250" autoRev="1" fill="remove"/>
                                        <p:tgtEl>
                                          <p:spTgt spid="67"/>
                                        </p:tgtEl>
                                        <p:attrNameLst>
                                          <p:attrName>fill.type</p:attrName>
                                        </p:attrNameLst>
                                      </p:cBhvr>
                                      <p:to>
                                        <p:strVal val="solid"/>
                                      </p:to>
                                    </p:set>
                                    <p:set>
                                      <p:cBhvr>
                                        <p:cTn id="409" dur="250" autoRev="1" fill="remove"/>
                                        <p:tgtEl>
                                          <p:spTgt spid="67"/>
                                        </p:tgtEl>
                                        <p:attrNameLst>
                                          <p:attrName>fill.on</p:attrName>
                                        </p:attrNameLst>
                                      </p:cBhvr>
                                      <p:to>
                                        <p:strVal val="true"/>
                                      </p:to>
                                    </p:set>
                                  </p:childTnLst>
                                  <p:subTnLst>
                                    <p:audio>
                                      <p:cMediaNode>
                                        <p:cTn display="0" masterRel="sameClick">
                                          <p:stCondLst>
                                            <p:cond evt="begin" delay="0">
                                              <p:tn val="40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7"/>
                  </p:tgtEl>
                </p:cond>
              </p:nextCondLst>
            </p:seq>
            <p:seq concurrent="1" nextAc="seek">
              <p:cTn id="410" restart="whenNotActive" fill="hold" evtFilter="cancelBubble" nodeType="interactiveSeq">
                <p:stCondLst>
                  <p:cond evt="onClick" delay="0">
                    <p:tgtEl>
                      <p:spTgt spid="68"/>
                    </p:tgtEl>
                  </p:cond>
                </p:stCondLst>
                <p:endSync evt="end" delay="0">
                  <p:rtn val="all"/>
                </p:endSync>
                <p:childTnLst>
                  <p:par>
                    <p:cTn id="411" fill="hold">
                      <p:stCondLst>
                        <p:cond delay="0"/>
                      </p:stCondLst>
                      <p:childTnLst>
                        <p:par>
                          <p:cTn id="412" fill="hold">
                            <p:stCondLst>
                              <p:cond delay="0"/>
                            </p:stCondLst>
                            <p:childTnLst>
                              <p:par>
                                <p:cTn id="4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4" dur="250" autoRev="1" fill="remove"/>
                                        <p:tgtEl>
                                          <p:spTgt spid="68"/>
                                        </p:tgtEl>
                                        <p:attrNameLst>
                                          <p:attrName>style.color</p:attrName>
                                        </p:attrNameLst>
                                      </p:cBhvr>
                                      <p:to>
                                        <a:srgbClr val="FF3399"/>
                                      </p:to>
                                    </p:animClr>
                                    <p:animClr clrSpc="rgb" dir="cw">
                                      <p:cBhvr>
                                        <p:cTn id="415" dur="250" autoRev="1" fill="remove"/>
                                        <p:tgtEl>
                                          <p:spTgt spid="68"/>
                                        </p:tgtEl>
                                        <p:attrNameLst>
                                          <p:attrName>fillcolor</p:attrName>
                                        </p:attrNameLst>
                                      </p:cBhvr>
                                      <p:to>
                                        <a:srgbClr val="FF3399"/>
                                      </p:to>
                                    </p:animClr>
                                    <p:set>
                                      <p:cBhvr>
                                        <p:cTn id="416" dur="250" autoRev="1" fill="remove"/>
                                        <p:tgtEl>
                                          <p:spTgt spid="68"/>
                                        </p:tgtEl>
                                        <p:attrNameLst>
                                          <p:attrName>fill.type</p:attrName>
                                        </p:attrNameLst>
                                      </p:cBhvr>
                                      <p:to>
                                        <p:strVal val="solid"/>
                                      </p:to>
                                    </p:set>
                                    <p:set>
                                      <p:cBhvr>
                                        <p:cTn id="417" dur="250" autoRev="1" fill="remove"/>
                                        <p:tgtEl>
                                          <p:spTgt spid="68"/>
                                        </p:tgtEl>
                                        <p:attrNameLst>
                                          <p:attrName>fill.on</p:attrName>
                                        </p:attrNameLst>
                                      </p:cBhvr>
                                      <p:to>
                                        <p:strVal val="true"/>
                                      </p:to>
                                    </p:set>
                                  </p:childTnLst>
                                  <p:subTnLst>
                                    <p:audio>
                                      <p:cMediaNode>
                                        <p:cTn display="0" masterRel="sameClick">
                                          <p:stCondLst>
                                            <p:cond evt="begin" delay="0">
                                              <p:tn val="41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8"/>
                  </p:tgtEl>
                </p:cond>
              </p:nextCondLst>
            </p:seq>
            <p:seq concurrent="1" nextAc="seek">
              <p:cTn id="418" restart="whenNotActive" fill="hold" evtFilter="cancelBubble" nodeType="interactiveSeq">
                <p:stCondLst>
                  <p:cond evt="onClick" delay="0">
                    <p:tgtEl>
                      <p:spTgt spid="69"/>
                    </p:tgtEl>
                  </p:cond>
                </p:stCondLst>
                <p:endSync evt="end" delay="0">
                  <p:rtn val="all"/>
                </p:endSync>
                <p:childTnLst>
                  <p:par>
                    <p:cTn id="419" fill="hold">
                      <p:stCondLst>
                        <p:cond delay="0"/>
                      </p:stCondLst>
                      <p:childTnLst>
                        <p:par>
                          <p:cTn id="420" fill="hold">
                            <p:stCondLst>
                              <p:cond delay="0"/>
                            </p:stCondLst>
                            <p:childTnLst>
                              <p:par>
                                <p:cTn id="4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22" dur="250" autoRev="1" fill="remove"/>
                                        <p:tgtEl>
                                          <p:spTgt spid="69"/>
                                        </p:tgtEl>
                                        <p:attrNameLst>
                                          <p:attrName>style.color</p:attrName>
                                        </p:attrNameLst>
                                      </p:cBhvr>
                                      <p:to>
                                        <a:srgbClr val="FF3399"/>
                                      </p:to>
                                    </p:animClr>
                                    <p:animClr clrSpc="rgb" dir="cw">
                                      <p:cBhvr>
                                        <p:cTn id="423" dur="250" autoRev="1" fill="remove"/>
                                        <p:tgtEl>
                                          <p:spTgt spid="69"/>
                                        </p:tgtEl>
                                        <p:attrNameLst>
                                          <p:attrName>fillcolor</p:attrName>
                                        </p:attrNameLst>
                                      </p:cBhvr>
                                      <p:to>
                                        <a:srgbClr val="FF3399"/>
                                      </p:to>
                                    </p:animClr>
                                    <p:set>
                                      <p:cBhvr>
                                        <p:cTn id="424" dur="250" autoRev="1" fill="remove"/>
                                        <p:tgtEl>
                                          <p:spTgt spid="69"/>
                                        </p:tgtEl>
                                        <p:attrNameLst>
                                          <p:attrName>fill.type</p:attrName>
                                        </p:attrNameLst>
                                      </p:cBhvr>
                                      <p:to>
                                        <p:strVal val="solid"/>
                                      </p:to>
                                    </p:set>
                                    <p:set>
                                      <p:cBhvr>
                                        <p:cTn id="425" dur="250" autoRev="1" fill="remove"/>
                                        <p:tgtEl>
                                          <p:spTgt spid="69"/>
                                        </p:tgtEl>
                                        <p:attrNameLst>
                                          <p:attrName>fill.on</p:attrName>
                                        </p:attrNameLst>
                                      </p:cBhvr>
                                      <p:to>
                                        <p:strVal val="true"/>
                                      </p:to>
                                    </p:set>
                                  </p:childTnLst>
                                  <p:subTnLst>
                                    <p:audio>
                                      <p:cMediaNode>
                                        <p:cTn display="0" masterRel="sameClick">
                                          <p:stCondLst>
                                            <p:cond evt="begin" delay="0">
                                              <p:tn val="42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9"/>
                  </p:tgtEl>
                </p:cond>
              </p:nextCondLst>
            </p:seq>
            <p:seq concurrent="1" nextAc="seek">
              <p:cTn id="426" restart="whenNotActive" fill="hold" evtFilter="cancelBubble" nodeType="interactiveSeq">
                <p:stCondLst>
                  <p:cond evt="onClick" delay="0">
                    <p:tgtEl>
                      <p:spTgt spid="70"/>
                    </p:tgtEl>
                  </p:cond>
                </p:stCondLst>
                <p:endSync evt="end" delay="0">
                  <p:rtn val="all"/>
                </p:endSync>
                <p:childTnLst>
                  <p:par>
                    <p:cTn id="427" fill="hold">
                      <p:stCondLst>
                        <p:cond delay="0"/>
                      </p:stCondLst>
                      <p:childTnLst>
                        <p:par>
                          <p:cTn id="428" fill="hold">
                            <p:stCondLst>
                              <p:cond delay="0"/>
                            </p:stCondLst>
                            <p:childTnLst>
                              <p:par>
                                <p:cTn id="4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0" dur="250" autoRev="1" fill="remove"/>
                                        <p:tgtEl>
                                          <p:spTgt spid="70"/>
                                        </p:tgtEl>
                                        <p:attrNameLst>
                                          <p:attrName>style.color</p:attrName>
                                        </p:attrNameLst>
                                      </p:cBhvr>
                                      <p:to>
                                        <a:srgbClr val="FF3399"/>
                                      </p:to>
                                    </p:animClr>
                                    <p:animClr clrSpc="rgb" dir="cw">
                                      <p:cBhvr>
                                        <p:cTn id="431" dur="250" autoRev="1" fill="remove"/>
                                        <p:tgtEl>
                                          <p:spTgt spid="70"/>
                                        </p:tgtEl>
                                        <p:attrNameLst>
                                          <p:attrName>fillcolor</p:attrName>
                                        </p:attrNameLst>
                                      </p:cBhvr>
                                      <p:to>
                                        <a:srgbClr val="FF3399"/>
                                      </p:to>
                                    </p:animClr>
                                    <p:set>
                                      <p:cBhvr>
                                        <p:cTn id="432" dur="250" autoRev="1" fill="remove"/>
                                        <p:tgtEl>
                                          <p:spTgt spid="70"/>
                                        </p:tgtEl>
                                        <p:attrNameLst>
                                          <p:attrName>fill.type</p:attrName>
                                        </p:attrNameLst>
                                      </p:cBhvr>
                                      <p:to>
                                        <p:strVal val="solid"/>
                                      </p:to>
                                    </p:set>
                                    <p:set>
                                      <p:cBhvr>
                                        <p:cTn id="433" dur="250" autoRev="1" fill="remove"/>
                                        <p:tgtEl>
                                          <p:spTgt spid="70"/>
                                        </p:tgtEl>
                                        <p:attrNameLst>
                                          <p:attrName>fill.on</p:attrName>
                                        </p:attrNameLst>
                                      </p:cBhvr>
                                      <p:to>
                                        <p:strVal val="true"/>
                                      </p:to>
                                    </p:set>
                                  </p:childTnLst>
                                  <p:subTnLst>
                                    <p:audio>
                                      <p:cMediaNode>
                                        <p:cTn display="0" masterRel="sameClick">
                                          <p:stCondLst>
                                            <p:cond evt="begin" delay="0">
                                              <p:tn val="42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0"/>
                  </p:tgtEl>
                </p:cond>
              </p:nextCondLst>
            </p:seq>
            <p:seq concurrent="1" nextAc="seek">
              <p:cTn id="434" restart="whenNotActive" fill="hold" evtFilter="cancelBubble" nodeType="interactiveSeq">
                <p:stCondLst>
                  <p:cond evt="onClick" delay="0">
                    <p:tgtEl>
                      <p:spTgt spid="71"/>
                    </p:tgtEl>
                  </p:cond>
                </p:stCondLst>
                <p:endSync evt="end" delay="0">
                  <p:rtn val="all"/>
                </p:endSync>
                <p:childTnLst>
                  <p:par>
                    <p:cTn id="435" fill="hold">
                      <p:stCondLst>
                        <p:cond delay="0"/>
                      </p:stCondLst>
                      <p:childTnLst>
                        <p:par>
                          <p:cTn id="436" fill="hold">
                            <p:stCondLst>
                              <p:cond delay="0"/>
                            </p:stCondLst>
                            <p:childTnLst>
                              <p:par>
                                <p:cTn id="4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8" dur="250" autoRev="1" fill="remove"/>
                                        <p:tgtEl>
                                          <p:spTgt spid="71"/>
                                        </p:tgtEl>
                                        <p:attrNameLst>
                                          <p:attrName>style.color</p:attrName>
                                        </p:attrNameLst>
                                      </p:cBhvr>
                                      <p:to>
                                        <a:srgbClr val="FF3399"/>
                                      </p:to>
                                    </p:animClr>
                                    <p:animClr clrSpc="rgb" dir="cw">
                                      <p:cBhvr>
                                        <p:cTn id="439" dur="250" autoRev="1" fill="remove"/>
                                        <p:tgtEl>
                                          <p:spTgt spid="71"/>
                                        </p:tgtEl>
                                        <p:attrNameLst>
                                          <p:attrName>fillcolor</p:attrName>
                                        </p:attrNameLst>
                                      </p:cBhvr>
                                      <p:to>
                                        <a:srgbClr val="FF3399"/>
                                      </p:to>
                                    </p:animClr>
                                    <p:set>
                                      <p:cBhvr>
                                        <p:cTn id="440" dur="250" autoRev="1" fill="remove"/>
                                        <p:tgtEl>
                                          <p:spTgt spid="71"/>
                                        </p:tgtEl>
                                        <p:attrNameLst>
                                          <p:attrName>fill.type</p:attrName>
                                        </p:attrNameLst>
                                      </p:cBhvr>
                                      <p:to>
                                        <p:strVal val="solid"/>
                                      </p:to>
                                    </p:set>
                                    <p:set>
                                      <p:cBhvr>
                                        <p:cTn id="441" dur="250" autoRev="1" fill="remove"/>
                                        <p:tgtEl>
                                          <p:spTgt spid="71"/>
                                        </p:tgtEl>
                                        <p:attrNameLst>
                                          <p:attrName>fill.on</p:attrName>
                                        </p:attrNameLst>
                                      </p:cBhvr>
                                      <p:to>
                                        <p:strVal val="true"/>
                                      </p:to>
                                    </p:set>
                                  </p:childTnLst>
                                  <p:subTnLst>
                                    <p:audio>
                                      <p:cMediaNode>
                                        <p:cTn display="0" masterRel="sameClick">
                                          <p:stCondLst>
                                            <p:cond evt="begin" delay="0">
                                              <p:tn val="43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1"/>
                  </p:tgtEl>
                </p:cond>
              </p:nextCondLst>
            </p:seq>
            <p:seq concurrent="1" nextAc="seek">
              <p:cTn id="442" restart="whenNotActive" fill="hold" evtFilter="cancelBubble" nodeType="interactiveSeq">
                <p:stCondLst>
                  <p:cond evt="onClick" delay="0">
                    <p:tgtEl>
                      <p:spTgt spid="72"/>
                    </p:tgtEl>
                  </p:cond>
                </p:stCondLst>
                <p:endSync evt="end" delay="0">
                  <p:rtn val="all"/>
                </p:endSync>
                <p:childTnLst>
                  <p:par>
                    <p:cTn id="443" fill="hold">
                      <p:stCondLst>
                        <p:cond delay="0"/>
                      </p:stCondLst>
                      <p:childTnLst>
                        <p:par>
                          <p:cTn id="444" fill="hold">
                            <p:stCondLst>
                              <p:cond delay="0"/>
                            </p:stCondLst>
                            <p:childTnLst>
                              <p:par>
                                <p:cTn id="4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46" dur="250" autoRev="1" fill="remove"/>
                                        <p:tgtEl>
                                          <p:spTgt spid="72"/>
                                        </p:tgtEl>
                                        <p:attrNameLst>
                                          <p:attrName>style.color</p:attrName>
                                        </p:attrNameLst>
                                      </p:cBhvr>
                                      <p:to>
                                        <a:srgbClr val="FF3399"/>
                                      </p:to>
                                    </p:animClr>
                                    <p:animClr clrSpc="rgb" dir="cw">
                                      <p:cBhvr>
                                        <p:cTn id="447" dur="250" autoRev="1" fill="remove"/>
                                        <p:tgtEl>
                                          <p:spTgt spid="72"/>
                                        </p:tgtEl>
                                        <p:attrNameLst>
                                          <p:attrName>fillcolor</p:attrName>
                                        </p:attrNameLst>
                                      </p:cBhvr>
                                      <p:to>
                                        <a:srgbClr val="FF3399"/>
                                      </p:to>
                                    </p:animClr>
                                    <p:set>
                                      <p:cBhvr>
                                        <p:cTn id="448" dur="250" autoRev="1" fill="remove"/>
                                        <p:tgtEl>
                                          <p:spTgt spid="72"/>
                                        </p:tgtEl>
                                        <p:attrNameLst>
                                          <p:attrName>fill.type</p:attrName>
                                        </p:attrNameLst>
                                      </p:cBhvr>
                                      <p:to>
                                        <p:strVal val="solid"/>
                                      </p:to>
                                    </p:set>
                                    <p:set>
                                      <p:cBhvr>
                                        <p:cTn id="449" dur="250" autoRev="1" fill="remove"/>
                                        <p:tgtEl>
                                          <p:spTgt spid="72"/>
                                        </p:tgtEl>
                                        <p:attrNameLst>
                                          <p:attrName>fill.on</p:attrName>
                                        </p:attrNameLst>
                                      </p:cBhvr>
                                      <p:to>
                                        <p:strVal val="true"/>
                                      </p:to>
                                    </p:set>
                                  </p:childTnLst>
                                  <p:subTnLst>
                                    <p:audio>
                                      <p:cMediaNode>
                                        <p:cTn display="0" masterRel="sameClick">
                                          <p:stCondLst>
                                            <p:cond evt="begin" delay="0">
                                              <p:tn val="44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2"/>
                  </p:tgtEl>
                </p:cond>
              </p:nextCondLst>
            </p:seq>
            <p:seq concurrent="1" nextAc="seek">
              <p:cTn id="450" restart="whenNotActive" fill="hold" evtFilter="cancelBubble" nodeType="interactiveSeq">
                <p:stCondLst>
                  <p:cond evt="onClick" delay="0">
                    <p:tgtEl>
                      <p:spTgt spid="73"/>
                    </p:tgtEl>
                  </p:cond>
                </p:stCondLst>
                <p:endSync evt="end" delay="0">
                  <p:rtn val="all"/>
                </p:endSync>
                <p:childTnLst>
                  <p:par>
                    <p:cTn id="451" fill="hold">
                      <p:stCondLst>
                        <p:cond delay="0"/>
                      </p:stCondLst>
                      <p:childTnLst>
                        <p:par>
                          <p:cTn id="452" fill="hold">
                            <p:stCondLst>
                              <p:cond delay="0"/>
                            </p:stCondLst>
                            <p:childTnLst>
                              <p:par>
                                <p:cTn id="4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4" dur="250" autoRev="1" fill="remove"/>
                                        <p:tgtEl>
                                          <p:spTgt spid="73"/>
                                        </p:tgtEl>
                                        <p:attrNameLst>
                                          <p:attrName>style.color</p:attrName>
                                        </p:attrNameLst>
                                      </p:cBhvr>
                                      <p:to>
                                        <a:srgbClr val="FF3399"/>
                                      </p:to>
                                    </p:animClr>
                                    <p:animClr clrSpc="rgb" dir="cw">
                                      <p:cBhvr>
                                        <p:cTn id="455" dur="250" autoRev="1" fill="remove"/>
                                        <p:tgtEl>
                                          <p:spTgt spid="73"/>
                                        </p:tgtEl>
                                        <p:attrNameLst>
                                          <p:attrName>fillcolor</p:attrName>
                                        </p:attrNameLst>
                                      </p:cBhvr>
                                      <p:to>
                                        <a:srgbClr val="FF3399"/>
                                      </p:to>
                                    </p:animClr>
                                    <p:set>
                                      <p:cBhvr>
                                        <p:cTn id="456" dur="250" autoRev="1" fill="remove"/>
                                        <p:tgtEl>
                                          <p:spTgt spid="73"/>
                                        </p:tgtEl>
                                        <p:attrNameLst>
                                          <p:attrName>fill.type</p:attrName>
                                        </p:attrNameLst>
                                      </p:cBhvr>
                                      <p:to>
                                        <p:strVal val="solid"/>
                                      </p:to>
                                    </p:set>
                                    <p:set>
                                      <p:cBhvr>
                                        <p:cTn id="457" dur="250" autoRev="1" fill="remove"/>
                                        <p:tgtEl>
                                          <p:spTgt spid="73"/>
                                        </p:tgtEl>
                                        <p:attrNameLst>
                                          <p:attrName>fill.on</p:attrName>
                                        </p:attrNameLst>
                                      </p:cBhvr>
                                      <p:to>
                                        <p:strVal val="true"/>
                                      </p:to>
                                    </p:set>
                                  </p:childTnLst>
                                  <p:subTnLst>
                                    <p:audio>
                                      <p:cMediaNode>
                                        <p:cTn display="0" masterRel="sameClick">
                                          <p:stCondLst>
                                            <p:cond evt="begin" delay="0">
                                              <p:tn val="45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3"/>
                  </p:tgtEl>
                </p:cond>
              </p:nextCondLst>
            </p:seq>
            <p:seq concurrent="1" nextAc="seek">
              <p:cTn id="458" restart="whenNotActive" fill="hold" evtFilter="cancelBubble" nodeType="interactiveSeq">
                <p:stCondLst>
                  <p:cond evt="onClick" delay="0">
                    <p:tgtEl>
                      <p:spTgt spid="74"/>
                    </p:tgtEl>
                  </p:cond>
                </p:stCondLst>
                <p:endSync evt="end" delay="0">
                  <p:rtn val="all"/>
                </p:endSync>
                <p:childTnLst>
                  <p:par>
                    <p:cTn id="459" fill="hold">
                      <p:stCondLst>
                        <p:cond delay="0"/>
                      </p:stCondLst>
                      <p:childTnLst>
                        <p:par>
                          <p:cTn id="460" fill="hold">
                            <p:stCondLst>
                              <p:cond delay="0"/>
                            </p:stCondLst>
                            <p:childTnLst>
                              <p:par>
                                <p:cTn id="4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2" dur="250" autoRev="1" fill="remove"/>
                                        <p:tgtEl>
                                          <p:spTgt spid="74"/>
                                        </p:tgtEl>
                                        <p:attrNameLst>
                                          <p:attrName>style.color</p:attrName>
                                        </p:attrNameLst>
                                      </p:cBhvr>
                                      <p:to>
                                        <a:srgbClr val="FF3399"/>
                                      </p:to>
                                    </p:animClr>
                                    <p:animClr clrSpc="rgb" dir="cw">
                                      <p:cBhvr>
                                        <p:cTn id="463" dur="250" autoRev="1" fill="remove"/>
                                        <p:tgtEl>
                                          <p:spTgt spid="74"/>
                                        </p:tgtEl>
                                        <p:attrNameLst>
                                          <p:attrName>fillcolor</p:attrName>
                                        </p:attrNameLst>
                                      </p:cBhvr>
                                      <p:to>
                                        <a:srgbClr val="FF3399"/>
                                      </p:to>
                                    </p:animClr>
                                    <p:set>
                                      <p:cBhvr>
                                        <p:cTn id="464" dur="250" autoRev="1" fill="remove"/>
                                        <p:tgtEl>
                                          <p:spTgt spid="74"/>
                                        </p:tgtEl>
                                        <p:attrNameLst>
                                          <p:attrName>fill.type</p:attrName>
                                        </p:attrNameLst>
                                      </p:cBhvr>
                                      <p:to>
                                        <p:strVal val="solid"/>
                                      </p:to>
                                    </p:set>
                                    <p:set>
                                      <p:cBhvr>
                                        <p:cTn id="465" dur="250" autoRev="1" fill="remove"/>
                                        <p:tgtEl>
                                          <p:spTgt spid="74"/>
                                        </p:tgtEl>
                                        <p:attrNameLst>
                                          <p:attrName>fill.on</p:attrName>
                                        </p:attrNameLst>
                                      </p:cBhvr>
                                      <p:to>
                                        <p:strVal val="true"/>
                                      </p:to>
                                    </p:set>
                                  </p:childTnLst>
                                  <p:subTnLst>
                                    <p:audio>
                                      <p:cMediaNode>
                                        <p:cTn display="0" masterRel="sameClick">
                                          <p:stCondLst>
                                            <p:cond evt="begin" delay="0">
                                              <p:tn val="46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4"/>
                  </p:tgtEl>
                </p:cond>
              </p:nextCondLst>
            </p:seq>
            <p:seq concurrent="1" nextAc="seek">
              <p:cTn id="466" restart="whenNotActive" fill="hold" evtFilter="cancelBubble" nodeType="interactiveSeq">
                <p:stCondLst>
                  <p:cond evt="onClick" delay="0">
                    <p:tgtEl>
                      <p:spTgt spid="75"/>
                    </p:tgtEl>
                  </p:cond>
                </p:stCondLst>
                <p:endSync evt="end" delay="0">
                  <p:rtn val="all"/>
                </p:endSync>
                <p:childTnLst>
                  <p:par>
                    <p:cTn id="467" fill="hold">
                      <p:stCondLst>
                        <p:cond delay="0"/>
                      </p:stCondLst>
                      <p:childTnLst>
                        <p:par>
                          <p:cTn id="468" fill="hold">
                            <p:stCondLst>
                              <p:cond delay="0"/>
                            </p:stCondLst>
                            <p:childTnLst>
                              <p:par>
                                <p:cTn id="4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0" dur="250" autoRev="1" fill="remove"/>
                                        <p:tgtEl>
                                          <p:spTgt spid="75"/>
                                        </p:tgtEl>
                                        <p:attrNameLst>
                                          <p:attrName>style.color</p:attrName>
                                        </p:attrNameLst>
                                      </p:cBhvr>
                                      <p:to>
                                        <a:srgbClr val="FF3399"/>
                                      </p:to>
                                    </p:animClr>
                                    <p:animClr clrSpc="rgb" dir="cw">
                                      <p:cBhvr>
                                        <p:cTn id="471" dur="250" autoRev="1" fill="remove"/>
                                        <p:tgtEl>
                                          <p:spTgt spid="75"/>
                                        </p:tgtEl>
                                        <p:attrNameLst>
                                          <p:attrName>fillcolor</p:attrName>
                                        </p:attrNameLst>
                                      </p:cBhvr>
                                      <p:to>
                                        <a:srgbClr val="FF3399"/>
                                      </p:to>
                                    </p:animClr>
                                    <p:set>
                                      <p:cBhvr>
                                        <p:cTn id="472" dur="250" autoRev="1" fill="remove"/>
                                        <p:tgtEl>
                                          <p:spTgt spid="75"/>
                                        </p:tgtEl>
                                        <p:attrNameLst>
                                          <p:attrName>fill.type</p:attrName>
                                        </p:attrNameLst>
                                      </p:cBhvr>
                                      <p:to>
                                        <p:strVal val="solid"/>
                                      </p:to>
                                    </p:set>
                                    <p:set>
                                      <p:cBhvr>
                                        <p:cTn id="473" dur="250" autoRev="1" fill="remove"/>
                                        <p:tgtEl>
                                          <p:spTgt spid="75"/>
                                        </p:tgtEl>
                                        <p:attrNameLst>
                                          <p:attrName>fill.on</p:attrName>
                                        </p:attrNameLst>
                                      </p:cBhvr>
                                      <p:to>
                                        <p:strVal val="true"/>
                                      </p:to>
                                    </p:set>
                                  </p:childTnLst>
                                  <p:subTnLst>
                                    <p:audio>
                                      <p:cMediaNode>
                                        <p:cTn display="0" masterRel="sameClick">
                                          <p:stCondLst>
                                            <p:cond evt="begin" delay="0">
                                              <p:tn val="46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5"/>
                  </p:tgtEl>
                </p:cond>
              </p:nextCondLst>
            </p:seq>
            <p:seq concurrent="1" nextAc="seek">
              <p:cTn id="474" restart="whenNotActive" fill="hold" evtFilter="cancelBubble" nodeType="interactiveSeq">
                <p:stCondLst>
                  <p:cond evt="onClick" delay="0">
                    <p:tgtEl>
                      <p:spTgt spid="76"/>
                    </p:tgtEl>
                  </p:cond>
                </p:stCondLst>
                <p:endSync evt="end" delay="0">
                  <p:rtn val="all"/>
                </p:endSync>
                <p:childTnLst>
                  <p:par>
                    <p:cTn id="475" fill="hold">
                      <p:stCondLst>
                        <p:cond delay="0"/>
                      </p:stCondLst>
                      <p:childTnLst>
                        <p:par>
                          <p:cTn id="476" fill="hold">
                            <p:stCondLst>
                              <p:cond delay="0"/>
                            </p:stCondLst>
                            <p:childTnLst>
                              <p:par>
                                <p:cTn id="4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8" dur="250" autoRev="1" fill="remove"/>
                                        <p:tgtEl>
                                          <p:spTgt spid="76"/>
                                        </p:tgtEl>
                                        <p:attrNameLst>
                                          <p:attrName>style.color</p:attrName>
                                        </p:attrNameLst>
                                      </p:cBhvr>
                                      <p:to>
                                        <a:srgbClr val="FF3399"/>
                                      </p:to>
                                    </p:animClr>
                                    <p:animClr clrSpc="rgb" dir="cw">
                                      <p:cBhvr>
                                        <p:cTn id="479" dur="250" autoRev="1" fill="remove"/>
                                        <p:tgtEl>
                                          <p:spTgt spid="76"/>
                                        </p:tgtEl>
                                        <p:attrNameLst>
                                          <p:attrName>fillcolor</p:attrName>
                                        </p:attrNameLst>
                                      </p:cBhvr>
                                      <p:to>
                                        <a:srgbClr val="FF3399"/>
                                      </p:to>
                                    </p:animClr>
                                    <p:set>
                                      <p:cBhvr>
                                        <p:cTn id="480" dur="250" autoRev="1" fill="remove"/>
                                        <p:tgtEl>
                                          <p:spTgt spid="76"/>
                                        </p:tgtEl>
                                        <p:attrNameLst>
                                          <p:attrName>fill.type</p:attrName>
                                        </p:attrNameLst>
                                      </p:cBhvr>
                                      <p:to>
                                        <p:strVal val="solid"/>
                                      </p:to>
                                    </p:set>
                                    <p:set>
                                      <p:cBhvr>
                                        <p:cTn id="481" dur="250" autoRev="1" fill="remove"/>
                                        <p:tgtEl>
                                          <p:spTgt spid="76"/>
                                        </p:tgtEl>
                                        <p:attrNameLst>
                                          <p:attrName>fill.on</p:attrName>
                                        </p:attrNameLst>
                                      </p:cBhvr>
                                      <p:to>
                                        <p:strVal val="true"/>
                                      </p:to>
                                    </p:set>
                                  </p:childTnLst>
                                  <p:subTnLst>
                                    <p:audio>
                                      <p:cMediaNode>
                                        <p:cTn display="0" masterRel="sameClick">
                                          <p:stCondLst>
                                            <p:cond evt="begin" delay="0">
                                              <p:tn val="47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6"/>
                  </p:tgtEl>
                </p:cond>
              </p:nextCondLst>
            </p:seq>
            <p:seq concurrent="1" nextAc="seek">
              <p:cTn id="482" restart="whenNotActive" fill="hold" evtFilter="cancelBubble" nodeType="interactiveSeq">
                <p:stCondLst>
                  <p:cond evt="onClick" delay="0">
                    <p:tgtEl>
                      <p:spTgt spid="77"/>
                    </p:tgtEl>
                  </p:cond>
                </p:stCondLst>
                <p:endSync evt="end" delay="0">
                  <p:rtn val="all"/>
                </p:endSync>
                <p:childTnLst>
                  <p:par>
                    <p:cTn id="483" fill="hold">
                      <p:stCondLst>
                        <p:cond delay="0"/>
                      </p:stCondLst>
                      <p:childTnLst>
                        <p:par>
                          <p:cTn id="484" fill="hold">
                            <p:stCondLst>
                              <p:cond delay="0"/>
                            </p:stCondLst>
                            <p:childTnLst>
                              <p:par>
                                <p:cTn id="4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86" dur="250" autoRev="1" fill="remove"/>
                                        <p:tgtEl>
                                          <p:spTgt spid="77"/>
                                        </p:tgtEl>
                                        <p:attrNameLst>
                                          <p:attrName>style.color</p:attrName>
                                        </p:attrNameLst>
                                      </p:cBhvr>
                                      <p:to>
                                        <a:srgbClr val="FF3399"/>
                                      </p:to>
                                    </p:animClr>
                                    <p:animClr clrSpc="rgb" dir="cw">
                                      <p:cBhvr>
                                        <p:cTn id="487" dur="250" autoRev="1" fill="remove"/>
                                        <p:tgtEl>
                                          <p:spTgt spid="77"/>
                                        </p:tgtEl>
                                        <p:attrNameLst>
                                          <p:attrName>fillcolor</p:attrName>
                                        </p:attrNameLst>
                                      </p:cBhvr>
                                      <p:to>
                                        <a:srgbClr val="FF3399"/>
                                      </p:to>
                                    </p:animClr>
                                    <p:set>
                                      <p:cBhvr>
                                        <p:cTn id="488" dur="250" autoRev="1" fill="remove"/>
                                        <p:tgtEl>
                                          <p:spTgt spid="77"/>
                                        </p:tgtEl>
                                        <p:attrNameLst>
                                          <p:attrName>fill.type</p:attrName>
                                        </p:attrNameLst>
                                      </p:cBhvr>
                                      <p:to>
                                        <p:strVal val="solid"/>
                                      </p:to>
                                    </p:set>
                                    <p:set>
                                      <p:cBhvr>
                                        <p:cTn id="489" dur="250" autoRev="1" fill="remove"/>
                                        <p:tgtEl>
                                          <p:spTgt spid="77"/>
                                        </p:tgtEl>
                                        <p:attrNameLst>
                                          <p:attrName>fill.on</p:attrName>
                                        </p:attrNameLst>
                                      </p:cBhvr>
                                      <p:to>
                                        <p:strVal val="true"/>
                                      </p:to>
                                    </p:set>
                                  </p:childTnLst>
                                  <p:subTnLst>
                                    <p:audio>
                                      <p:cMediaNode>
                                        <p:cTn display="0" masterRel="sameClick">
                                          <p:stCondLst>
                                            <p:cond evt="begin" delay="0">
                                              <p:tn val="48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7"/>
                  </p:tgtEl>
                </p:cond>
              </p:nextCondLst>
            </p:seq>
            <p:seq concurrent="1" nextAc="seek">
              <p:cTn id="490" restart="whenNotActive" fill="hold" evtFilter="cancelBubble" nodeType="interactiveSeq">
                <p:stCondLst>
                  <p:cond evt="onClick" delay="0">
                    <p:tgtEl>
                      <p:spTgt spid="78"/>
                    </p:tgtEl>
                  </p:cond>
                </p:stCondLst>
                <p:endSync evt="end" delay="0">
                  <p:rtn val="all"/>
                </p:endSync>
                <p:childTnLst>
                  <p:par>
                    <p:cTn id="491" fill="hold">
                      <p:stCondLst>
                        <p:cond delay="0"/>
                      </p:stCondLst>
                      <p:childTnLst>
                        <p:par>
                          <p:cTn id="492" fill="hold">
                            <p:stCondLst>
                              <p:cond delay="0"/>
                            </p:stCondLst>
                            <p:childTnLst>
                              <p:par>
                                <p:cTn id="4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4" dur="250" autoRev="1" fill="remove"/>
                                        <p:tgtEl>
                                          <p:spTgt spid="78"/>
                                        </p:tgtEl>
                                        <p:attrNameLst>
                                          <p:attrName>style.color</p:attrName>
                                        </p:attrNameLst>
                                      </p:cBhvr>
                                      <p:to>
                                        <a:srgbClr val="FF3399"/>
                                      </p:to>
                                    </p:animClr>
                                    <p:animClr clrSpc="rgb" dir="cw">
                                      <p:cBhvr>
                                        <p:cTn id="495" dur="250" autoRev="1" fill="remove"/>
                                        <p:tgtEl>
                                          <p:spTgt spid="78"/>
                                        </p:tgtEl>
                                        <p:attrNameLst>
                                          <p:attrName>fillcolor</p:attrName>
                                        </p:attrNameLst>
                                      </p:cBhvr>
                                      <p:to>
                                        <a:srgbClr val="FF3399"/>
                                      </p:to>
                                    </p:animClr>
                                    <p:set>
                                      <p:cBhvr>
                                        <p:cTn id="496" dur="250" autoRev="1" fill="remove"/>
                                        <p:tgtEl>
                                          <p:spTgt spid="78"/>
                                        </p:tgtEl>
                                        <p:attrNameLst>
                                          <p:attrName>fill.type</p:attrName>
                                        </p:attrNameLst>
                                      </p:cBhvr>
                                      <p:to>
                                        <p:strVal val="solid"/>
                                      </p:to>
                                    </p:set>
                                    <p:set>
                                      <p:cBhvr>
                                        <p:cTn id="497" dur="250" autoRev="1" fill="remove"/>
                                        <p:tgtEl>
                                          <p:spTgt spid="78"/>
                                        </p:tgtEl>
                                        <p:attrNameLst>
                                          <p:attrName>fill.on</p:attrName>
                                        </p:attrNameLst>
                                      </p:cBhvr>
                                      <p:to>
                                        <p:strVal val="true"/>
                                      </p:to>
                                    </p:set>
                                  </p:childTnLst>
                                  <p:subTnLst>
                                    <p:audio>
                                      <p:cMediaNode>
                                        <p:cTn display="0" masterRel="sameClick">
                                          <p:stCondLst>
                                            <p:cond evt="begin" delay="0">
                                              <p:tn val="49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8"/>
                  </p:tgtEl>
                </p:cond>
              </p:nextCondLst>
            </p:seq>
            <p:seq concurrent="1" nextAc="seek">
              <p:cTn id="498" restart="whenNotActive" fill="hold" evtFilter="cancelBubble" nodeType="interactiveSeq">
                <p:stCondLst>
                  <p:cond evt="onClick" delay="0">
                    <p:tgtEl>
                      <p:spTgt spid="79"/>
                    </p:tgtEl>
                  </p:cond>
                </p:stCondLst>
                <p:endSync evt="end" delay="0">
                  <p:rtn val="all"/>
                </p:endSync>
                <p:childTnLst>
                  <p:par>
                    <p:cTn id="499" fill="hold">
                      <p:stCondLst>
                        <p:cond delay="0"/>
                      </p:stCondLst>
                      <p:childTnLst>
                        <p:par>
                          <p:cTn id="500" fill="hold">
                            <p:stCondLst>
                              <p:cond delay="0"/>
                            </p:stCondLst>
                            <p:childTnLst>
                              <p:par>
                                <p:cTn id="5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02" dur="250" autoRev="1" fill="remove"/>
                                        <p:tgtEl>
                                          <p:spTgt spid="79"/>
                                        </p:tgtEl>
                                        <p:attrNameLst>
                                          <p:attrName>style.color</p:attrName>
                                        </p:attrNameLst>
                                      </p:cBhvr>
                                      <p:to>
                                        <a:srgbClr val="FF3399"/>
                                      </p:to>
                                    </p:animClr>
                                    <p:animClr clrSpc="rgb" dir="cw">
                                      <p:cBhvr>
                                        <p:cTn id="503" dur="250" autoRev="1" fill="remove"/>
                                        <p:tgtEl>
                                          <p:spTgt spid="79"/>
                                        </p:tgtEl>
                                        <p:attrNameLst>
                                          <p:attrName>fillcolor</p:attrName>
                                        </p:attrNameLst>
                                      </p:cBhvr>
                                      <p:to>
                                        <a:srgbClr val="FF3399"/>
                                      </p:to>
                                    </p:animClr>
                                    <p:set>
                                      <p:cBhvr>
                                        <p:cTn id="504" dur="250" autoRev="1" fill="remove"/>
                                        <p:tgtEl>
                                          <p:spTgt spid="79"/>
                                        </p:tgtEl>
                                        <p:attrNameLst>
                                          <p:attrName>fill.type</p:attrName>
                                        </p:attrNameLst>
                                      </p:cBhvr>
                                      <p:to>
                                        <p:strVal val="solid"/>
                                      </p:to>
                                    </p:set>
                                    <p:set>
                                      <p:cBhvr>
                                        <p:cTn id="505" dur="250" autoRev="1" fill="remove"/>
                                        <p:tgtEl>
                                          <p:spTgt spid="79"/>
                                        </p:tgtEl>
                                        <p:attrNameLst>
                                          <p:attrName>fill.on</p:attrName>
                                        </p:attrNameLst>
                                      </p:cBhvr>
                                      <p:to>
                                        <p:strVal val="true"/>
                                      </p:to>
                                    </p:set>
                                  </p:childTnLst>
                                  <p:subTnLst>
                                    <p:audio>
                                      <p:cMediaNode>
                                        <p:cTn display="0" masterRel="sameClick">
                                          <p:stCondLst>
                                            <p:cond evt="begin" delay="0">
                                              <p:tn val="50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9"/>
                  </p:tgtEl>
                </p:cond>
              </p:nextCondLst>
            </p:seq>
            <p:seq concurrent="1" nextAc="seek">
              <p:cTn id="506" restart="whenNotActive" fill="hold" evtFilter="cancelBubble" nodeType="interactiveSeq">
                <p:stCondLst>
                  <p:cond evt="onClick" delay="0">
                    <p:tgtEl>
                      <p:spTgt spid="80"/>
                    </p:tgtEl>
                  </p:cond>
                </p:stCondLst>
                <p:endSync evt="end" delay="0">
                  <p:rtn val="all"/>
                </p:endSync>
                <p:childTnLst>
                  <p:par>
                    <p:cTn id="507" fill="hold">
                      <p:stCondLst>
                        <p:cond delay="0"/>
                      </p:stCondLst>
                      <p:childTnLst>
                        <p:par>
                          <p:cTn id="508" fill="hold">
                            <p:stCondLst>
                              <p:cond delay="0"/>
                            </p:stCondLst>
                            <p:childTnLst>
                              <p:par>
                                <p:cTn id="5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0" dur="250" autoRev="1" fill="remove"/>
                                        <p:tgtEl>
                                          <p:spTgt spid="80"/>
                                        </p:tgtEl>
                                        <p:attrNameLst>
                                          <p:attrName>style.color</p:attrName>
                                        </p:attrNameLst>
                                      </p:cBhvr>
                                      <p:to>
                                        <a:srgbClr val="FF3399"/>
                                      </p:to>
                                    </p:animClr>
                                    <p:animClr clrSpc="rgb" dir="cw">
                                      <p:cBhvr>
                                        <p:cTn id="511" dur="250" autoRev="1" fill="remove"/>
                                        <p:tgtEl>
                                          <p:spTgt spid="80"/>
                                        </p:tgtEl>
                                        <p:attrNameLst>
                                          <p:attrName>fillcolor</p:attrName>
                                        </p:attrNameLst>
                                      </p:cBhvr>
                                      <p:to>
                                        <a:srgbClr val="FF3399"/>
                                      </p:to>
                                    </p:animClr>
                                    <p:set>
                                      <p:cBhvr>
                                        <p:cTn id="512" dur="250" autoRev="1" fill="remove"/>
                                        <p:tgtEl>
                                          <p:spTgt spid="80"/>
                                        </p:tgtEl>
                                        <p:attrNameLst>
                                          <p:attrName>fill.type</p:attrName>
                                        </p:attrNameLst>
                                      </p:cBhvr>
                                      <p:to>
                                        <p:strVal val="solid"/>
                                      </p:to>
                                    </p:set>
                                    <p:set>
                                      <p:cBhvr>
                                        <p:cTn id="513" dur="250" autoRev="1" fill="remove"/>
                                        <p:tgtEl>
                                          <p:spTgt spid="80"/>
                                        </p:tgtEl>
                                        <p:attrNameLst>
                                          <p:attrName>fill.on</p:attrName>
                                        </p:attrNameLst>
                                      </p:cBhvr>
                                      <p:to>
                                        <p:strVal val="true"/>
                                      </p:to>
                                    </p:set>
                                  </p:childTnLst>
                                  <p:subTnLst>
                                    <p:audio>
                                      <p:cMediaNode>
                                        <p:cTn display="0" masterRel="sameClick">
                                          <p:stCondLst>
                                            <p:cond evt="begin" delay="0">
                                              <p:tn val="50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0"/>
                  </p:tgtEl>
                </p:cond>
              </p:nextCondLst>
            </p:seq>
            <p:seq concurrent="1" nextAc="seek">
              <p:cTn id="514" restart="whenNotActive" fill="hold" evtFilter="cancelBubble" nodeType="interactiveSeq">
                <p:stCondLst>
                  <p:cond evt="onClick" delay="0">
                    <p:tgtEl>
                      <p:spTgt spid="81"/>
                    </p:tgtEl>
                  </p:cond>
                </p:stCondLst>
                <p:endSync evt="end" delay="0">
                  <p:rtn val="all"/>
                </p:endSync>
                <p:childTnLst>
                  <p:par>
                    <p:cTn id="515" fill="hold">
                      <p:stCondLst>
                        <p:cond delay="0"/>
                      </p:stCondLst>
                      <p:childTnLst>
                        <p:par>
                          <p:cTn id="516" fill="hold">
                            <p:stCondLst>
                              <p:cond delay="0"/>
                            </p:stCondLst>
                            <p:childTnLst>
                              <p:par>
                                <p:cTn id="5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8" dur="250" autoRev="1" fill="remove"/>
                                        <p:tgtEl>
                                          <p:spTgt spid="81"/>
                                        </p:tgtEl>
                                        <p:attrNameLst>
                                          <p:attrName>style.color</p:attrName>
                                        </p:attrNameLst>
                                      </p:cBhvr>
                                      <p:to>
                                        <a:srgbClr val="FF3399"/>
                                      </p:to>
                                    </p:animClr>
                                    <p:animClr clrSpc="rgb" dir="cw">
                                      <p:cBhvr>
                                        <p:cTn id="519" dur="250" autoRev="1" fill="remove"/>
                                        <p:tgtEl>
                                          <p:spTgt spid="81"/>
                                        </p:tgtEl>
                                        <p:attrNameLst>
                                          <p:attrName>fillcolor</p:attrName>
                                        </p:attrNameLst>
                                      </p:cBhvr>
                                      <p:to>
                                        <a:srgbClr val="FF3399"/>
                                      </p:to>
                                    </p:animClr>
                                    <p:set>
                                      <p:cBhvr>
                                        <p:cTn id="520" dur="250" autoRev="1" fill="remove"/>
                                        <p:tgtEl>
                                          <p:spTgt spid="81"/>
                                        </p:tgtEl>
                                        <p:attrNameLst>
                                          <p:attrName>fill.type</p:attrName>
                                        </p:attrNameLst>
                                      </p:cBhvr>
                                      <p:to>
                                        <p:strVal val="solid"/>
                                      </p:to>
                                    </p:set>
                                    <p:set>
                                      <p:cBhvr>
                                        <p:cTn id="521" dur="250" autoRev="1" fill="remove"/>
                                        <p:tgtEl>
                                          <p:spTgt spid="81"/>
                                        </p:tgtEl>
                                        <p:attrNameLst>
                                          <p:attrName>fill.on</p:attrName>
                                        </p:attrNameLst>
                                      </p:cBhvr>
                                      <p:to>
                                        <p:strVal val="true"/>
                                      </p:to>
                                    </p:set>
                                  </p:childTnLst>
                                  <p:subTnLst>
                                    <p:audio>
                                      <p:cMediaNode>
                                        <p:cTn display="0" masterRel="sameClick">
                                          <p:stCondLst>
                                            <p:cond evt="begin" delay="0">
                                              <p:tn val="51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1"/>
                  </p:tgtEl>
                </p:cond>
              </p:nextCondLst>
            </p:seq>
            <p:seq concurrent="1" nextAc="seek">
              <p:cTn id="522" restart="whenNotActive" fill="hold" evtFilter="cancelBubble" nodeType="interactiveSeq">
                <p:stCondLst>
                  <p:cond evt="onClick" delay="0">
                    <p:tgtEl>
                      <p:spTgt spid="82"/>
                    </p:tgtEl>
                  </p:cond>
                </p:stCondLst>
                <p:endSync evt="end" delay="0">
                  <p:rtn val="all"/>
                </p:endSync>
                <p:childTnLst>
                  <p:par>
                    <p:cTn id="523" fill="hold">
                      <p:stCondLst>
                        <p:cond delay="0"/>
                      </p:stCondLst>
                      <p:childTnLst>
                        <p:par>
                          <p:cTn id="524" fill="hold">
                            <p:stCondLst>
                              <p:cond delay="0"/>
                            </p:stCondLst>
                            <p:childTnLst>
                              <p:par>
                                <p:cTn id="5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26" dur="250" autoRev="1" fill="remove"/>
                                        <p:tgtEl>
                                          <p:spTgt spid="82"/>
                                        </p:tgtEl>
                                        <p:attrNameLst>
                                          <p:attrName>style.color</p:attrName>
                                        </p:attrNameLst>
                                      </p:cBhvr>
                                      <p:to>
                                        <a:srgbClr val="FF3399"/>
                                      </p:to>
                                    </p:animClr>
                                    <p:animClr clrSpc="rgb" dir="cw">
                                      <p:cBhvr>
                                        <p:cTn id="527" dur="250" autoRev="1" fill="remove"/>
                                        <p:tgtEl>
                                          <p:spTgt spid="82"/>
                                        </p:tgtEl>
                                        <p:attrNameLst>
                                          <p:attrName>fillcolor</p:attrName>
                                        </p:attrNameLst>
                                      </p:cBhvr>
                                      <p:to>
                                        <a:srgbClr val="FF3399"/>
                                      </p:to>
                                    </p:animClr>
                                    <p:set>
                                      <p:cBhvr>
                                        <p:cTn id="528" dur="250" autoRev="1" fill="remove"/>
                                        <p:tgtEl>
                                          <p:spTgt spid="82"/>
                                        </p:tgtEl>
                                        <p:attrNameLst>
                                          <p:attrName>fill.type</p:attrName>
                                        </p:attrNameLst>
                                      </p:cBhvr>
                                      <p:to>
                                        <p:strVal val="solid"/>
                                      </p:to>
                                    </p:set>
                                    <p:set>
                                      <p:cBhvr>
                                        <p:cTn id="529" dur="250" autoRev="1" fill="remove"/>
                                        <p:tgtEl>
                                          <p:spTgt spid="82"/>
                                        </p:tgtEl>
                                        <p:attrNameLst>
                                          <p:attrName>fill.on</p:attrName>
                                        </p:attrNameLst>
                                      </p:cBhvr>
                                      <p:to>
                                        <p:strVal val="true"/>
                                      </p:to>
                                    </p:set>
                                  </p:childTnLst>
                                  <p:subTnLst>
                                    <p:audio>
                                      <p:cMediaNode>
                                        <p:cTn display="0" masterRel="sameClick">
                                          <p:stCondLst>
                                            <p:cond evt="begin" delay="0">
                                              <p:tn val="52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2"/>
                  </p:tgtEl>
                </p:cond>
              </p:nextCondLst>
            </p:seq>
            <p:seq concurrent="1" nextAc="seek">
              <p:cTn id="530" restart="whenNotActive" fill="hold" evtFilter="cancelBubble" nodeType="interactiveSeq">
                <p:stCondLst>
                  <p:cond evt="onClick" delay="0">
                    <p:tgtEl>
                      <p:spTgt spid="83"/>
                    </p:tgtEl>
                  </p:cond>
                </p:stCondLst>
                <p:endSync evt="end" delay="0">
                  <p:rtn val="all"/>
                </p:endSync>
                <p:childTnLst>
                  <p:par>
                    <p:cTn id="531" fill="hold">
                      <p:stCondLst>
                        <p:cond delay="0"/>
                      </p:stCondLst>
                      <p:childTnLst>
                        <p:par>
                          <p:cTn id="532" fill="hold">
                            <p:stCondLst>
                              <p:cond delay="0"/>
                            </p:stCondLst>
                            <p:childTnLst>
                              <p:par>
                                <p:cTn id="5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4" dur="250" autoRev="1" fill="remove"/>
                                        <p:tgtEl>
                                          <p:spTgt spid="83"/>
                                        </p:tgtEl>
                                        <p:attrNameLst>
                                          <p:attrName>style.color</p:attrName>
                                        </p:attrNameLst>
                                      </p:cBhvr>
                                      <p:to>
                                        <a:srgbClr val="FF3399"/>
                                      </p:to>
                                    </p:animClr>
                                    <p:animClr clrSpc="rgb" dir="cw">
                                      <p:cBhvr>
                                        <p:cTn id="535" dur="250" autoRev="1" fill="remove"/>
                                        <p:tgtEl>
                                          <p:spTgt spid="83"/>
                                        </p:tgtEl>
                                        <p:attrNameLst>
                                          <p:attrName>fillcolor</p:attrName>
                                        </p:attrNameLst>
                                      </p:cBhvr>
                                      <p:to>
                                        <a:srgbClr val="FF3399"/>
                                      </p:to>
                                    </p:animClr>
                                    <p:set>
                                      <p:cBhvr>
                                        <p:cTn id="536" dur="250" autoRev="1" fill="remove"/>
                                        <p:tgtEl>
                                          <p:spTgt spid="83"/>
                                        </p:tgtEl>
                                        <p:attrNameLst>
                                          <p:attrName>fill.type</p:attrName>
                                        </p:attrNameLst>
                                      </p:cBhvr>
                                      <p:to>
                                        <p:strVal val="solid"/>
                                      </p:to>
                                    </p:set>
                                    <p:set>
                                      <p:cBhvr>
                                        <p:cTn id="537" dur="250" autoRev="1" fill="remove"/>
                                        <p:tgtEl>
                                          <p:spTgt spid="83"/>
                                        </p:tgtEl>
                                        <p:attrNameLst>
                                          <p:attrName>fill.on</p:attrName>
                                        </p:attrNameLst>
                                      </p:cBhvr>
                                      <p:to>
                                        <p:strVal val="true"/>
                                      </p:to>
                                    </p:set>
                                  </p:childTnLst>
                                  <p:subTnLst>
                                    <p:audio>
                                      <p:cMediaNode>
                                        <p:cTn display="0" masterRel="sameClick">
                                          <p:stCondLst>
                                            <p:cond evt="begin" delay="0">
                                              <p:tn val="53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3"/>
                  </p:tgtEl>
                </p:cond>
              </p:nextCondLst>
            </p:seq>
            <p:seq concurrent="1" nextAc="seek">
              <p:cTn id="538" restart="whenNotActive" fill="hold" evtFilter="cancelBubble" nodeType="interactiveSeq">
                <p:stCondLst>
                  <p:cond evt="onClick" delay="0">
                    <p:tgtEl>
                      <p:spTgt spid="84"/>
                    </p:tgtEl>
                  </p:cond>
                </p:stCondLst>
                <p:endSync evt="end" delay="0">
                  <p:rtn val="all"/>
                </p:endSync>
                <p:childTnLst>
                  <p:par>
                    <p:cTn id="539" fill="hold">
                      <p:stCondLst>
                        <p:cond delay="0"/>
                      </p:stCondLst>
                      <p:childTnLst>
                        <p:par>
                          <p:cTn id="540" fill="hold">
                            <p:stCondLst>
                              <p:cond delay="0"/>
                            </p:stCondLst>
                            <p:childTnLst>
                              <p:par>
                                <p:cTn id="5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2" dur="250" autoRev="1" fill="remove"/>
                                        <p:tgtEl>
                                          <p:spTgt spid="84"/>
                                        </p:tgtEl>
                                        <p:attrNameLst>
                                          <p:attrName>style.color</p:attrName>
                                        </p:attrNameLst>
                                      </p:cBhvr>
                                      <p:to>
                                        <a:srgbClr val="FF3399"/>
                                      </p:to>
                                    </p:animClr>
                                    <p:animClr clrSpc="rgb" dir="cw">
                                      <p:cBhvr>
                                        <p:cTn id="543" dur="250" autoRev="1" fill="remove"/>
                                        <p:tgtEl>
                                          <p:spTgt spid="84"/>
                                        </p:tgtEl>
                                        <p:attrNameLst>
                                          <p:attrName>fillcolor</p:attrName>
                                        </p:attrNameLst>
                                      </p:cBhvr>
                                      <p:to>
                                        <a:srgbClr val="FF3399"/>
                                      </p:to>
                                    </p:animClr>
                                    <p:set>
                                      <p:cBhvr>
                                        <p:cTn id="544" dur="250" autoRev="1" fill="remove"/>
                                        <p:tgtEl>
                                          <p:spTgt spid="84"/>
                                        </p:tgtEl>
                                        <p:attrNameLst>
                                          <p:attrName>fill.type</p:attrName>
                                        </p:attrNameLst>
                                      </p:cBhvr>
                                      <p:to>
                                        <p:strVal val="solid"/>
                                      </p:to>
                                    </p:set>
                                    <p:set>
                                      <p:cBhvr>
                                        <p:cTn id="545" dur="250" autoRev="1" fill="remove"/>
                                        <p:tgtEl>
                                          <p:spTgt spid="84"/>
                                        </p:tgtEl>
                                        <p:attrNameLst>
                                          <p:attrName>fill.on</p:attrName>
                                        </p:attrNameLst>
                                      </p:cBhvr>
                                      <p:to>
                                        <p:strVal val="true"/>
                                      </p:to>
                                    </p:set>
                                  </p:childTnLst>
                                  <p:subTnLst>
                                    <p:audio>
                                      <p:cMediaNode>
                                        <p:cTn display="0" masterRel="sameClick">
                                          <p:stCondLst>
                                            <p:cond evt="begin" delay="0">
                                              <p:tn val="54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4"/>
                  </p:tgtEl>
                </p:cond>
              </p:nextCondLst>
            </p:seq>
            <p:seq concurrent="1" nextAc="seek">
              <p:cTn id="546" restart="whenNotActive" fill="hold" evtFilter="cancelBubble" nodeType="interactiveSeq">
                <p:stCondLst>
                  <p:cond evt="onClick" delay="0">
                    <p:tgtEl>
                      <p:spTgt spid="85"/>
                    </p:tgtEl>
                  </p:cond>
                </p:stCondLst>
                <p:endSync evt="end" delay="0">
                  <p:rtn val="all"/>
                </p:endSync>
                <p:childTnLst>
                  <p:par>
                    <p:cTn id="547" fill="hold">
                      <p:stCondLst>
                        <p:cond delay="0"/>
                      </p:stCondLst>
                      <p:childTnLst>
                        <p:par>
                          <p:cTn id="548" fill="hold">
                            <p:stCondLst>
                              <p:cond delay="0"/>
                            </p:stCondLst>
                            <p:childTnLst>
                              <p:par>
                                <p:cTn id="5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0" dur="250" autoRev="1" fill="remove"/>
                                        <p:tgtEl>
                                          <p:spTgt spid="85"/>
                                        </p:tgtEl>
                                        <p:attrNameLst>
                                          <p:attrName>style.color</p:attrName>
                                        </p:attrNameLst>
                                      </p:cBhvr>
                                      <p:to>
                                        <a:srgbClr val="FF3399"/>
                                      </p:to>
                                    </p:animClr>
                                    <p:animClr clrSpc="rgb" dir="cw">
                                      <p:cBhvr>
                                        <p:cTn id="551" dur="250" autoRev="1" fill="remove"/>
                                        <p:tgtEl>
                                          <p:spTgt spid="85"/>
                                        </p:tgtEl>
                                        <p:attrNameLst>
                                          <p:attrName>fillcolor</p:attrName>
                                        </p:attrNameLst>
                                      </p:cBhvr>
                                      <p:to>
                                        <a:srgbClr val="FF3399"/>
                                      </p:to>
                                    </p:animClr>
                                    <p:set>
                                      <p:cBhvr>
                                        <p:cTn id="552" dur="250" autoRev="1" fill="remove"/>
                                        <p:tgtEl>
                                          <p:spTgt spid="85"/>
                                        </p:tgtEl>
                                        <p:attrNameLst>
                                          <p:attrName>fill.type</p:attrName>
                                        </p:attrNameLst>
                                      </p:cBhvr>
                                      <p:to>
                                        <p:strVal val="solid"/>
                                      </p:to>
                                    </p:set>
                                    <p:set>
                                      <p:cBhvr>
                                        <p:cTn id="553" dur="250" autoRev="1" fill="remove"/>
                                        <p:tgtEl>
                                          <p:spTgt spid="85"/>
                                        </p:tgtEl>
                                        <p:attrNameLst>
                                          <p:attrName>fill.on</p:attrName>
                                        </p:attrNameLst>
                                      </p:cBhvr>
                                      <p:to>
                                        <p:strVal val="true"/>
                                      </p:to>
                                    </p:set>
                                  </p:childTnLst>
                                  <p:subTnLst>
                                    <p:audio>
                                      <p:cMediaNode>
                                        <p:cTn display="0" masterRel="sameClick">
                                          <p:stCondLst>
                                            <p:cond evt="begin" delay="0">
                                              <p:tn val="54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5"/>
                  </p:tgtEl>
                </p:cond>
              </p:nextCondLst>
            </p:seq>
            <p:seq concurrent="1" nextAc="seek">
              <p:cTn id="554" restart="whenNotActive" fill="hold" evtFilter="cancelBubble" nodeType="interactiveSeq">
                <p:stCondLst>
                  <p:cond evt="onClick" delay="0">
                    <p:tgtEl>
                      <p:spTgt spid="86"/>
                    </p:tgtEl>
                  </p:cond>
                </p:stCondLst>
                <p:endSync evt="end" delay="0">
                  <p:rtn val="all"/>
                </p:endSync>
                <p:childTnLst>
                  <p:par>
                    <p:cTn id="555" fill="hold">
                      <p:stCondLst>
                        <p:cond delay="0"/>
                      </p:stCondLst>
                      <p:childTnLst>
                        <p:par>
                          <p:cTn id="556" fill="hold">
                            <p:stCondLst>
                              <p:cond delay="0"/>
                            </p:stCondLst>
                            <p:childTnLst>
                              <p:par>
                                <p:cTn id="5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8" dur="250" autoRev="1" fill="remove"/>
                                        <p:tgtEl>
                                          <p:spTgt spid="86"/>
                                        </p:tgtEl>
                                        <p:attrNameLst>
                                          <p:attrName>style.color</p:attrName>
                                        </p:attrNameLst>
                                      </p:cBhvr>
                                      <p:to>
                                        <a:srgbClr val="FF3399"/>
                                      </p:to>
                                    </p:animClr>
                                    <p:animClr clrSpc="rgb" dir="cw">
                                      <p:cBhvr>
                                        <p:cTn id="559" dur="250" autoRev="1" fill="remove"/>
                                        <p:tgtEl>
                                          <p:spTgt spid="86"/>
                                        </p:tgtEl>
                                        <p:attrNameLst>
                                          <p:attrName>fillcolor</p:attrName>
                                        </p:attrNameLst>
                                      </p:cBhvr>
                                      <p:to>
                                        <a:srgbClr val="FF3399"/>
                                      </p:to>
                                    </p:animClr>
                                    <p:set>
                                      <p:cBhvr>
                                        <p:cTn id="560" dur="250" autoRev="1" fill="remove"/>
                                        <p:tgtEl>
                                          <p:spTgt spid="86"/>
                                        </p:tgtEl>
                                        <p:attrNameLst>
                                          <p:attrName>fill.type</p:attrName>
                                        </p:attrNameLst>
                                      </p:cBhvr>
                                      <p:to>
                                        <p:strVal val="solid"/>
                                      </p:to>
                                    </p:set>
                                    <p:set>
                                      <p:cBhvr>
                                        <p:cTn id="561" dur="250" autoRev="1" fill="remove"/>
                                        <p:tgtEl>
                                          <p:spTgt spid="86"/>
                                        </p:tgtEl>
                                        <p:attrNameLst>
                                          <p:attrName>fill.on</p:attrName>
                                        </p:attrNameLst>
                                      </p:cBhvr>
                                      <p:to>
                                        <p:strVal val="true"/>
                                      </p:to>
                                    </p:set>
                                  </p:childTnLst>
                                  <p:subTnLst>
                                    <p:audio>
                                      <p:cMediaNode>
                                        <p:cTn display="0" masterRel="sameClick">
                                          <p:stCondLst>
                                            <p:cond evt="begin" delay="0">
                                              <p:tn val="55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6"/>
                  </p:tgtEl>
                </p:cond>
              </p:nextCondLst>
            </p:seq>
            <p:seq concurrent="1" nextAc="seek">
              <p:cTn id="562" restart="whenNotActive" fill="hold" evtFilter="cancelBubble" nodeType="interactiveSeq">
                <p:stCondLst>
                  <p:cond evt="onClick" delay="0">
                    <p:tgtEl>
                      <p:spTgt spid="87"/>
                    </p:tgtEl>
                  </p:cond>
                </p:stCondLst>
                <p:endSync evt="end" delay="0">
                  <p:rtn val="all"/>
                </p:endSync>
                <p:childTnLst>
                  <p:par>
                    <p:cTn id="563" fill="hold">
                      <p:stCondLst>
                        <p:cond delay="0"/>
                      </p:stCondLst>
                      <p:childTnLst>
                        <p:par>
                          <p:cTn id="564" fill="hold">
                            <p:stCondLst>
                              <p:cond delay="0"/>
                            </p:stCondLst>
                            <p:childTnLst>
                              <p:par>
                                <p:cTn id="5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66" dur="250" autoRev="1" fill="remove"/>
                                        <p:tgtEl>
                                          <p:spTgt spid="87"/>
                                        </p:tgtEl>
                                        <p:attrNameLst>
                                          <p:attrName>style.color</p:attrName>
                                        </p:attrNameLst>
                                      </p:cBhvr>
                                      <p:to>
                                        <a:srgbClr val="FF3399"/>
                                      </p:to>
                                    </p:animClr>
                                    <p:animClr clrSpc="rgb" dir="cw">
                                      <p:cBhvr>
                                        <p:cTn id="567" dur="250" autoRev="1" fill="remove"/>
                                        <p:tgtEl>
                                          <p:spTgt spid="87"/>
                                        </p:tgtEl>
                                        <p:attrNameLst>
                                          <p:attrName>fillcolor</p:attrName>
                                        </p:attrNameLst>
                                      </p:cBhvr>
                                      <p:to>
                                        <a:srgbClr val="FF3399"/>
                                      </p:to>
                                    </p:animClr>
                                    <p:set>
                                      <p:cBhvr>
                                        <p:cTn id="568" dur="250" autoRev="1" fill="remove"/>
                                        <p:tgtEl>
                                          <p:spTgt spid="87"/>
                                        </p:tgtEl>
                                        <p:attrNameLst>
                                          <p:attrName>fill.type</p:attrName>
                                        </p:attrNameLst>
                                      </p:cBhvr>
                                      <p:to>
                                        <p:strVal val="solid"/>
                                      </p:to>
                                    </p:set>
                                    <p:set>
                                      <p:cBhvr>
                                        <p:cTn id="569" dur="250" autoRev="1" fill="remove"/>
                                        <p:tgtEl>
                                          <p:spTgt spid="87"/>
                                        </p:tgtEl>
                                        <p:attrNameLst>
                                          <p:attrName>fill.on</p:attrName>
                                        </p:attrNameLst>
                                      </p:cBhvr>
                                      <p:to>
                                        <p:strVal val="true"/>
                                      </p:to>
                                    </p:set>
                                  </p:childTnLst>
                                  <p:subTnLst>
                                    <p:audio>
                                      <p:cMediaNode>
                                        <p:cTn display="0" masterRel="sameClick">
                                          <p:stCondLst>
                                            <p:cond evt="begin" delay="0">
                                              <p:tn val="56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7"/>
                  </p:tgtEl>
                </p:cond>
              </p:nextCondLst>
            </p:seq>
            <p:seq concurrent="1" nextAc="seek">
              <p:cTn id="570" restart="whenNotActive" fill="hold" evtFilter="cancelBubble" nodeType="interactiveSeq">
                <p:stCondLst>
                  <p:cond evt="onClick" delay="0">
                    <p:tgtEl>
                      <p:spTgt spid="88"/>
                    </p:tgtEl>
                  </p:cond>
                </p:stCondLst>
                <p:endSync evt="end" delay="0">
                  <p:rtn val="all"/>
                </p:endSync>
                <p:childTnLst>
                  <p:par>
                    <p:cTn id="571" fill="hold">
                      <p:stCondLst>
                        <p:cond delay="0"/>
                      </p:stCondLst>
                      <p:childTnLst>
                        <p:par>
                          <p:cTn id="572" fill="hold">
                            <p:stCondLst>
                              <p:cond delay="0"/>
                            </p:stCondLst>
                            <p:childTnLst>
                              <p:par>
                                <p:cTn id="5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4" dur="250" autoRev="1" fill="remove"/>
                                        <p:tgtEl>
                                          <p:spTgt spid="88"/>
                                        </p:tgtEl>
                                        <p:attrNameLst>
                                          <p:attrName>style.color</p:attrName>
                                        </p:attrNameLst>
                                      </p:cBhvr>
                                      <p:to>
                                        <a:srgbClr val="FF3399"/>
                                      </p:to>
                                    </p:animClr>
                                    <p:animClr clrSpc="rgb" dir="cw">
                                      <p:cBhvr>
                                        <p:cTn id="575" dur="250" autoRev="1" fill="remove"/>
                                        <p:tgtEl>
                                          <p:spTgt spid="88"/>
                                        </p:tgtEl>
                                        <p:attrNameLst>
                                          <p:attrName>fillcolor</p:attrName>
                                        </p:attrNameLst>
                                      </p:cBhvr>
                                      <p:to>
                                        <a:srgbClr val="FF3399"/>
                                      </p:to>
                                    </p:animClr>
                                    <p:set>
                                      <p:cBhvr>
                                        <p:cTn id="576" dur="250" autoRev="1" fill="remove"/>
                                        <p:tgtEl>
                                          <p:spTgt spid="88"/>
                                        </p:tgtEl>
                                        <p:attrNameLst>
                                          <p:attrName>fill.type</p:attrName>
                                        </p:attrNameLst>
                                      </p:cBhvr>
                                      <p:to>
                                        <p:strVal val="solid"/>
                                      </p:to>
                                    </p:set>
                                    <p:set>
                                      <p:cBhvr>
                                        <p:cTn id="577" dur="250" autoRev="1" fill="remove"/>
                                        <p:tgtEl>
                                          <p:spTgt spid="88"/>
                                        </p:tgtEl>
                                        <p:attrNameLst>
                                          <p:attrName>fill.on</p:attrName>
                                        </p:attrNameLst>
                                      </p:cBhvr>
                                      <p:to>
                                        <p:strVal val="true"/>
                                      </p:to>
                                    </p:set>
                                  </p:childTnLst>
                                  <p:subTnLst>
                                    <p:audio>
                                      <p:cMediaNode>
                                        <p:cTn display="0" masterRel="sameClick">
                                          <p:stCondLst>
                                            <p:cond evt="begin" delay="0">
                                              <p:tn val="57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8"/>
                  </p:tgtEl>
                </p:cond>
              </p:nextCondLst>
            </p:seq>
            <p:seq concurrent="1" nextAc="seek">
              <p:cTn id="578" restart="whenNotActive" fill="hold" evtFilter="cancelBubble" nodeType="interactiveSeq">
                <p:stCondLst>
                  <p:cond evt="onClick" delay="0">
                    <p:tgtEl>
                      <p:spTgt spid="89"/>
                    </p:tgtEl>
                  </p:cond>
                </p:stCondLst>
                <p:endSync evt="end" delay="0">
                  <p:rtn val="all"/>
                </p:endSync>
                <p:childTnLst>
                  <p:par>
                    <p:cTn id="579" fill="hold">
                      <p:stCondLst>
                        <p:cond delay="0"/>
                      </p:stCondLst>
                      <p:childTnLst>
                        <p:par>
                          <p:cTn id="580" fill="hold">
                            <p:stCondLst>
                              <p:cond delay="0"/>
                            </p:stCondLst>
                            <p:childTnLst>
                              <p:par>
                                <p:cTn id="5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82" dur="250" autoRev="1" fill="remove"/>
                                        <p:tgtEl>
                                          <p:spTgt spid="89"/>
                                        </p:tgtEl>
                                        <p:attrNameLst>
                                          <p:attrName>style.color</p:attrName>
                                        </p:attrNameLst>
                                      </p:cBhvr>
                                      <p:to>
                                        <a:srgbClr val="FF3399"/>
                                      </p:to>
                                    </p:animClr>
                                    <p:animClr clrSpc="rgb" dir="cw">
                                      <p:cBhvr>
                                        <p:cTn id="583" dur="250" autoRev="1" fill="remove"/>
                                        <p:tgtEl>
                                          <p:spTgt spid="89"/>
                                        </p:tgtEl>
                                        <p:attrNameLst>
                                          <p:attrName>fillcolor</p:attrName>
                                        </p:attrNameLst>
                                      </p:cBhvr>
                                      <p:to>
                                        <a:srgbClr val="FF3399"/>
                                      </p:to>
                                    </p:animClr>
                                    <p:set>
                                      <p:cBhvr>
                                        <p:cTn id="584" dur="250" autoRev="1" fill="remove"/>
                                        <p:tgtEl>
                                          <p:spTgt spid="89"/>
                                        </p:tgtEl>
                                        <p:attrNameLst>
                                          <p:attrName>fill.type</p:attrName>
                                        </p:attrNameLst>
                                      </p:cBhvr>
                                      <p:to>
                                        <p:strVal val="solid"/>
                                      </p:to>
                                    </p:set>
                                    <p:set>
                                      <p:cBhvr>
                                        <p:cTn id="585" dur="250" autoRev="1" fill="remove"/>
                                        <p:tgtEl>
                                          <p:spTgt spid="89"/>
                                        </p:tgtEl>
                                        <p:attrNameLst>
                                          <p:attrName>fill.on</p:attrName>
                                        </p:attrNameLst>
                                      </p:cBhvr>
                                      <p:to>
                                        <p:strVal val="true"/>
                                      </p:to>
                                    </p:set>
                                  </p:childTnLst>
                                  <p:subTnLst>
                                    <p:audio>
                                      <p:cMediaNode>
                                        <p:cTn display="0" masterRel="sameClick">
                                          <p:stCondLst>
                                            <p:cond evt="begin" delay="0">
                                              <p:tn val="58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9"/>
                  </p:tgtEl>
                </p:cond>
              </p:nextCondLst>
            </p:seq>
            <p:seq concurrent="1" nextAc="seek">
              <p:cTn id="586" restart="whenNotActive" fill="hold" evtFilter="cancelBubble" nodeType="interactiveSeq">
                <p:stCondLst>
                  <p:cond evt="onClick" delay="0">
                    <p:tgtEl>
                      <p:spTgt spid="90"/>
                    </p:tgtEl>
                  </p:cond>
                </p:stCondLst>
                <p:endSync evt="end" delay="0">
                  <p:rtn val="all"/>
                </p:endSync>
                <p:childTnLst>
                  <p:par>
                    <p:cTn id="587" fill="hold">
                      <p:stCondLst>
                        <p:cond delay="0"/>
                      </p:stCondLst>
                      <p:childTnLst>
                        <p:par>
                          <p:cTn id="588" fill="hold">
                            <p:stCondLst>
                              <p:cond delay="0"/>
                            </p:stCondLst>
                            <p:childTnLst>
                              <p:par>
                                <p:cTn id="5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0" dur="250" autoRev="1" fill="remove"/>
                                        <p:tgtEl>
                                          <p:spTgt spid="90"/>
                                        </p:tgtEl>
                                        <p:attrNameLst>
                                          <p:attrName>style.color</p:attrName>
                                        </p:attrNameLst>
                                      </p:cBhvr>
                                      <p:to>
                                        <a:srgbClr val="FF3399"/>
                                      </p:to>
                                    </p:animClr>
                                    <p:animClr clrSpc="rgb" dir="cw">
                                      <p:cBhvr>
                                        <p:cTn id="591" dur="250" autoRev="1" fill="remove"/>
                                        <p:tgtEl>
                                          <p:spTgt spid="90"/>
                                        </p:tgtEl>
                                        <p:attrNameLst>
                                          <p:attrName>fillcolor</p:attrName>
                                        </p:attrNameLst>
                                      </p:cBhvr>
                                      <p:to>
                                        <a:srgbClr val="FF3399"/>
                                      </p:to>
                                    </p:animClr>
                                    <p:set>
                                      <p:cBhvr>
                                        <p:cTn id="592" dur="250" autoRev="1" fill="remove"/>
                                        <p:tgtEl>
                                          <p:spTgt spid="90"/>
                                        </p:tgtEl>
                                        <p:attrNameLst>
                                          <p:attrName>fill.type</p:attrName>
                                        </p:attrNameLst>
                                      </p:cBhvr>
                                      <p:to>
                                        <p:strVal val="solid"/>
                                      </p:to>
                                    </p:set>
                                    <p:set>
                                      <p:cBhvr>
                                        <p:cTn id="593" dur="250" autoRev="1" fill="remove"/>
                                        <p:tgtEl>
                                          <p:spTgt spid="90"/>
                                        </p:tgtEl>
                                        <p:attrNameLst>
                                          <p:attrName>fill.on</p:attrName>
                                        </p:attrNameLst>
                                      </p:cBhvr>
                                      <p:to>
                                        <p:strVal val="true"/>
                                      </p:to>
                                    </p:set>
                                  </p:childTnLst>
                                  <p:subTnLst>
                                    <p:audio>
                                      <p:cMediaNode>
                                        <p:cTn display="0" masterRel="sameClick">
                                          <p:stCondLst>
                                            <p:cond evt="begin" delay="0">
                                              <p:tn val="58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90"/>
                  </p:tgtEl>
                </p:cond>
              </p:nextCondLst>
            </p:seq>
            <p:seq concurrent="1" nextAc="seek">
              <p:cTn id="594" restart="whenNotActive" fill="hold" evtFilter="cancelBubble" nodeType="interactiveSeq">
                <p:stCondLst>
                  <p:cond evt="onClick" delay="0">
                    <p:tgtEl>
                      <p:spTgt spid="91"/>
                    </p:tgtEl>
                  </p:cond>
                </p:stCondLst>
                <p:endSync evt="end" delay="0">
                  <p:rtn val="all"/>
                </p:endSync>
                <p:childTnLst>
                  <p:par>
                    <p:cTn id="595" fill="hold">
                      <p:stCondLst>
                        <p:cond delay="0"/>
                      </p:stCondLst>
                      <p:childTnLst>
                        <p:par>
                          <p:cTn id="596" fill="hold">
                            <p:stCondLst>
                              <p:cond delay="0"/>
                            </p:stCondLst>
                            <p:childTnLst>
                              <p:par>
                                <p:cTn id="5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8" dur="250" autoRev="1" fill="remove"/>
                                        <p:tgtEl>
                                          <p:spTgt spid="91"/>
                                        </p:tgtEl>
                                        <p:attrNameLst>
                                          <p:attrName>style.color</p:attrName>
                                        </p:attrNameLst>
                                      </p:cBhvr>
                                      <p:to>
                                        <a:srgbClr val="FF3399"/>
                                      </p:to>
                                    </p:animClr>
                                    <p:animClr clrSpc="rgb" dir="cw">
                                      <p:cBhvr>
                                        <p:cTn id="599" dur="250" autoRev="1" fill="remove"/>
                                        <p:tgtEl>
                                          <p:spTgt spid="91"/>
                                        </p:tgtEl>
                                        <p:attrNameLst>
                                          <p:attrName>fillcolor</p:attrName>
                                        </p:attrNameLst>
                                      </p:cBhvr>
                                      <p:to>
                                        <a:srgbClr val="FF3399"/>
                                      </p:to>
                                    </p:animClr>
                                    <p:set>
                                      <p:cBhvr>
                                        <p:cTn id="600" dur="250" autoRev="1" fill="remove"/>
                                        <p:tgtEl>
                                          <p:spTgt spid="91"/>
                                        </p:tgtEl>
                                        <p:attrNameLst>
                                          <p:attrName>fill.type</p:attrName>
                                        </p:attrNameLst>
                                      </p:cBhvr>
                                      <p:to>
                                        <p:strVal val="solid"/>
                                      </p:to>
                                    </p:set>
                                    <p:set>
                                      <p:cBhvr>
                                        <p:cTn id="601" dur="250" autoRev="1" fill="remove"/>
                                        <p:tgtEl>
                                          <p:spTgt spid="91"/>
                                        </p:tgtEl>
                                        <p:attrNameLst>
                                          <p:attrName>fill.on</p:attrName>
                                        </p:attrNameLst>
                                      </p:cBhvr>
                                      <p:to>
                                        <p:strVal val="true"/>
                                      </p:to>
                                    </p:set>
                                  </p:childTnLst>
                                  <p:subTnLst>
                                    <p:audio>
                                      <p:cMediaNode>
                                        <p:cTn display="0" masterRel="sameClick">
                                          <p:stCondLst>
                                            <p:cond evt="begin" delay="0">
                                              <p:tn val="59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91"/>
                  </p:tgtEl>
                </p:cond>
              </p:nextCondLst>
            </p:seq>
            <p:seq concurrent="1" nextAc="seek">
              <p:cTn id="602" restart="whenNotActive" fill="hold" evtFilter="cancelBubble" nodeType="interactiveSeq">
                <p:stCondLst>
                  <p:cond evt="onClick" delay="0">
                    <p:tgtEl>
                      <p:spTgt spid="92"/>
                    </p:tgtEl>
                  </p:cond>
                </p:stCondLst>
                <p:endSync evt="end" delay="0">
                  <p:rtn val="all"/>
                </p:endSync>
                <p:childTnLst>
                  <p:par>
                    <p:cTn id="603" fill="hold">
                      <p:stCondLst>
                        <p:cond delay="0"/>
                      </p:stCondLst>
                      <p:childTnLst>
                        <p:par>
                          <p:cTn id="604" fill="hold">
                            <p:stCondLst>
                              <p:cond delay="0"/>
                            </p:stCondLst>
                            <p:childTnLst>
                              <p:par>
                                <p:cTn id="6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06" dur="250" autoRev="1" fill="remove"/>
                                        <p:tgtEl>
                                          <p:spTgt spid="92"/>
                                        </p:tgtEl>
                                        <p:attrNameLst>
                                          <p:attrName>style.color</p:attrName>
                                        </p:attrNameLst>
                                      </p:cBhvr>
                                      <p:to>
                                        <a:srgbClr val="FF3399"/>
                                      </p:to>
                                    </p:animClr>
                                    <p:animClr clrSpc="rgb" dir="cw">
                                      <p:cBhvr>
                                        <p:cTn id="607" dur="250" autoRev="1" fill="remove"/>
                                        <p:tgtEl>
                                          <p:spTgt spid="92"/>
                                        </p:tgtEl>
                                        <p:attrNameLst>
                                          <p:attrName>fillcolor</p:attrName>
                                        </p:attrNameLst>
                                      </p:cBhvr>
                                      <p:to>
                                        <a:srgbClr val="FF3399"/>
                                      </p:to>
                                    </p:animClr>
                                    <p:set>
                                      <p:cBhvr>
                                        <p:cTn id="608" dur="250" autoRev="1" fill="remove"/>
                                        <p:tgtEl>
                                          <p:spTgt spid="92"/>
                                        </p:tgtEl>
                                        <p:attrNameLst>
                                          <p:attrName>fill.type</p:attrName>
                                        </p:attrNameLst>
                                      </p:cBhvr>
                                      <p:to>
                                        <p:strVal val="solid"/>
                                      </p:to>
                                    </p:set>
                                    <p:set>
                                      <p:cBhvr>
                                        <p:cTn id="609" dur="250" autoRev="1" fill="remove"/>
                                        <p:tgtEl>
                                          <p:spTgt spid="92"/>
                                        </p:tgtEl>
                                        <p:attrNameLst>
                                          <p:attrName>fill.on</p:attrName>
                                        </p:attrNameLst>
                                      </p:cBhvr>
                                      <p:to>
                                        <p:strVal val="true"/>
                                      </p:to>
                                    </p:set>
                                  </p:childTnLst>
                                  <p:subTnLst>
                                    <p:audio>
                                      <p:cMediaNode>
                                        <p:cTn display="0" masterRel="sameClick">
                                          <p:stCondLst>
                                            <p:cond evt="begin" delay="0">
                                              <p:tn val="60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92"/>
                  </p:tgtEl>
                </p:cond>
              </p:nextCondLst>
            </p:seq>
            <p:seq concurrent="1" nextAc="seek">
              <p:cTn id="610" restart="whenNotActive" fill="hold" evtFilter="cancelBubble" nodeType="interactiveSeq">
                <p:stCondLst>
                  <p:cond evt="onClick" delay="0">
                    <p:tgtEl>
                      <p:spTgt spid="93"/>
                    </p:tgtEl>
                  </p:cond>
                </p:stCondLst>
                <p:endSync evt="end" delay="0">
                  <p:rtn val="all"/>
                </p:endSync>
                <p:childTnLst>
                  <p:par>
                    <p:cTn id="611" fill="hold">
                      <p:stCondLst>
                        <p:cond delay="0"/>
                      </p:stCondLst>
                      <p:childTnLst>
                        <p:par>
                          <p:cTn id="612" fill="hold">
                            <p:stCondLst>
                              <p:cond delay="0"/>
                            </p:stCondLst>
                            <p:childTnLst>
                              <p:par>
                                <p:cTn id="6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4" dur="250" autoRev="1" fill="remove"/>
                                        <p:tgtEl>
                                          <p:spTgt spid="93"/>
                                        </p:tgtEl>
                                        <p:attrNameLst>
                                          <p:attrName>style.color</p:attrName>
                                        </p:attrNameLst>
                                      </p:cBhvr>
                                      <p:to>
                                        <a:srgbClr val="FF3399"/>
                                      </p:to>
                                    </p:animClr>
                                    <p:animClr clrSpc="rgb" dir="cw">
                                      <p:cBhvr>
                                        <p:cTn id="615" dur="250" autoRev="1" fill="remove"/>
                                        <p:tgtEl>
                                          <p:spTgt spid="93"/>
                                        </p:tgtEl>
                                        <p:attrNameLst>
                                          <p:attrName>fillcolor</p:attrName>
                                        </p:attrNameLst>
                                      </p:cBhvr>
                                      <p:to>
                                        <a:srgbClr val="FF3399"/>
                                      </p:to>
                                    </p:animClr>
                                    <p:set>
                                      <p:cBhvr>
                                        <p:cTn id="616" dur="250" autoRev="1" fill="remove"/>
                                        <p:tgtEl>
                                          <p:spTgt spid="93"/>
                                        </p:tgtEl>
                                        <p:attrNameLst>
                                          <p:attrName>fill.type</p:attrName>
                                        </p:attrNameLst>
                                      </p:cBhvr>
                                      <p:to>
                                        <p:strVal val="solid"/>
                                      </p:to>
                                    </p:set>
                                    <p:set>
                                      <p:cBhvr>
                                        <p:cTn id="617" dur="250" autoRev="1" fill="remove"/>
                                        <p:tgtEl>
                                          <p:spTgt spid="93"/>
                                        </p:tgtEl>
                                        <p:attrNameLst>
                                          <p:attrName>fill.on</p:attrName>
                                        </p:attrNameLst>
                                      </p:cBhvr>
                                      <p:to>
                                        <p:strVal val="true"/>
                                      </p:to>
                                    </p:set>
                                  </p:childTnLst>
                                  <p:subTnLst>
                                    <p:audio>
                                      <p:cMediaNode>
                                        <p:cTn display="0" masterRel="sameClick">
                                          <p:stCondLst>
                                            <p:cond evt="begin" delay="0">
                                              <p:tn val="61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93"/>
                  </p:tgtEl>
                </p:cond>
              </p:nextCondLst>
            </p:seq>
            <p:seq concurrent="1" nextAc="seek">
              <p:cTn id="618" restart="whenNotActive" fill="hold" evtFilter="cancelBubble" nodeType="interactiveSeq">
                <p:stCondLst>
                  <p:cond evt="onClick" delay="0">
                    <p:tgtEl>
                      <p:spTgt spid="94"/>
                    </p:tgtEl>
                  </p:cond>
                </p:stCondLst>
                <p:endSync evt="end" delay="0">
                  <p:rtn val="all"/>
                </p:endSync>
                <p:childTnLst>
                  <p:par>
                    <p:cTn id="619" fill="hold">
                      <p:stCondLst>
                        <p:cond delay="0"/>
                      </p:stCondLst>
                      <p:childTnLst>
                        <p:par>
                          <p:cTn id="620" fill="hold">
                            <p:stCondLst>
                              <p:cond delay="0"/>
                            </p:stCondLst>
                            <p:childTnLst>
                              <p:par>
                                <p:cTn id="6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2" dur="250" autoRev="1" fill="remove"/>
                                        <p:tgtEl>
                                          <p:spTgt spid="94"/>
                                        </p:tgtEl>
                                        <p:attrNameLst>
                                          <p:attrName>style.color</p:attrName>
                                        </p:attrNameLst>
                                      </p:cBhvr>
                                      <p:to>
                                        <a:srgbClr val="FF3399"/>
                                      </p:to>
                                    </p:animClr>
                                    <p:animClr clrSpc="rgb" dir="cw">
                                      <p:cBhvr>
                                        <p:cTn id="623" dur="250" autoRev="1" fill="remove"/>
                                        <p:tgtEl>
                                          <p:spTgt spid="94"/>
                                        </p:tgtEl>
                                        <p:attrNameLst>
                                          <p:attrName>fillcolor</p:attrName>
                                        </p:attrNameLst>
                                      </p:cBhvr>
                                      <p:to>
                                        <a:srgbClr val="FF3399"/>
                                      </p:to>
                                    </p:animClr>
                                    <p:set>
                                      <p:cBhvr>
                                        <p:cTn id="624" dur="250" autoRev="1" fill="remove"/>
                                        <p:tgtEl>
                                          <p:spTgt spid="94"/>
                                        </p:tgtEl>
                                        <p:attrNameLst>
                                          <p:attrName>fill.type</p:attrName>
                                        </p:attrNameLst>
                                      </p:cBhvr>
                                      <p:to>
                                        <p:strVal val="solid"/>
                                      </p:to>
                                    </p:set>
                                    <p:set>
                                      <p:cBhvr>
                                        <p:cTn id="625" dur="250" autoRev="1" fill="remove"/>
                                        <p:tgtEl>
                                          <p:spTgt spid="94"/>
                                        </p:tgtEl>
                                        <p:attrNameLst>
                                          <p:attrName>fill.on</p:attrName>
                                        </p:attrNameLst>
                                      </p:cBhvr>
                                      <p:to>
                                        <p:strVal val="true"/>
                                      </p:to>
                                    </p:set>
                                  </p:childTnLst>
                                  <p:subTnLst>
                                    <p:audio>
                                      <p:cMediaNode>
                                        <p:cTn display="0" masterRel="sameClick">
                                          <p:stCondLst>
                                            <p:cond evt="begin" delay="0">
                                              <p:tn val="62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94"/>
                  </p:tgtEl>
                </p:cond>
              </p:nextCondLst>
            </p:seq>
            <p:seq concurrent="1" nextAc="seek">
              <p:cTn id="626" restart="whenNotActive" fill="hold" evtFilter="cancelBubble" nodeType="interactiveSeq">
                <p:stCondLst>
                  <p:cond evt="onClick" delay="0">
                    <p:tgtEl>
                      <p:spTgt spid="95"/>
                    </p:tgtEl>
                  </p:cond>
                </p:stCondLst>
                <p:endSync evt="end" delay="0">
                  <p:rtn val="all"/>
                </p:endSync>
                <p:childTnLst>
                  <p:par>
                    <p:cTn id="627" fill="hold">
                      <p:stCondLst>
                        <p:cond delay="0"/>
                      </p:stCondLst>
                      <p:childTnLst>
                        <p:par>
                          <p:cTn id="628" fill="hold">
                            <p:stCondLst>
                              <p:cond delay="0"/>
                            </p:stCondLst>
                            <p:childTnLst>
                              <p:par>
                                <p:cTn id="6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30" dur="250" autoRev="1" fill="remove"/>
                                        <p:tgtEl>
                                          <p:spTgt spid="95"/>
                                        </p:tgtEl>
                                        <p:attrNameLst>
                                          <p:attrName>style.color</p:attrName>
                                        </p:attrNameLst>
                                      </p:cBhvr>
                                      <p:to>
                                        <a:srgbClr val="FF3399"/>
                                      </p:to>
                                    </p:animClr>
                                    <p:animClr clrSpc="rgb" dir="cw">
                                      <p:cBhvr>
                                        <p:cTn id="631" dur="250" autoRev="1" fill="remove"/>
                                        <p:tgtEl>
                                          <p:spTgt spid="95"/>
                                        </p:tgtEl>
                                        <p:attrNameLst>
                                          <p:attrName>fillcolor</p:attrName>
                                        </p:attrNameLst>
                                      </p:cBhvr>
                                      <p:to>
                                        <a:srgbClr val="FF3399"/>
                                      </p:to>
                                    </p:animClr>
                                    <p:set>
                                      <p:cBhvr>
                                        <p:cTn id="632" dur="250" autoRev="1" fill="remove"/>
                                        <p:tgtEl>
                                          <p:spTgt spid="95"/>
                                        </p:tgtEl>
                                        <p:attrNameLst>
                                          <p:attrName>fill.type</p:attrName>
                                        </p:attrNameLst>
                                      </p:cBhvr>
                                      <p:to>
                                        <p:strVal val="solid"/>
                                      </p:to>
                                    </p:set>
                                    <p:set>
                                      <p:cBhvr>
                                        <p:cTn id="633" dur="250" autoRev="1" fill="remove"/>
                                        <p:tgtEl>
                                          <p:spTgt spid="95"/>
                                        </p:tgtEl>
                                        <p:attrNameLst>
                                          <p:attrName>fill.on</p:attrName>
                                        </p:attrNameLst>
                                      </p:cBhvr>
                                      <p:to>
                                        <p:strVal val="true"/>
                                      </p:to>
                                    </p:set>
                                  </p:childTnLst>
                                  <p:subTnLst>
                                    <p:audio>
                                      <p:cMediaNode>
                                        <p:cTn display="0" masterRel="sameClick">
                                          <p:stCondLst>
                                            <p:cond evt="begin" delay="0">
                                              <p:tn val="62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95"/>
                  </p:tgtEl>
                </p:cond>
              </p:nextCondLst>
            </p:seq>
            <p:seq concurrent="1" nextAc="seek">
              <p:cTn id="634" restart="whenNotActive" fill="hold" evtFilter="cancelBubble" nodeType="interactiveSeq">
                <p:stCondLst>
                  <p:cond evt="onClick" delay="0">
                    <p:tgtEl>
                      <p:spTgt spid="96"/>
                    </p:tgtEl>
                  </p:cond>
                </p:stCondLst>
                <p:endSync evt="end" delay="0">
                  <p:rtn val="all"/>
                </p:endSync>
                <p:childTnLst>
                  <p:par>
                    <p:cTn id="635" fill="hold">
                      <p:stCondLst>
                        <p:cond delay="0"/>
                      </p:stCondLst>
                      <p:childTnLst>
                        <p:par>
                          <p:cTn id="636" fill="hold">
                            <p:stCondLst>
                              <p:cond delay="0"/>
                            </p:stCondLst>
                            <p:childTnLst>
                              <p:par>
                                <p:cTn id="6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38" dur="250" autoRev="1" fill="remove"/>
                                        <p:tgtEl>
                                          <p:spTgt spid="96"/>
                                        </p:tgtEl>
                                        <p:attrNameLst>
                                          <p:attrName>style.color</p:attrName>
                                        </p:attrNameLst>
                                      </p:cBhvr>
                                      <p:to>
                                        <a:srgbClr val="FF3399"/>
                                      </p:to>
                                    </p:animClr>
                                    <p:animClr clrSpc="rgb" dir="cw">
                                      <p:cBhvr>
                                        <p:cTn id="639" dur="250" autoRev="1" fill="remove"/>
                                        <p:tgtEl>
                                          <p:spTgt spid="96"/>
                                        </p:tgtEl>
                                        <p:attrNameLst>
                                          <p:attrName>fillcolor</p:attrName>
                                        </p:attrNameLst>
                                      </p:cBhvr>
                                      <p:to>
                                        <a:srgbClr val="FF3399"/>
                                      </p:to>
                                    </p:animClr>
                                    <p:set>
                                      <p:cBhvr>
                                        <p:cTn id="640" dur="250" autoRev="1" fill="remove"/>
                                        <p:tgtEl>
                                          <p:spTgt spid="96"/>
                                        </p:tgtEl>
                                        <p:attrNameLst>
                                          <p:attrName>fill.type</p:attrName>
                                        </p:attrNameLst>
                                      </p:cBhvr>
                                      <p:to>
                                        <p:strVal val="solid"/>
                                      </p:to>
                                    </p:set>
                                    <p:set>
                                      <p:cBhvr>
                                        <p:cTn id="641" dur="250" autoRev="1" fill="remove"/>
                                        <p:tgtEl>
                                          <p:spTgt spid="96"/>
                                        </p:tgtEl>
                                        <p:attrNameLst>
                                          <p:attrName>fill.on</p:attrName>
                                        </p:attrNameLst>
                                      </p:cBhvr>
                                      <p:to>
                                        <p:strVal val="true"/>
                                      </p:to>
                                    </p:set>
                                  </p:childTnLst>
                                  <p:subTnLst>
                                    <p:audio>
                                      <p:cMediaNode>
                                        <p:cTn display="0" masterRel="sameClick">
                                          <p:stCondLst>
                                            <p:cond evt="begin" delay="0">
                                              <p:tn val="63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96"/>
                  </p:tgtEl>
                </p:cond>
              </p:nextCondLst>
            </p:seq>
          </p:childTnLst>
        </p:cTn>
      </p:par>
    </p:tnLst>
    <p:bldLst>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bpic.588ku.com/back_pic/03/55/92/82579d96196605f.jpg">
            <a:extLst>
              <a:ext uri="{FF2B5EF4-FFF2-40B4-BE49-F238E27FC236}">
                <a16:creationId xmlns:a16="http://schemas.microsoft.com/office/drawing/2014/main" id="{9DF26480-5E1D-4D97-8E9A-76213802CF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2192000" cy="3524250"/>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http://pic.90sjimg.com/design/00/28/62/38/566ce5e96ca16.jpg">
            <a:extLst>
              <a:ext uri="{FF2B5EF4-FFF2-40B4-BE49-F238E27FC236}">
                <a16:creationId xmlns:a16="http://schemas.microsoft.com/office/drawing/2014/main" id="{71854BA8-0432-4F65-AA78-176BC2CA43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524250"/>
            <a:ext cx="12192000" cy="333375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a:extLst>
              <a:ext uri="{FF2B5EF4-FFF2-40B4-BE49-F238E27FC236}">
                <a16:creationId xmlns:a16="http://schemas.microsoft.com/office/drawing/2014/main" id="{72FAE441-8075-4AD6-9CC5-B70D16FC4250}"/>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1844668" y="3999206"/>
            <a:ext cx="232145" cy="23214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a:extLst>
              <a:ext uri="{FF2B5EF4-FFF2-40B4-BE49-F238E27FC236}">
                <a16:creationId xmlns:a16="http://schemas.microsoft.com/office/drawing/2014/main" id="{7A2A2A65-CA49-4796-9334-BB6327D80854}"/>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2087969" y="1390691"/>
            <a:ext cx="399393" cy="37143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a:extLst>
              <a:ext uri="{FF2B5EF4-FFF2-40B4-BE49-F238E27FC236}">
                <a16:creationId xmlns:a16="http://schemas.microsoft.com/office/drawing/2014/main" id="{5EB17FAB-DBDD-40F1-BE4B-04C6485DB982}"/>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5161103" y="5543731"/>
            <a:ext cx="249407" cy="26836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2" descr="https://ss1.bdstatic.com/70cFuXSh_Q1YnxGkpoWK1HF6hhy/it/u=3239292283,3055703000&amp;fm=26&amp;gp=0.jpg">
            <a:extLst>
              <a:ext uri="{FF2B5EF4-FFF2-40B4-BE49-F238E27FC236}">
                <a16:creationId xmlns:a16="http://schemas.microsoft.com/office/drawing/2014/main" id="{BB07ACBF-07B9-4841-A04D-F56D622597CF}"/>
              </a:ext>
            </a:extLst>
          </p:cNvPr>
          <p:cNvPicPr>
            <a:picLocks noChangeAspect="1" noChangeArrowheads="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0818896" y="601248"/>
            <a:ext cx="282078" cy="24935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4" descr="https://ss0.bdstatic.com/70cFuHSh_Q1YnxGkpoWK1HF6hhy/it/u=3774562713,1694872985&amp;fm=26&amp;gp=0.jpg">
            <a:extLst>
              <a:ext uri="{FF2B5EF4-FFF2-40B4-BE49-F238E27FC236}">
                <a16:creationId xmlns:a16="http://schemas.microsoft.com/office/drawing/2014/main" id="{DF13EA12-EC4C-4570-8E15-588EB438EE37}"/>
              </a:ext>
            </a:extLst>
          </p:cNvPr>
          <p:cNvPicPr>
            <a:picLocks noChangeAspect="1" noChangeArrowheads="1"/>
          </p:cNvPicPr>
          <p:nvPr/>
        </p:nvPicPr>
        <p:blipFill>
          <a:blip r:embed="rId12">
            <a:extLst>
              <a:ext uri="{BEBA8EAE-BF5A-486C-A8C5-ECC9F3942E4B}">
                <a14:imgProps xmlns:a14="http://schemas.microsoft.com/office/drawing/2010/main">
                  <a14:imgLayer r:embed="rId13">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0745472" y="4706306"/>
            <a:ext cx="355502" cy="3547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474227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7" presetClass="emph" presetSubtype="0" repeatCount="indefinite" fill="hold" nodeType="clickEffect">
                                  <p:stCondLst>
                                    <p:cond delay="0"/>
                                  </p:stCondLst>
                                  <p:childTnLst>
                                    <p:animClr clrSpc="rgb" dir="cw">
                                      <p:cBhvr override="childStyle">
                                        <p:cTn id="6" dur="250" autoRev="1" fill="remove"/>
                                        <p:tgtEl>
                                          <p:spTgt spid="7"/>
                                        </p:tgtEl>
                                        <p:attrNameLst>
                                          <p:attrName>style.color</p:attrName>
                                        </p:attrNameLst>
                                      </p:cBhvr>
                                      <p:to>
                                        <a:srgbClr val="FF3399"/>
                                      </p:to>
                                    </p:animClr>
                                    <p:animClr clrSpc="rgb" dir="cw">
                                      <p:cBhvr>
                                        <p:cTn id="7" dur="250" autoRev="1" fill="remove"/>
                                        <p:tgtEl>
                                          <p:spTgt spid="7"/>
                                        </p:tgtEl>
                                        <p:attrNameLst>
                                          <p:attrName>fillcolor</p:attrName>
                                        </p:attrNameLst>
                                      </p:cBhvr>
                                      <p:to>
                                        <a:srgbClr val="FF3399"/>
                                      </p:to>
                                    </p:animClr>
                                    <p:set>
                                      <p:cBhvr>
                                        <p:cTn id="8" dur="250" autoRev="1" fill="remove"/>
                                        <p:tgtEl>
                                          <p:spTgt spid="7"/>
                                        </p:tgtEl>
                                        <p:attrNameLst>
                                          <p:attrName>fill.type</p:attrName>
                                        </p:attrNameLst>
                                      </p:cBhvr>
                                      <p:to>
                                        <p:strVal val="solid"/>
                                      </p:to>
                                    </p:set>
                                    <p:set>
                                      <p:cBhvr>
                                        <p:cTn id="9" dur="250" autoRev="1" fill="remove"/>
                                        <p:tgtEl>
                                          <p:spTgt spid="7"/>
                                        </p:tgtEl>
                                        <p:attrNameLst>
                                          <p:attrName>fill.on</p:attrName>
                                        </p:attrNameLst>
                                      </p:cBhvr>
                                      <p:to>
                                        <p:strVal val="true"/>
                                      </p:to>
                                    </p:set>
                                  </p:childTnLst>
                                </p:cTn>
                              </p:par>
                            </p:childTnLst>
                          </p:cTn>
                        </p:par>
                      </p:childTnLst>
                    </p:cTn>
                  </p:par>
                </p:childTnLst>
              </p:cTn>
              <p:nextCondLst>
                <p:cond evt="onClick" delay="0">
                  <p:tgtEl>
                    <p:spTgt spid="7"/>
                  </p:tgtEl>
                </p:cond>
              </p:nextCondLst>
            </p:seq>
            <p:seq concurrent="1" nextAc="seek">
              <p:cTn id="10" restart="whenNotActive" fill="hold" evtFilter="cancelBubble" nodeType="interactiveSeq">
                <p:stCondLst>
                  <p:cond evt="onClick" delay="0">
                    <p:tgtEl>
                      <p:spTgt spid="9"/>
                    </p:tgtEl>
                  </p:cond>
                </p:stCondLst>
                <p:endSync evt="end" delay="0">
                  <p:rtn val="all"/>
                </p:endSync>
                <p:childTnLst>
                  <p:par>
                    <p:cTn id="11" fill="hold">
                      <p:stCondLst>
                        <p:cond delay="0"/>
                      </p:stCondLst>
                      <p:childTnLst>
                        <p:par>
                          <p:cTn id="12" fill="hold">
                            <p:stCondLst>
                              <p:cond delay="0"/>
                            </p:stCondLst>
                            <p:childTnLst>
                              <p:par>
                                <p:cTn id="13" presetID="27" presetClass="emph" presetSubtype="0" repeatCount="indefinite" fill="remove" nodeType="clickEffect">
                                  <p:stCondLst>
                                    <p:cond delay="0"/>
                                  </p:stCondLst>
                                  <p:childTnLst>
                                    <p:animClr clrSpc="rgb" dir="cw">
                                      <p:cBhvr override="childStyle">
                                        <p:cTn id="14" dur="250" autoRev="1" fill="remove"/>
                                        <p:tgtEl>
                                          <p:spTgt spid="9"/>
                                        </p:tgtEl>
                                        <p:attrNameLst>
                                          <p:attrName>style.color</p:attrName>
                                        </p:attrNameLst>
                                      </p:cBhvr>
                                      <p:to>
                                        <a:srgbClr val="FF3399"/>
                                      </p:to>
                                    </p:animClr>
                                    <p:animClr clrSpc="rgb" dir="cw">
                                      <p:cBhvr>
                                        <p:cTn id="15" dur="250" autoRev="1" fill="remove"/>
                                        <p:tgtEl>
                                          <p:spTgt spid="9"/>
                                        </p:tgtEl>
                                        <p:attrNameLst>
                                          <p:attrName>fillcolor</p:attrName>
                                        </p:attrNameLst>
                                      </p:cBhvr>
                                      <p:to>
                                        <a:srgbClr val="FF3399"/>
                                      </p:to>
                                    </p:animClr>
                                    <p:set>
                                      <p:cBhvr>
                                        <p:cTn id="16" dur="250" autoRev="1" fill="remove"/>
                                        <p:tgtEl>
                                          <p:spTgt spid="9"/>
                                        </p:tgtEl>
                                        <p:attrNameLst>
                                          <p:attrName>fill.type</p:attrName>
                                        </p:attrNameLst>
                                      </p:cBhvr>
                                      <p:to>
                                        <p:strVal val="solid"/>
                                      </p:to>
                                    </p:set>
                                    <p:set>
                                      <p:cBhvr>
                                        <p:cTn id="17" dur="250" autoRev="1" fill="remove"/>
                                        <p:tgtEl>
                                          <p:spTgt spid="9"/>
                                        </p:tgtEl>
                                        <p:attrNameLst>
                                          <p:attrName>fill.on</p:attrName>
                                        </p:attrNameLst>
                                      </p:cBhvr>
                                      <p:to>
                                        <p:strVal val="true"/>
                                      </p:to>
                                    </p:set>
                                  </p:childTnLst>
                                </p:cTn>
                              </p:par>
                            </p:childTnLst>
                          </p:cTn>
                        </p:par>
                      </p:childTnLst>
                    </p:cTn>
                  </p:par>
                </p:childTnLst>
              </p:cTn>
              <p:nextCondLst>
                <p:cond evt="onClick" delay="0">
                  <p:tgtEl>
                    <p:spTgt spid="9"/>
                  </p:tgtEl>
                </p:cond>
              </p:nextCondLst>
            </p:seq>
            <p:seq concurrent="1" nextAc="seek">
              <p:cTn id="18" restart="whenNotActive" fill="hold" evtFilter="cancelBubble" nodeType="interactiveSeq">
                <p:stCondLst>
                  <p:cond evt="onClick" delay="0">
                    <p:tgtEl>
                      <p:spTgt spid="8"/>
                    </p:tgtEl>
                  </p:cond>
                </p:stCondLst>
                <p:endSync evt="end" delay="0">
                  <p:rtn val="all"/>
                </p:endSync>
                <p:childTnLst>
                  <p:par>
                    <p:cTn id="19" fill="hold">
                      <p:stCondLst>
                        <p:cond delay="0"/>
                      </p:stCondLst>
                      <p:childTnLst>
                        <p:par>
                          <p:cTn id="20" fill="hold">
                            <p:stCondLst>
                              <p:cond delay="0"/>
                            </p:stCondLst>
                            <p:childTnLst>
                              <p:par>
                                <p:cTn id="21" presetID="27" presetClass="emph" presetSubtype="0" repeatCount="indefinite" fill="hold" nodeType="clickEffect">
                                  <p:stCondLst>
                                    <p:cond delay="0"/>
                                  </p:stCondLst>
                                  <p:childTnLst>
                                    <p:animClr clrSpc="rgb" dir="cw">
                                      <p:cBhvr override="childStyle">
                                        <p:cTn id="22" dur="250" autoRev="1" fill="remove"/>
                                        <p:tgtEl>
                                          <p:spTgt spid="8"/>
                                        </p:tgtEl>
                                        <p:attrNameLst>
                                          <p:attrName>style.color</p:attrName>
                                        </p:attrNameLst>
                                      </p:cBhvr>
                                      <p:to>
                                        <a:srgbClr val="FF3399"/>
                                      </p:to>
                                    </p:animClr>
                                    <p:animClr clrSpc="rgb" dir="cw">
                                      <p:cBhvr>
                                        <p:cTn id="23" dur="250" autoRev="1" fill="remove"/>
                                        <p:tgtEl>
                                          <p:spTgt spid="8"/>
                                        </p:tgtEl>
                                        <p:attrNameLst>
                                          <p:attrName>fillcolor</p:attrName>
                                        </p:attrNameLst>
                                      </p:cBhvr>
                                      <p:to>
                                        <a:srgbClr val="FF3399"/>
                                      </p:to>
                                    </p:animClr>
                                    <p:set>
                                      <p:cBhvr>
                                        <p:cTn id="24" dur="250" autoRev="1" fill="remove"/>
                                        <p:tgtEl>
                                          <p:spTgt spid="8"/>
                                        </p:tgtEl>
                                        <p:attrNameLst>
                                          <p:attrName>fill.type</p:attrName>
                                        </p:attrNameLst>
                                      </p:cBhvr>
                                      <p:to>
                                        <p:strVal val="solid"/>
                                      </p:to>
                                    </p:set>
                                    <p:set>
                                      <p:cBhvr>
                                        <p:cTn id="25" dur="250" autoRev="1" fill="remove"/>
                                        <p:tgtEl>
                                          <p:spTgt spid="8"/>
                                        </p:tgtEl>
                                        <p:attrNameLst>
                                          <p:attrName>fill.on</p:attrName>
                                        </p:attrNameLst>
                                      </p:cBhvr>
                                      <p:to>
                                        <p:strVal val="true"/>
                                      </p:to>
                                    </p:set>
                                  </p:childTnLst>
                                </p:cTn>
                              </p:par>
                            </p:childTnLst>
                          </p:cTn>
                        </p:par>
                      </p:childTnLst>
                    </p:cTn>
                  </p:par>
                </p:childTnLst>
              </p:cTn>
              <p:nextCondLst>
                <p:cond evt="onClick" delay="0">
                  <p:tgtEl>
                    <p:spTgt spid="8"/>
                  </p:tgtEl>
                </p:cond>
              </p:nextCondLst>
            </p:seq>
            <p:seq concurrent="1" nextAc="seek">
              <p:cTn id="26" restart="whenNotActive" fill="hold" evtFilter="cancelBubble" nodeType="interactiveSeq">
                <p:stCondLst>
                  <p:cond evt="onClick" delay="0">
                    <p:tgtEl>
                      <p:spTgt spid="10"/>
                    </p:tgtEl>
                  </p:cond>
                </p:stCondLst>
                <p:endSync evt="end" delay="0">
                  <p:rtn val="all"/>
                </p:endSync>
                <p:childTnLst>
                  <p:par>
                    <p:cTn id="27" fill="hold">
                      <p:stCondLst>
                        <p:cond delay="0"/>
                      </p:stCondLst>
                      <p:childTnLst>
                        <p:par>
                          <p:cTn id="28" fill="hold">
                            <p:stCondLst>
                              <p:cond delay="0"/>
                            </p:stCondLst>
                            <p:childTnLst>
                              <p:par>
                                <p:cTn id="29" presetID="27" presetClass="emph" presetSubtype="0" repeatCount="indefinite" fill="remove" nodeType="clickEffect">
                                  <p:stCondLst>
                                    <p:cond delay="0"/>
                                  </p:stCondLst>
                                  <p:childTnLst>
                                    <p:animClr clrSpc="rgb" dir="cw">
                                      <p:cBhvr override="childStyle">
                                        <p:cTn id="30" dur="250" autoRev="1" fill="remove"/>
                                        <p:tgtEl>
                                          <p:spTgt spid="10"/>
                                        </p:tgtEl>
                                        <p:attrNameLst>
                                          <p:attrName>style.color</p:attrName>
                                        </p:attrNameLst>
                                      </p:cBhvr>
                                      <p:to>
                                        <a:srgbClr val="FF3399"/>
                                      </p:to>
                                    </p:animClr>
                                    <p:animClr clrSpc="rgb" dir="cw">
                                      <p:cBhvr>
                                        <p:cTn id="31" dur="250" autoRev="1" fill="remove"/>
                                        <p:tgtEl>
                                          <p:spTgt spid="10"/>
                                        </p:tgtEl>
                                        <p:attrNameLst>
                                          <p:attrName>fillcolor</p:attrName>
                                        </p:attrNameLst>
                                      </p:cBhvr>
                                      <p:to>
                                        <a:srgbClr val="FF3399"/>
                                      </p:to>
                                    </p:animClr>
                                    <p:set>
                                      <p:cBhvr>
                                        <p:cTn id="32" dur="250" autoRev="1" fill="remove"/>
                                        <p:tgtEl>
                                          <p:spTgt spid="10"/>
                                        </p:tgtEl>
                                        <p:attrNameLst>
                                          <p:attrName>fill.type</p:attrName>
                                        </p:attrNameLst>
                                      </p:cBhvr>
                                      <p:to>
                                        <p:strVal val="solid"/>
                                      </p:to>
                                    </p:set>
                                    <p:set>
                                      <p:cBhvr>
                                        <p:cTn id="33" dur="250" autoRev="1" fill="remove"/>
                                        <p:tgtEl>
                                          <p:spTgt spid="10"/>
                                        </p:tgtEl>
                                        <p:attrNameLst>
                                          <p:attrName>fill.on</p:attrName>
                                        </p:attrNameLst>
                                      </p:cBhvr>
                                      <p:to>
                                        <p:strVal val="true"/>
                                      </p:to>
                                    </p:set>
                                  </p:childTnLst>
                                </p:cTn>
                              </p:par>
                            </p:childTnLst>
                          </p:cTn>
                        </p:par>
                      </p:childTnLst>
                    </p:cTn>
                  </p:par>
                </p:childTnLst>
              </p:cTn>
              <p:nextCondLst>
                <p:cond evt="onClick" delay="0">
                  <p:tgtEl>
                    <p:spTgt spid="10"/>
                  </p:tgtEl>
                </p:cond>
              </p:nextCondLst>
            </p:seq>
            <p:seq concurrent="1" nextAc="seek">
              <p:cTn id="34" restart="whenNotActive" fill="hold" evtFilter="cancelBubble" nodeType="interactiveSeq">
                <p:stCondLst>
                  <p:cond evt="onClick" delay="0">
                    <p:tgtEl>
                      <p:spTgt spid="6"/>
                    </p:tgtEl>
                  </p:cond>
                </p:stCondLst>
                <p:endSync evt="end" delay="0">
                  <p:rtn val="all"/>
                </p:endSync>
                <p:childTnLst>
                  <p:par>
                    <p:cTn id="35" fill="hold">
                      <p:stCondLst>
                        <p:cond delay="0"/>
                      </p:stCondLst>
                      <p:childTnLst>
                        <p:par>
                          <p:cTn id="36" fill="hold">
                            <p:stCondLst>
                              <p:cond delay="0"/>
                            </p:stCondLst>
                            <p:childTnLst>
                              <p:par>
                                <p:cTn id="37" presetID="27" presetClass="emph" presetSubtype="0" repeatCount="indefinite" fill="remove" nodeType="clickEffect">
                                  <p:stCondLst>
                                    <p:cond delay="0"/>
                                  </p:stCondLst>
                                  <p:childTnLst>
                                    <p:animClr clrSpc="rgb" dir="cw">
                                      <p:cBhvr override="childStyle">
                                        <p:cTn id="38" dur="250" autoRev="1" fill="remove"/>
                                        <p:tgtEl>
                                          <p:spTgt spid="6"/>
                                        </p:tgtEl>
                                        <p:attrNameLst>
                                          <p:attrName>style.color</p:attrName>
                                        </p:attrNameLst>
                                      </p:cBhvr>
                                      <p:to>
                                        <a:srgbClr val="FF3399"/>
                                      </p:to>
                                    </p:animClr>
                                    <p:animClr clrSpc="rgb" dir="cw">
                                      <p:cBhvr>
                                        <p:cTn id="39" dur="250" autoRev="1" fill="remove"/>
                                        <p:tgtEl>
                                          <p:spTgt spid="6"/>
                                        </p:tgtEl>
                                        <p:attrNameLst>
                                          <p:attrName>fillcolor</p:attrName>
                                        </p:attrNameLst>
                                      </p:cBhvr>
                                      <p:to>
                                        <a:srgbClr val="FF3399"/>
                                      </p:to>
                                    </p:animClr>
                                    <p:set>
                                      <p:cBhvr>
                                        <p:cTn id="40" dur="250" autoRev="1" fill="remove"/>
                                        <p:tgtEl>
                                          <p:spTgt spid="6"/>
                                        </p:tgtEl>
                                        <p:attrNameLst>
                                          <p:attrName>fill.type</p:attrName>
                                        </p:attrNameLst>
                                      </p:cBhvr>
                                      <p:to>
                                        <p:strVal val="solid"/>
                                      </p:to>
                                    </p:set>
                                    <p:set>
                                      <p:cBhvr>
                                        <p:cTn id="41" dur="250" autoRev="1" fill="remove"/>
                                        <p:tgtEl>
                                          <p:spTgt spid="6"/>
                                        </p:tgtEl>
                                        <p:attrNameLst>
                                          <p:attrName>fill.on</p:attrName>
                                        </p:attrNameLst>
                                      </p:cBhvr>
                                      <p:to>
                                        <p:strVal val="true"/>
                                      </p:to>
                                    </p:set>
                                  </p:childTnLst>
                                </p:cTn>
                              </p:par>
                            </p:childTnLst>
                          </p:cTn>
                        </p:par>
                      </p:childTnLst>
                    </p:cTn>
                  </p:par>
                </p:childTnLst>
              </p:cTn>
              <p:nextCondLst>
                <p:cond evt="onClick" delay="0">
                  <p:tgtEl>
                    <p:spTgt spid="6"/>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a:extLst>
              <a:ext uri="{FF2B5EF4-FFF2-40B4-BE49-F238E27FC236}">
                <a16:creationId xmlns:a16="http://schemas.microsoft.com/office/drawing/2014/main" id="{933FA1D7-27F4-4460-9B40-A880A2332F7D}"/>
              </a:ext>
            </a:extLst>
          </p:cNvPr>
          <p:cNvGrpSpPr/>
          <p:nvPr/>
        </p:nvGrpSpPr>
        <p:grpSpPr>
          <a:xfrm>
            <a:off x="-7439863" y="-4084140"/>
            <a:ext cx="27071725" cy="15026279"/>
            <a:chOff x="-5552298" y="-3465650"/>
            <a:chExt cx="23653276" cy="13128854"/>
          </a:xfrm>
        </p:grpSpPr>
        <p:pic>
          <p:nvPicPr>
            <p:cNvPr id="9" name="图片 8">
              <a:extLst>
                <a:ext uri="{FF2B5EF4-FFF2-40B4-BE49-F238E27FC236}">
                  <a16:creationId xmlns:a16="http://schemas.microsoft.com/office/drawing/2014/main" id="{7B37A464-8AC5-40DE-A64F-B25C29669C5D}"/>
                </a:ext>
              </a:extLst>
            </p:cNvPr>
            <p:cNvPicPr>
              <a:picLocks noChangeAspect="1"/>
            </p:cNvPicPr>
            <p:nvPr/>
          </p:nvPicPr>
          <p:blipFill>
            <a:blip r:embed="rId3"/>
            <a:stretch>
              <a:fillRect/>
            </a:stretch>
          </p:blipFill>
          <p:spPr>
            <a:xfrm>
              <a:off x="-5552298" y="-3465649"/>
              <a:ext cx="11817957" cy="6629741"/>
            </a:xfrm>
            <a:prstGeom prst="rect">
              <a:avLst/>
            </a:prstGeom>
          </p:spPr>
        </p:pic>
        <p:pic>
          <p:nvPicPr>
            <p:cNvPr id="10" name="图片 9">
              <a:extLst>
                <a:ext uri="{FF2B5EF4-FFF2-40B4-BE49-F238E27FC236}">
                  <a16:creationId xmlns:a16="http://schemas.microsoft.com/office/drawing/2014/main" id="{EC0DB204-856A-49D6-9073-A5EB28E7A0A5}"/>
                </a:ext>
              </a:extLst>
            </p:cNvPr>
            <p:cNvPicPr>
              <a:picLocks noChangeAspect="1"/>
            </p:cNvPicPr>
            <p:nvPr/>
          </p:nvPicPr>
          <p:blipFill>
            <a:blip r:embed="rId3"/>
            <a:stretch>
              <a:fillRect/>
            </a:stretch>
          </p:blipFill>
          <p:spPr>
            <a:xfrm>
              <a:off x="6265659" y="-3465650"/>
              <a:ext cx="11817957" cy="6629741"/>
            </a:xfrm>
            <a:prstGeom prst="rect">
              <a:avLst/>
            </a:prstGeom>
          </p:spPr>
        </p:pic>
        <p:pic>
          <p:nvPicPr>
            <p:cNvPr id="11" name="图片 10">
              <a:extLst>
                <a:ext uri="{FF2B5EF4-FFF2-40B4-BE49-F238E27FC236}">
                  <a16:creationId xmlns:a16="http://schemas.microsoft.com/office/drawing/2014/main" id="{432DD6CF-2DF7-4E39-BE64-E84542AC14C8}"/>
                </a:ext>
              </a:extLst>
            </p:cNvPr>
            <p:cNvPicPr>
              <a:picLocks noChangeAspect="1"/>
            </p:cNvPicPr>
            <p:nvPr/>
          </p:nvPicPr>
          <p:blipFill>
            <a:blip r:embed="rId3"/>
            <a:stretch>
              <a:fillRect/>
            </a:stretch>
          </p:blipFill>
          <p:spPr>
            <a:xfrm>
              <a:off x="-5534936" y="3033463"/>
              <a:ext cx="11817957" cy="6629741"/>
            </a:xfrm>
            <a:prstGeom prst="rect">
              <a:avLst/>
            </a:prstGeom>
          </p:spPr>
        </p:pic>
        <p:pic>
          <p:nvPicPr>
            <p:cNvPr id="12" name="图片 11">
              <a:extLst>
                <a:ext uri="{FF2B5EF4-FFF2-40B4-BE49-F238E27FC236}">
                  <a16:creationId xmlns:a16="http://schemas.microsoft.com/office/drawing/2014/main" id="{9A5234C3-F219-4763-8CB0-42BD07519830}"/>
                </a:ext>
              </a:extLst>
            </p:cNvPr>
            <p:cNvPicPr>
              <a:picLocks noChangeAspect="1"/>
            </p:cNvPicPr>
            <p:nvPr/>
          </p:nvPicPr>
          <p:blipFill>
            <a:blip r:embed="rId3"/>
            <a:stretch>
              <a:fillRect/>
            </a:stretch>
          </p:blipFill>
          <p:spPr>
            <a:xfrm>
              <a:off x="6283021" y="3033462"/>
              <a:ext cx="11817957" cy="6629741"/>
            </a:xfrm>
            <a:prstGeom prst="rect">
              <a:avLst/>
            </a:prstGeom>
          </p:spPr>
        </p:pic>
      </p:grpSp>
      <p:sp>
        <p:nvSpPr>
          <p:cNvPr id="14" name="椭圆 13">
            <a:extLst>
              <a:ext uri="{FF2B5EF4-FFF2-40B4-BE49-F238E27FC236}">
                <a16:creationId xmlns:a16="http://schemas.microsoft.com/office/drawing/2014/main" id="{25B78006-5406-47F7-A640-73222BA59F10}"/>
              </a:ext>
            </a:extLst>
          </p:cNvPr>
          <p:cNvSpPr/>
          <p:nvPr/>
        </p:nvSpPr>
        <p:spPr>
          <a:xfrm>
            <a:off x="2399272" y="716097"/>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6C918B6D-AEC6-4E83-99BD-86765D01F1D5}"/>
              </a:ext>
            </a:extLst>
          </p:cNvPr>
          <p:cNvSpPr/>
          <p:nvPr/>
        </p:nvSpPr>
        <p:spPr>
          <a:xfrm>
            <a:off x="4239089" y="1454227"/>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4B0570B1-5FC2-4029-9848-D8609182B234}"/>
              </a:ext>
            </a:extLst>
          </p:cNvPr>
          <p:cNvSpPr/>
          <p:nvPr/>
        </p:nvSpPr>
        <p:spPr>
          <a:xfrm>
            <a:off x="5838430" y="1196656"/>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30FDA5DC-3EF8-4545-881F-BF23929C5597}"/>
              </a:ext>
            </a:extLst>
          </p:cNvPr>
          <p:cNvSpPr/>
          <p:nvPr/>
        </p:nvSpPr>
        <p:spPr>
          <a:xfrm>
            <a:off x="5967215" y="257376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D8AF47D3-082F-470A-8042-9A4661FF8394}"/>
              </a:ext>
            </a:extLst>
          </p:cNvPr>
          <p:cNvSpPr/>
          <p:nvPr/>
        </p:nvSpPr>
        <p:spPr>
          <a:xfrm>
            <a:off x="7663813" y="186868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D37D22F2-EA28-46C0-968E-3C894D0860D3}"/>
              </a:ext>
            </a:extLst>
          </p:cNvPr>
          <p:cNvSpPr/>
          <p:nvPr/>
        </p:nvSpPr>
        <p:spPr>
          <a:xfrm>
            <a:off x="3576555" y="2702550"/>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ED808822-3416-44F2-8B11-60D011FC0B7C}"/>
              </a:ext>
            </a:extLst>
          </p:cNvPr>
          <p:cNvSpPr/>
          <p:nvPr/>
        </p:nvSpPr>
        <p:spPr>
          <a:xfrm>
            <a:off x="2894572" y="1516911"/>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58FCABE6-9A01-4AD5-9852-C3B79827E776}"/>
              </a:ext>
            </a:extLst>
          </p:cNvPr>
          <p:cNvSpPr/>
          <p:nvPr/>
        </p:nvSpPr>
        <p:spPr>
          <a:xfrm>
            <a:off x="4734389" y="2255041"/>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5A19566A-46B6-440E-BA27-1760166FF604}"/>
              </a:ext>
            </a:extLst>
          </p:cNvPr>
          <p:cNvSpPr/>
          <p:nvPr/>
        </p:nvSpPr>
        <p:spPr>
          <a:xfrm>
            <a:off x="6333730" y="1997470"/>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18331522-290A-42F7-B170-EDB80C3D1FFF}"/>
              </a:ext>
            </a:extLst>
          </p:cNvPr>
          <p:cNvSpPr/>
          <p:nvPr/>
        </p:nvSpPr>
        <p:spPr>
          <a:xfrm>
            <a:off x="6462515" y="337457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EB7F4DF2-5C10-4769-AF9A-040AEFF72076}"/>
              </a:ext>
            </a:extLst>
          </p:cNvPr>
          <p:cNvSpPr/>
          <p:nvPr/>
        </p:nvSpPr>
        <p:spPr>
          <a:xfrm>
            <a:off x="8159113" y="266949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69E30C77-8852-4D22-9E70-4BE119DF9172}"/>
              </a:ext>
            </a:extLst>
          </p:cNvPr>
          <p:cNvSpPr/>
          <p:nvPr/>
        </p:nvSpPr>
        <p:spPr>
          <a:xfrm>
            <a:off x="4071855" y="3503364"/>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556F17E7-192A-4F34-ADF9-289F183E61BE}"/>
              </a:ext>
            </a:extLst>
          </p:cNvPr>
          <p:cNvSpPr/>
          <p:nvPr/>
        </p:nvSpPr>
        <p:spPr>
          <a:xfrm>
            <a:off x="9890271" y="4194652"/>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1F3FAEF7-DF7D-4943-B472-7BCCA43C5603}"/>
              </a:ext>
            </a:extLst>
          </p:cNvPr>
          <p:cNvSpPr/>
          <p:nvPr/>
        </p:nvSpPr>
        <p:spPr>
          <a:xfrm>
            <a:off x="5170844" y="3901706"/>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EA088420-D6F8-4EB8-9494-9B54E1F6AEAB}"/>
              </a:ext>
            </a:extLst>
          </p:cNvPr>
          <p:cNvSpPr/>
          <p:nvPr/>
        </p:nvSpPr>
        <p:spPr>
          <a:xfrm>
            <a:off x="7010661" y="4639836"/>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5F775F4B-39EA-43A3-9683-9A2EEB20332B}"/>
              </a:ext>
            </a:extLst>
          </p:cNvPr>
          <p:cNvSpPr/>
          <p:nvPr/>
        </p:nvSpPr>
        <p:spPr>
          <a:xfrm>
            <a:off x="8610002" y="438226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24224214-747C-4FE5-A4EB-578F391CFB54}"/>
              </a:ext>
            </a:extLst>
          </p:cNvPr>
          <p:cNvSpPr/>
          <p:nvPr/>
        </p:nvSpPr>
        <p:spPr>
          <a:xfrm>
            <a:off x="8738787" y="5759374"/>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B4BDE4C4-E2C1-4082-87DC-6B620D7B8C02}"/>
              </a:ext>
            </a:extLst>
          </p:cNvPr>
          <p:cNvSpPr/>
          <p:nvPr/>
        </p:nvSpPr>
        <p:spPr>
          <a:xfrm>
            <a:off x="10385571" y="4995466"/>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1D9948F9-9DB6-439C-8EA4-886CA9813BE1}"/>
              </a:ext>
            </a:extLst>
          </p:cNvPr>
          <p:cNvSpPr/>
          <p:nvPr/>
        </p:nvSpPr>
        <p:spPr>
          <a:xfrm>
            <a:off x="6348127" y="588815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00F0C831-E093-4AB6-8E86-DD50766BAE6B}"/>
              </a:ext>
            </a:extLst>
          </p:cNvPr>
          <p:cNvSpPr/>
          <p:nvPr/>
        </p:nvSpPr>
        <p:spPr>
          <a:xfrm>
            <a:off x="9837357" y="1616094"/>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5068D86D-7BD7-4209-84AD-44E445B3FB4D}"/>
              </a:ext>
            </a:extLst>
          </p:cNvPr>
          <p:cNvSpPr/>
          <p:nvPr/>
        </p:nvSpPr>
        <p:spPr>
          <a:xfrm>
            <a:off x="11618329" y="320007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95D612F2-0DDE-42CF-BBBB-E5AF408FBDA6}"/>
              </a:ext>
            </a:extLst>
          </p:cNvPr>
          <p:cNvSpPr/>
          <p:nvPr/>
        </p:nvSpPr>
        <p:spPr>
          <a:xfrm>
            <a:off x="6898902" y="290712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3386A827-C0C8-4478-B164-638DDBF25F4B}"/>
              </a:ext>
            </a:extLst>
          </p:cNvPr>
          <p:cNvSpPr/>
          <p:nvPr/>
        </p:nvSpPr>
        <p:spPr>
          <a:xfrm>
            <a:off x="8738719" y="364525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45016CD6-7FBC-4C84-A721-62C319B098FF}"/>
              </a:ext>
            </a:extLst>
          </p:cNvPr>
          <p:cNvSpPr/>
          <p:nvPr/>
        </p:nvSpPr>
        <p:spPr>
          <a:xfrm>
            <a:off x="10288246" y="3328860"/>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2C390B31-9495-4A83-B678-A56635D31D5B}"/>
              </a:ext>
            </a:extLst>
          </p:cNvPr>
          <p:cNvSpPr/>
          <p:nvPr/>
        </p:nvSpPr>
        <p:spPr>
          <a:xfrm>
            <a:off x="10417031" y="470596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9CF06BF8-791D-4665-B819-6FC7D9F9CDE5}"/>
              </a:ext>
            </a:extLst>
          </p:cNvPr>
          <p:cNvSpPr/>
          <p:nvPr/>
        </p:nvSpPr>
        <p:spPr>
          <a:xfrm>
            <a:off x="12113629" y="400088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DC9D8551-6CA7-473B-99A0-292FA3927A02}"/>
              </a:ext>
            </a:extLst>
          </p:cNvPr>
          <p:cNvSpPr/>
          <p:nvPr/>
        </p:nvSpPr>
        <p:spPr>
          <a:xfrm>
            <a:off x="8076185" y="4893582"/>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E515C626-1083-47DD-93D7-480E2195DB8B}"/>
              </a:ext>
            </a:extLst>
          </p:cNvPr>
          <p:cNvSpPr/>
          <p:nvPr/>
        </p:nvSpPr>
        <p:spPr>
          <a:xfrm>
            <a:off x="3698651" y="5505628"/>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94DDC6B0-F620-4234-80B4-4EB3EE4360B2}"/>
              </a:ext>
            </a:extLst>
          </p:cNvPr>
          <p:cNvSpPr/>
          <p:nvPr/>
        </p:nvSpPr>
        <p:spPr>
          <a:xfrm>
            <a:off x="4193951" y="6306442"/>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614701C3-5279-476E-B374-FB7175C1EA5E}"/>
              </a:ext>
            </a:extLst>
          </p:cNvPr>
          <p:cNvSpPr/>
          <p:nvPr/>
        </p:nvSpPr>
        <p:spPr>
          <a:xfrm>
            <a:off x="5426709" y="4511051"/>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59125011-33F3-49E8-BB5C-12E6E808026A}"/>
              </a:ext>
            </a:extLst>
          </p:cNvPr>
          <p:cNvSpPr/>
          <p:nvPr/>
        </p:nvSpPr>
        <p:spPr>
          <a:xfrm>
            <a:off x="4096626" y="4639836"/>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id="{F39F927A-92E5-4967-B297-1DB2A397A7B4}"/>
              </a:ext>
            </a:extLst>
          </p:cNvPr>
          <p:cNvSpPr/>
          <p:nvPr/>
        </p:nvSpPr>
        <p:spPr>
          <a:xfrm>
            <a:off x="4225411" y="601694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78A5B678-C3FE-473C-B70B-46A680D5EA33}"/>
              </a:ext>
            </a:extLst>
          </p:cNvPr>
          <p:cNvSpPr/>
          <p:nvPr/>
        </p:nvSpPr>
        <p:spPr>
          <a:xfrm>
            <a:off x="5922009" y="531186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A8EF4383-4160-4E44-9833-C8CB09CCF70C}"/>
              </a:ext>
            </a:extLst>
          </p:cNvPr>
          <p:cNvSpPr/>
          <p:nvPr/>
        </p:nvSpPr>
        <p:spPr>
          <a:xfrm>
            <a:off x="2545322" y="890601"/>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C0A95E44-D0DB-4703-9833-D0368DCB36F3}"/>
              </a:ext>
            </a:extLst>
          </p:cNvPr>
          <p:cNvSpPr/>
          <p:nvPr/>
        </p:nvSpPr>
        <p:spPr>
          <a:xfrm>
            <a:off x="4385139" y="1628731"/>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7EF36B9A-8B03-4A43-85C8-CCF9136AA935}"/>
              </a:ext>
            </a:extLst>
          </p:cNvPr>
          <p:cNvSpPr/>
          <p:nvPr/>
        </p:nvSpPr>
        <p:spPr>
          <a:xfrm>
            <a:off x="5984480" y="1371160"/>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7951EB27-6F1B-4FBF-B8F1-36C0D813C99A}"/>
              </a:ext>
            </a:extLst>
          </p:cNvPr>
          <p:cNvSpPr/>
          <p:nvPr/>
        </p:nvSpPr>
        <p:spPr>
          <a:xfrm>
            <a:off x="6113265" y="274826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8F25ABC3-B9CD-4F66-A963-F2FDC24952E5}"/>
              </a:ext>
            </a:extLst>
          </p:cNvPr>
          <p:cNvSpPr/>
          <p:nvPr/>
        </p:nvSpPr>
        <p:spPr>
          <a:xfrm>
            <a:off x="7809863" y="204318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AF42F151-AEBE-49CF-B0FB-36E85AB8F862}"/>
              </a:ext>
            </a:extLst>
          </p:cNvPr>
          <p:cNvSpPr/>
          <p:nvPr/>
        </p:nvSpPr>
        <p:spPr>
          <a:xfrm>
            <a:off x="3722605" y="2877054"/>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C97DCD58-5825-42F9-A255-D7AD96D6F77B}"/>
              </a:ext>
            </a:extLst>
          </p:cNvPr>
          <p:cNvSpPr/>
          <p:nvPr/>
        </p:nvSpPr>
        <p:spPr>
          <a:xfrm>
            <a:off x="3040622" y="169141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2B7E596F-163E-4463-9DF4-D83081919DE1}"/>
              </a:ext>
            </a:extLst>
          </p:cNvPr>
          <p:cNvSpPr/>
          <p:nvPr/>
        </p:nvSpPr>
        <p:spPr>
          <a:xfrm>
            <a:off x="4880439" y="242954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1348530D-A146-4D38-817C-AC9FE8C24B92}"/>
              </a:ext>
            </a:extLst>
          </p:cNvPr>
          <p:cNvSpPr/>
          <p:nvPr/>
        </p:nvSpPr>
        <p:spPr>
          <a:xfrm>
            <a:off x="6479780" y="2171974"/>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CE5E0D4F-6A85-4BC0-AE2A-8012685075B7}"/>
              </a:ext>
            </a:extLst>
          </p:cNvPr>
          <p:cNvSpPr/>
          <p:nvPr/>
        </p:nvSpPr>
        <p:spPr>
          <a:xfrm>
            <a:off x="6608565" y="3549083"/>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685D2E5C-A7D0-4C7D-8B07-8568B8869592}"/>
              </a:ext>
            </a:extLst>
          </p:cNvPr>
          <p:cNvSpPr/>
          <p:nvPr/>
        </p:nvSpPr>
        <p:spPr>
          <a:xfrm>
            <a:off x="8305163" y="2844003"/>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E2785489-DDA2-4699-90C9-592133518686}"/>
              </a:ext>
            </a:extLst>
          </p:cNvPr>
          <p:cNvSpPr/>
          <p:nvPr/>
        </p:nvSpPr>
        <p:spPr>
          <a:xfrm>
            <a:off x="4217905" y="3677868"/>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B786D554-0725-422B-B286-84C287E3F586}"/>
              </a:ext>
            </a:extLst>
          </p:cNvPr>
          <p:cNvSpPr/>
          <p:nvPr/>
        </p:nvSpPr>
        <p:spPr>
          <a:xfrm>
            <a:off x="10036321" y="4369156"/>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21B12F5F-56BE-4CA8-B9B9-9FCAC4114C23}"/>
              </a:ext>
            </a:extLst>
          </p:cNvPr>
          <p:cNvSpPr/>
          <p:nvPr/>
        </p:nvSpPr>
        <p:spPr>
          <a:xfrm>
            <a:off x="5316894" y="4076210"/>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C58BC025-65AE-4E92-91A9-9B6EBB727803}"/>
              </a:ext>
            </a:extLst>
          </p:cNvPr>
          <p:cNvSpPr/>
          <p:nvPr/>
        </p:nvSpPr>
        <p:spPr>
          <a:xfrm>
            <a:off x="7156711" y="4814340"/>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D1C2550D-763D-4E5D-B5D0-B2061A1FEDF0}"/>
              </a:ext>
            </a:extLst>
          </p:cNvPr>
          <p:cNvSpPr/>
          <p:nvPr/>
        </p:nvSpPr>
        <p:spPr>
          <a:xfrm>
            <a:off x="8756052" y="455676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48890E03-80EB-48DA-AC4D-3AFE6007A0EB}"/>
              </a:ext>
            </a:extLst>
          </p:cNvPr>
          <p:cNvSpPr/>
          <p:nvPr/>
        </p:nvSpPr>
        <p:spPr>
          <a:xfrm>
            <a:off x="8884837" y="5933878"/>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E2016F88-D9FB-471C-B672-65188F2FC829}"/>
              </a:ext>
            </a:extLst>
          </p:cNvPr>
          <p:cNvSpPr/>
          <p:nvPr/>
        </p:nvSpPr>
        <p:spPr>
          <a:xfrm>
            <a:off x="10531621" y="5169970"/>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7F0C0271-0089-4CDA-832A-FA0D6AA1DC8F}"/>
              </a:ext>
            </a:extLst>
          </p:cNvPr>
          <p:cNvSpPr/>
          <p:nvPr/>
        </p:nvSpPr>
        <p:spPr>
          <a:xfrm>
            <a:off x="6494177" y="6062663"/>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5316FA7D-FDE8-43EB-B7A9-3281AC156705}"/>
              </a:ext>
            </a:extLst>
          </p:cNvPr>
          <p:cNvSpPr/>
          <p:nvPr/>
        </p:nvSpPr>
        <p:spPr>
          <a:xfrm>
            <a:off x="9983407" y="1790598"/>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DA8DB4C6-6778-48AF-AF5D-DBB27AFF6072}"/>
              </a:ext>
            </a:extLst>
          </p:cNvPr>
          <p:cNvSpPr/>
          <p:nvPr/>
        </p:nvSpPr>
        <p:spPr>
          <a:xfrm>
            <a:off x="11764379" y="337457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802941D0-575D-44B3-84E9-355F8317BDC7}"/>
              </a:ext>
            </a:extLst>
          </p:cNvPr>
          <p:cNvSpPr/>
          <p:nvPr/>
        </p:nvSpPr>
        <p:spPr>
          <a:xfrm>
            <a:off x="7044952" y="3081633"/>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96CC1EDB-6CEC-4CA0-A8C9-1998F090596C}"/>
              </a:ext>
            </a:extLst>
          </p:cNvPr>
          <p:cNvSpPr/>
          <p:nvPr/>
        </p:nvSpPr>
        <p:spPr>
          <a:xfrm>
            <a:off x="8884769" y="3819763"/>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a:extLst>
              <a:ext uri="{FF2B5EF4-FFF2-40B4-BE49-F238E27FC236}">
                <a16:creationId xmlns:a16="http://schemas.microsoft.com/office/drawing/2014/main" id="{D9AECDA9-425F-4957-AE43-2CEE13F1BA7E}"/>
              </a:ext>
            </a:extLst>
          </p:cNvPr>
          <p:cNvSpPr/>
          <p:nvPr/>
        </p:nvSpPr>
        <p:spPr>
          <a:xfrm>
            <a:off x="10434296" y="3503364"/>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3E5D2FC1-61B2-4EDE-B071-6500FBF442E8}"/>
              </a:ext>
            </a:extLst>
          </p:cNvPr>
          <p:cNvSpPr/>
          <p:nvPr/>
        </p:nvSpPr>
        <p:spPr>
          <a:xfrm>
            <a:off x="10563081" y="4880473"/>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87A5ACB8-78DB-4928-80CC-C03AF3027139}"/>
              </a:ext>
            </a:extLst>
          </p:cNvPr>
          <p:cNvSpPr/>
          <p:nvPr/>
        </p:nvSpPr>
        <p:spPr>
          <a:xfrm>
            <a:off x="12259679" y="4175393"/>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a16="http://schemas.microsoft.com/office/drawing/2014/main" id="{3E786F85-41AB-45A5-8C10-C9ECD72C1A76}"/>
              </a:ext>
            </a:extLst>
          </p:cNvPr>
          <p:cNvSpPr/>
          <p:nvPr/>
        </p:nvSpPr>
        <p:spPr>
          <a:xfrm>
            <a:off x="8222235" y="5068086"/>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5BBA60D7-C0E6-4B28-8110-7EC5713DDBD6}"/>
              </a:ext>
            </a:extLst>
          </p:cNvPr>
          <p:cNvSpPr/>
          <p:nvPr/>
        </p:nvSpPr>
        <p:spPr>
          <a:xfrm>
            <a:off x="3844701" y="5680132"/>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a:extLst>
              <a:ext uri="{FF2B5EF4-FFF2-40B4-BE49-F238E27FC236}">
                <a16:creationId xmlns:a16="http://schemas.microsoft.com/office/drawing/2014/main" id="{3E04C307-626A-451F-A035-2A43C4E85001}"/>
              </a:ext>
            </a:extLst>
          </p:cNvPr>
          <p:cNvSpPr/>
          <p:nvPr/>
        </p:nvSpPr>
        <p:spPr>
          <a:xfrm>
            <a:off x="4340001" y="6480946"/>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96C288DE-5E61-4FCC-8893-6343C6E6968A}"/>
              </a:ext>
            </a:extLst>
          </p:cNvPr>
          <p:cNvSpPr/>
          <p:nvPr/>
        </p:nvSpPr>
        <p:spPr>
          <a:xfrm>
            <a:off x="5572759" y="468555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CCF6D38A-1400-42A7-BFFE-B3384065574A}"/>
              </a:ext>
            </a:extLst>
          </p:cNvPr>
          <p:cNvSpPr/>
          <p:nvPr/>
        </p:nvSpPr>
        <p:spPr>
          <a:xfrm>
            <a:off x="4242676" y="4814340"/>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A85B0869-E6C6-4F75-A58B-524F8AFC84BE}"/>
              </a:ext>
            </a:extLst>
          </p:cNvPr>
          <p:cNvSpPr/>
          <p:nvPr/>
        </p:nvSpPr>
        <p:spPr>
          <a:xfrm>
            <a:off x="4371461" y="619144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317AC2E4-02EA-4519-9D53-C9EDFC843713}"/>
              </a:ext>
            </a:extLst>
          </p:cNvPr>
          <p:cNvSpPr/>
          <p:nvPr/>
        </p:nvSpPr>
        <p:spPr>
          <a:xfrm>
            <a:off x="6068059" y="548636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D224576A-5326-435F-8D4F-1812BF21E9DA}"/>
              </a:ext>
            </a:extLst>
          </p:cNvPr>
          <p:cNvSpPr/>
          <p:nvPr/>
        </p:nvSpPr>
        <p:spPr>
          <a:xfrm>
            <a:off x="9248571" y="4253008"/>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EA77E1D3-8095-4BC7-837F-E17388706CA6}"/>
              </a:ext>
            </a:extLst>
          </p:cNvPr>
          <p:cNvSpPr/>
          <p:nvPr/>
        </p:nvSpPr>
        <p:spPr>
          <a:xfrm>
            <a:off x="9743871" y="5053822"/>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C5B8C56A-67A3-4618-A886-A57AF40ADBEE}"/>
              </a:ext>
            </a:extLst>
          </p:cNvPr>
          <p:cNvSpPr/>
          <p:nvPr/>
        </p:nvSpPr>
        <p:spPr>
          <a:xfrm>
            <a:off x="9195657" y="1674450"/>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a:extLst>
              <a:ext uri="{FF2B5EF4-FFF2-40B4-BE49-F238E27FC236}">
                <a16:creationId xmlns:a16="http://schemas.microsoft.com/office/drawing/2014/main" id="{D4AED0E2-25CB-4471-B729-5B9311B96167}"/>
              </a:ext>
            </a:extLst>
          </p:cNvPr>
          <p:cNvSpPr/>
          <p:nvPr/>
        </p:nvSpPr>
        <p:spPr>
          <a:xfrm>
            <a:off x="10976629" y="3258431"/>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a:extLst>
              <a:ext uri="{FF2B5EF4-FFF2-40B4-BE49-F238E27FC236}">
                <a16:creationId xmlns:a16="http://schemas.microsoft.com/office/drawing/2014/main" id="{B6EB1380-DA40-4715-A2D9-CE987C25AE1E}"/>
              </a:ext>
            </a:extLst>
          </p:cNvPr>
          <p:cNvSpPr/>
          <p:nvPr/>
        </p:nvSpPr>
        <p:spPr>
          <a:xfrm>
            <a:off x="9646546" y="3387216"/>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a:extLst>
              <a:ext uri="{FF2B5EF4-FFF2-40B4-BE49-F238E27FC236}">
                <a16:creationId xmlns:a16="http://schemas.microsoft.com/office/drawing/2014/main" id="{987E2C7C-7410-4DEF-B0A5-81B89700396F}"/>
              </a:ext>
            </a:extLst>
          </p:cNvPr>
          <p:cNvSpPr/>
          <p:nvPr/>
        </p:nvSpPr>
        <p:spPr>
          <a:xfrm>
            <a:off x="9775331" y="476432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a:extLst>
              <a:ext uri="{FF2B5EF4-FFF2-40B4-BE49-F238E27FC236}">
                <a16:creationId xmlns:a16="http://schemas.microsoft.com/office/drawing/2014/main" id="{0ACF207C-D625-47F1-B1F6-D9DA427317D0}"/>
              </a:ext>
            </a:extLst>
          </p:cNvPr>
          <p:cNvSpPr/>
          <p:nvPr/>
        </p:nvSpPr>
        <p:spPr>
          <a:xfrm>
            <a:off x="11471929" y="405924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a:extLst>
              <a:ext uri="{FF2B5EF4-FFF2-40B4-BE49-F238E27FC236}">
                <a16:creationId xmlns:a16="http://schemas.microsoft.com/office/drawing/2014/main" id="{625A068C-CE6E-4FA1-A6A8-4646F49D4E11}"/>
              </a:ext>
            </a:extLst>
          </p:cNvPr>
          <p:cNvSpPr/>
          <p:nvPr/>
        </p:nvSpPr>
        <p:spPr>
          <a:xfrm>
            <a:off x="9394621" y="4427512"/>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a:extLst>
              <a:ext uri="{FF2B5EF4-FFF2-40B4-BE49-F238E27FC236}">
                <a16:creationId xmlns:a16="http://schemas.microsoft.com/office/drawing/2014/main" id="{7AC3B965-DD9E-4CCD-AE78-0C17C1489342}"/>
              </a:ext>
            </a:extLst>
          </p:cNvPr>
          <p:cNvSpPr/>
          <p:nvPr/>
        </p:nvSpPr>
        <p:spPr>
          <a:xfrm>
            <a:off x="9889921" y="5228326"/>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a:extLst>
              <a:ext uri="{FF2B5EF4-FFF2-40B4-BE49-F238E27FC236}">
                <a16:creationId xmlns:a16="http://schemas.microsoft.com/office/drawing/2014/main" id="{574CFD7D-7ED1-4CAD-9DE2-D94D6B802287}"/>
              </a:ext>
            </a:extLst>
          </p:cNvPr>
          <p:cNvSpPr/>
          <p:nvPr/>
        </p:nvSpPr>
        <p:spPr>
          <a:xfrm>
            <a:off x="9341707" y="1848954"/>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a:extLst>
              <a:ext uri="{FF2B5EF4-FFF2-40B4-BE49-F238E27FC236}">
                <a16:creationId xmlns:a16="http://schemas.microsoft.com/office/drawing/2014/main" id="{BB3C7862-4657-4282-8AC0-853A75E81F59}"/>
              </a:ext>
            </a:extLst>
          </p:cNvPr>
          <p:cNvSpPr/>
          <p:nvPr/>
        </p:nvSpPr>
        <p:spPr>
          <a:xfrm>
            <a:off x="11122679" y="343293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a:extLst>
              <a:ext uri="{FF2B5EF4-FFF2-40B4-BE49-F238E27FC236}">
                <a16:creationId xmlns:a16="http://schemas.microsoft.com/office/drawing/2014/main" id="{2AB61137-E8CB-4BF8-9DC1-9832E0FC6716}"/>
              </a:ext>
            </a:extLst>
          </p:cNvPr>
          <p:cNvSpPr/>
          <p:nvPr/>
        </p:nvSpPr>
        <p:spPr>
          <a:xfrm>
            <a:off x="9792596" y="3561720"/>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a:extLst>
              <a:ext uri="{FF2B5EF4-FFF2-40B4-BE49-F238E27FC236}">
                <a16:creationId xmlns:a16="http://schemas.microsoft.com/office/drawing/2014/main" id="{4ECEBBAB-172F-48BC-B0AE-E18139231A63}"/>
              </a:ext>
            </a:extLst>
          </p:cNvPr>
          <p:cNvSpPr/>
          <p:nvPr/>
        </p:nvSpPr>
        <p:spPr>
          <a:xfrm>
            <a:off x="9921381" y="493882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a:extLst>
              <a:ext uri="{FF2B5EF4-FFF2-40B4-BE49-F238E27FC236}">
                <a16:creationId xmlns:a16="http://schemas.microsoft.com/office/drawing/2014/main" id="{7722987F-E1B4-4BC0-B6EC-9529FC8E44F2}"/>
              </a:ext>
            </a:extLst>
          </p:cNvPr>
          <p:cNvSpPr/>
          <p:nvPr/>
        </p:nvSpPr>
        <p:spPr>
          <a:xfrm>
            <a:off x="11617979" y="423374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5089865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withEffect">
                                  <p:stCondLst>
                                    <p:cond delay="0"/>
                                  </p:stCondLst>
                                  <p:childTnLst>
                                    <p:animRot by="21600000">
                                      <p:cBhvr>
                                        <p:cTn id="6" dur="20000" fill="hold"/>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4"/>
                    </p:tgtEl>
                  </p:cond>
                </p:stCondLst>
                <p:endSync evt="end" delay="0">
                  <p:rtn val="all"/>
                </p:endSync>
                <p:childTnLst>
                  <p:par>
                    <p:cTn id="8" fill="hold">
                      <p:stCondLst>
                        <p:cond delay="0"/>
                      </p:stCondLst>
                      <p:childTnLst>
                        <p:par>
                          <p:cTn id="9" fill="hold">
                            <p:stCondLst>
                              <p:cond delay="0"/>
                            </p:stCondLst>
                            <p:childTnLst>
                              <p:par>
                                <p:cTn id="1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 dur="250" autoRev="1" fill="remove"/>
                                        <p:tgtEl>
                                          <p:spTgt spid="14"/>
                                        </p:tgtEl>
                                        <p:attrNameLst>
                                          <p:attrName>style.color</p:attrName>
                                        </p:attrNameLst>
                                      </p:cBhvr>
                                      <p:to>
                                        <a:srgbClr val="FF3399"/>
                                      </p:to>
                                    </p:animClr>
                                    <p:animClr clrSpc="rgb" dir="cw">
                                      <p:cBhvr>
                                        <p:cTn id="12" dur="250" autoRev="1" fill="remove"/>
                                        <p:tgtEl>
                                          <p:spTgt spid="14"/>
                                        </p:tgtEl>
                                        <p:attrNameLst>
                                          <p:attrName>fillcolor</p:attrName>
                                        </p:attrNameLst>
                                      </p:cBhvr>
                                      <p:to>
                                        <a:srgbClr val="FF3399"/>
                                      </p:to>
                                    </p:animClr>
                                    <p:set>
                                      <p:cBhvr>
                                        <p:cTn id="13" dur="250" autoRev="1" fill="remove"/>
                                        <p:tgtEl>
                                          <p:spTgt spid="14"/>
                                        </p:tgtEl>
                                        <p:attrNameLst>
                                          <p:attrName>fill.type</p:attrName>
                                        </p:attrNameLst>
                                      </p:cBhvr>
                                      <p:to>
                                        <p:strVal val="solid"/>
                                      </p:to>
                                    </p:set>
                                    <p:set>
                                      <p:cBhvr>
                                        <p:cTn id="14" dur="250" autoRev="1" fill="remove"/>
                                        <p:tgtEl>
                                          <p:spTgt spid="14"/>
                                        </p:tgtEl>
                                        <p:attrNameLst>
                                          <p:attrName>fill.on</p:attrName>
                                        </p:attrNameLst>
                                      </p:cBhvr>
                                      <p:to>
                                        <p:strVal val="true"/>
                                      </p:to>
                                    </p:set>
                                  </p:childTnLst>
                                  <p:subTnLst>
                                    <p:audio>
                                      <p:cMediaNode>
                                        <p:cTn display="0" masterRel="sameClick">
                                          <p:stCondLst>
                                            <p:cond evt="begin" delay="0">
                                              <p:tn val="1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4"/>
                  </p:tgtEl>
                </p:cond>
              </p:nextCondLst>
            </p:seq>
            <p:seq concurrent="1" nextAc="seek">
              <p:cTn id="15" restart="whenNotActive" fill="hold" evtFilter="cancelBubble" nodeType="interactiveSeq">
                <p:stCondLst>
                  <p:cond evt="onClick" delay="0">
                    <p:tgtEl>
                      <p:spTgt spid="15"/>
                    </p:tgtEl>
                  </p:cond>
                </p:stCondLst>
                <p:endSync evt="end" delay="0">
                  <p:rtn val="all"/>
                </p:endSync>
                <p:childTnLst>
                  <p:par>
                    <p:cTn id="16" fill="hold">
                      <p:stCondLst>
                        <p:cond delay="0"/>
                      </p:stCondLst>
                      <p:childTnLst>
                        <p:par>
                          <p:cTn id="17" fill="hold">
                            <p:stCondLst>
                              <p:cond delay="0"/>
                            </p:stCondLst>
                            <p:childTnLst>
                              <p:par>
                                <p:cTn id="1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 dur="250" autoRev="1" fill="remove"/>
                                        <p:tgtEl>
                                          <p:spTgt spid="15"/>
                                        </p:tgtEl>
                                        <p:attrNameLst>
                                          <p:attrName>style.color</p:attrName>
                                        </p:attrNameLst>
                                      </p:cBhvr>
                                      <p:to>
                                        <a:srgbClr val="FF3399"/>
                                      </p:to>
                                    </p:animClr>
                                    <p:animClr clrSpc="rgb" dir="cw">
                                      <p:cBhvr>
                                        <p:cTn id="20" dur="250" autoRev="1" fill="remove"/>
                                        <p:tgtEl>
                                          <p:spTgt spid="15"/>
                                        </p:tgtEl>
                                        <p:attrNameLst>
                                          <p:attrName>fillcolor</p:attrName>
                                        </p:attrNameLst>
                                      </p:cBhvr>
                                      <p:to>
                                        <a:srgbClr val="FF3399"/>
                                      </p:to>
                                    </p:animClr>
                                    <p:set>
                                      <p:cBhvr>
                                        <p:cTn id="21" dur="250" autoRev="1" fill="remove"/>
                                        <p:tgtEl>
                                          <p:spTgt spid="15"/>
                                        </p:tgtEl>
                                        <p:attrNameLst>
                                          <p:attrName>fill.type</p:attrName>
                                        </p:attrNameLst>
                                      </p:cBhvr>
                                      <p:to>
                                        <p:strVal val="solid"/>
                                      </p:to>
                                    </p:set>
                                    <p:set>
                                      <p:cBhvr>
                                        <p:cTn id="22" dur="250" autoRev="1" fill="remove"/>
                                        <p:tgtEl>
                                          <p:spTgt spid="15"/>
                                        </p:tgtEl>
                                        <p:attrNameLst>
                                          <p:attrName>fill.on</p:attrName>
                                        </p:attrNameLst>
                                      </p:cBhvr>
                                      <p:to>
                                        <p:strVal val="true"/>
                                      </p:to>
                                    </p:set>
                                  </p:childTnLst>
                                  <p:subTnLst>
                                    <p:audio>
                                      <p:cMediaNode>
                                        <p:cTn display="0" masterRel="sameClick">
                                          <p:stCondLst>
                                            <p:cond evt="begin" delay="0">
                                              <p:tn val="1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5"/>
                  </p:tgtEl>
                </p:cond>
              </p:nextCondLst>
            </p:seq>
            <p:seq concurrent="1" nextAc="seek">
              <p:cTn id="23" restart="whenNotActive" fill="hold" evtFilter="cancelBubble" nodeType="interactiveSeq">
                <p:stCondLst>
                  <p:cond evt="onClick" delay="0">
                    <p:tgtEl>
                      <p:spTgt spid="16"/>
                    </p:tgtEl>
                  </p:cond>
                </p:stCondLst>
                <p:endSync evt="end" delay="0">
                  <p:rtn val="all"/>
                </p:endSync>
                <p:childTnLst>
                  <p:par>
                    <p:cTn id="24" fill="hold">
                      <p:stCondLst>
                        <p:cond delay="0"/>
                      </p:stCondLst>
                      <p:childTnLst>
                        <p:par>
                          <p:cTn id="25" fill="hold">
                            <p:stCondLst>
                              <p:cond delay="0"/>
                            </p:stCondLst>
                            <p:childTnLst>
                              <p:par>
                                <p:cTn id="2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 dur="250" autoRev="1" fill="remove"/>
                                        <p:tgtEl>
                                          <p:spTgt spid="16"/>
                                        </p:tgtEl>
                                        <p:attrNameLst>
                                          <p:attrName>style.color</p:attrName>
                                        </p:attrNameLst>
                                      </p:cBhvr>
                                      <p:to>
                                        <a:srgbClr val="FF3399"/>
                                      </p:to>
                                    </p:animClr>
                                    <p:animClr clrSpc="rgb" dir="cw">
                                      <p:cBhvr>
                                        <p:cTn id="28" dur="250" autoRev="1" fill="remove"/>
                                        <p:tgtEl>
                                          <p:spTgt spid="16"/>
                                        </p:tgtEl>
                                        <p:attrNameLst>
                                          <p:attrName>fillcolor</p:attrName>
                                        </p:attrNameLst>
                                      </p:cBhvr>
                                      <p:to>
                                        <a:srgbClr val="FF3399"/>
                                      </p:to>
                                    </p:animClr>
                                    <p:set>
                                      <p:cBhvr>
                                        <p:cTn id="29" dur="250" autoRev="1" fill="remove"/>
                                        <p:tgtEl>
                                          <p:spTgt spid="16"/>
                                        </p:tgtEl>
                                        <p:attrNameLst>
                                          <p:attrName>fill.type</p:attrName>
                                        </p:attrNameLst>
                                      </p:cBhvr>
                                      <p:to>
                                        <p:strVal val="solid"/>
                                      </p:to>
                                    </p:set>
                                    <p:set>
                                      <p:cBhvr>
                                        <p:cTn id="30" dur="250" autoRev="1" fill="remove"/>
                                        <p:tgtEl>
                                          <p:spTgt spid="16"/>
                                        </p:tgtEl>
                                        <p:attrNameLst>
                                          <p:attrName>fill.on</p:attrName>
                                        </p:attrNameLst>
                                      </p:cBhvr>
                                      <p:to>
                                        <p:strVal val="true"/>
                                      </p:to>
                                    </p:set>
                                  </p:childTnLst>
                                  <p:subTnLst>
                                    <p:audio>
                                      <p:cMediaNode>
                                        <p:cTn display="0" masterRel="sameClick">
                                          <p:stCondLst>
                                            <p:cond evt="begin" delay="0">
                                              <p:tn val="2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6"/>
                  </p:tgtEl>
                </p:cond>
              </p:nextCondLst>
            </p:seq>
            <p:seq concurrent="1" nextAc="seek">
              <p:cTn id="31" restart="whenNotActive" fill="hold" evtFilter="cancelBubble" nodeType="interactiveSeq">
                <p:stCondLst>
                  <p:cond evt="onClick" delay="0">
                    <p:tgtEl>
                      <p:spTgt spid="17"/>
                    </p:tgtEl>
                  </p:cond>
                </p:stCondLst>
                <p:endSync evt="end" delay="0">
                  <p:rtn val="all"/>
                </p:endSync>
                <p:childTnLst>
                  <p:par>
                    <p:cTn id="32" fill="hold">
                      <p:stCondLst>
                        <p:cond delay="0"/>
                      </p:stCondLst>
                      <p:childTnLst>
                        <p:par>
                          <p:cTn id="33" fill="hold">
                            <p:stCondLst>
                              <p:cond delay="0"/>
                            </p:stCondLst>
                            <p:childTnLst>
                              <p:par>
                                <p:cTn id="3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 dur="250" autoRev="1" fill="remove"/>
                                        <p:tgtEl>
                                          <p:spTgt spid="17"/>
                                        </p:tgtEl>
                                        <p:attrNameLst>
                                          <p:attrName>style.color</p:attrName>
                                        </p:attrNameLst>
                                      </p:cBhvr>
                                      <p:to>
                                        <a:srgbClr val="FF3399"/>
                                      </p:to>
                                    </p:animClr>
                                    <p:animClr clrSpc="rgb" dir="cw">
                                      <p:cBhvr>
                                        <p:cTn id="36" dur="250" autoRev="1" fill="remove"/>
                                        <p:tgtEl>
                                          <p:spTgt spid="17"/>
                                        </p:tgtEl>
                                        <p:attrNameLst>
                                          <p:attrName>fillcolor</p:attrName>
                                        </p:attrNameLst>
                                      </p:cBhvr>
                                      <p:to>
                                        <a:srgbClr val="FF3399"/>
                                      </p:to>
                                    </p:animClr>
                                    <p:set>
                                      <p:cBhvr>
                                        <p:cTn id="37" dur="250" autoRev="1" fill="remove"/>
                                        <p:tgtEl>
                                          <p:spTgt spid="17"/>
                                        </p:tgtEl>
                                        <p:attrNameLst>
                                          <p:attrName>fill.type</p:attrName>
                                        </p:attrNameLst>
                                      </p:cBhvr>
                                      <p:to>
                                        <p:strVal val="solid"/>
                                      </p:to>
                                    </p:set>
                                    <p:set>
                                      <p:cBhvr>
                                        <p:cTn id="38" dur="250" autoRev="1" fill="remove"/>
                                        <p:tgtEl>
                                          <p:spTgt spid="17"/>
                                        </p:tgtEl>
                                        <p:attrNameLst>
                                          <p:attrName>fill.on</p:attrName>
                                        </p:attrNameLst>
                                      </p:cBhvr>
                                      <p:to>
                                        <p:strVal val="true"/>
                                      </p:to>
                                    </p:set>
                                  </p:childTnLst>
                                  <p:subTnLst>
                                    <p:audio>
                                      <p:cMediaNode>
                                        <p:cTn display="0" masterRel="sameClick">
                                          <p:stCondLst>
                                            <p:cond evt="begin" delay="0">
                                              <p:tn val="34"/>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7"/>
                  </p:tgtEl>
                </p:cond>
              </p:nextCondLst>
            </p:seq>
            <p:seq concurrent="1" nextAc="seek">
              <p:cTn id="39" restart="whenNotActive" fill="hold" evtFilter="cancelBubble" nodeType="interactiveSeq">
                <p:stCondLst>
                  <p:cond evt="onClick" delay="0">
                    <p:tgtEl>
                      <p:spTgt spid="18"/>
                    </p:tgtEl>
                  </p:cond>
                </p:stCondLst>
                <p:endSync evt="end" delay="0">
                  <p:rtn val="all"/>
                </p:endSync>
                <p:childTnLst>
                  <p:par>
                    <p:cTn id="40" fill="hold">
                      <p:stCondLst>
                        <p:cond delay="0"/>
                      </p:stCondLst>
                      <p:childTnLst>
                        <p:par>
                          <p:cTn id="41" fill="hold">
                            <p:stCondLst>
                              <p:cond delay="0"/>
                            </p:stCondLst>
                            <p:childTnLst>
                              <p:par>
                                <p:cTn id="4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 dur="250" autoRev="1" fill="remove"/>
                                        <p:tgtEl>
                                          <p:spTgt spid="18"/>
                                        </p:tgtEl>
                                        <p:attrNameLst>
                                          <p:attrName>style.color</p:attrName>
                                        </p:attrNameLst>
                                      </p:cBhvr>
                                      <p:to>
                                        <a:srgbClr val="FF3399"/>
                                      </p:to>
                                    </p:animClr>
                                    <p:animClr clrSpc="rgb" dir="cw">
                                      <p:cBhvr>
                                        <p:cTn id="44" dur="250" autoRev="1" fill="remove"/>
                                        <p:tgtEl>
                                          <p:spTgt spid="18"/>
                                        </p:tgtEl>
                                        <p:attrNameLst>
                                          <p:attrName>fillcolor</p:attrName>
                                        </p:attrNameLst>
                                      </p:cBhvr>
                                      <p:to>
                                        <a:srgbClr val="FF3399"/>
                                      </p:to>
                                    </p:animClr>
                                    <p:set>
                                      <p:cBhvr>
                                        <p:cTn id="45" dur="250" autoRev="1" fill="remove"/>
                                        <p:tgtEl>
                                          <p:spTgt spid="18"/>
                                        </p:tgtEl>
                                        <p:attrNameLst>
                                          <p:attrName>fill.type</p:attrName>
                                        </p:attrNameLst>
                                      </p:cBhvr>
                                      <p:to>
                                        <p:strVal val="solid"/>
                                      </p:to>
                                    </p:set>
                                    <p:set>
                                      <p:cBhvr>
                                        <p:cTn id="46" dur="250" autoRev="1" fill="remove"/>
                                        <p:tgtEl>
                                          <p:spTgt spid="18"/>
                                        </p:tgtEl>
                                        <p:attrNameLst>
                                          <p:attrName>fill.on</p:attrName>
                                        </p:attrNameLst>
                                      </p:cBhvr>
                                      <p:to>
                                        <p:strVal val="true"/>
                                      </p:to>
                                    </p:set>
                                  </p:childTnLst>
                                  <p:subTnLst>
                                    <p:audio>
                                      <p:cMediaNode>
                                        <p:cTn display="0" masterRel="sameClick">
                                          <p:stCondLst>
                                            <p:cond evt="begin" delay="0">
                                              <p:tn val="42"/>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8"/>
                  </p:tgtEl>
                </p:cond>
              </p:nextCondLst>
            </p:seq>
            <p:seq concurrent="1" nextAc="seek">
              <p:cTn id="47" restart="whenNotActive" fill="hold" evtFilter="cancelBubble" nodeType="interactiveSeq">
                <p:stCondLst>
                  <p:cond evt="onClick" delay="0">
                    <p:tgtEl>
                      <p:spTgt spid="19"/>
                    </p:tgtEl>
                  </p:cond>
                </p:stCondLst>
                <p:endSync evt="end" delay="0">
                  <p:rtn val="all"/>
                </p:endSync>
                <p:childTnLst>
                  <p:par>
                    <p:cTn id="48" fill="hold">
                      <p:stCondLst>
                        <p:cond delay="0"/>
                      </p:stCondLst>
                      <p:childTnLst>
                        <p:par>
                          <p:cTn id="49" fill="hold">
                            <p:stCondLst>
                              <p:cond delay="0"/>
                            </p:stCondLst>
                            <p:childTnLst>
                              <p:par>
                                <p:cTn id="5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 dur="250" autoRev="1" fill="remove"/>
                                        <p:tgtEl>
                                          <p:spTgt spid="19"/>
                                        </p:tgtEl>
                                        <p:attrNameLst>
                                          <p:attrName>style.color</p:attrName>
                                        </p:attrNameLst>
                                      </p:cBhvr>
                                      <p:to>
                                        <a:srgbClr val="FF3399"/>
                                      </p:to>
                                    </p:animClr>
                                    <p:animClr clrSpc="rgb" dir="cw">
                                      <p:cBhvr>
                                        <p:cTn id="52" dur="250" autoRev="1" fill="remove"/>
                                        <p:tgtEl>
                                          <p:spTgt spid="19"/>
                                        </p:tgtEl>
                                        <p:attrNameLst>
                                          <p:attrName>fillcolor</p:attrName>
                                        </p:attrNameLst>
                                      </p:cBhvr>
                                      <p:to>
                                        <a:srgbClr val="FF3399"/>
                                      </p:to>
                                    </p:animClr>
                                    <p:set>
                                      <p:cBhvr>
                                        <p:cTn id="53" dur="250" autoRev="1" fill="remove"/>
                                        <p:tgtEl>
                                          <p:spTgt spid="19"/>
                                        </p:tgtEl>
                                        <p:attrNameLst>
                                          <p:attrName>fill.type</p:attrName>
                                        </p:attrNameLst>
                                      </p:cBhvr>
                                      <p:to>
                                        <p:strVal val="solid"/>
                                      </p:to>
                                    </p:set>
                                    <p:set>
                                      <p:cBhvr>
                                        <p:cTn id="54" dur="250" autoRev="1" fill="remove"/>
                                        <p:tgtEl>
                                          <p:spTgt spid="19"/>
                                        </p:tgtEl>
                                        <p:attrNameLst>
                                          <p:attrName>fill.on</p:attrName>
                                        </p:attrNameLst>
                                      </p:cBhvr>
                                      <p:to>
                                        <p:strVal val="true"/>
                                      </p:to>
                                    </p:set>
                                  </p:childTnLst>
                                  <p:subTnLst>
                                    <p:audio>
                                      <p:cMediaNode>
                                        <p:cTn display="0" masterRel="sameClick">
                                          <p:stCondLst>
                                            <p:cond evt="begin" delay="0">
                                              <p:tn val="5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9"/>
                  </p:tgtEl>
                </p:cond>
              </p:nextCondLst>
            </p:seq>
            <p:seq concurrent="1" nextAc="seek">
              <p:cTn id="55" restart="whenNotActive" fill="hold" evtFilter="cancelBubble" nodeType="interactiveSeq">
                <p:stCondLst>
                  <p:cond evt="onClick" delay="0">
                    <p:tgtEl>
                      <p:spTgt spid="20"/>
                    </p:tgtEl>
                  </p:cond>
                </p:stCondLst>
                <p:endSync evt="end" delay="0">
                  <p:rtn val="all"/>
                </p:endSync>
                <p:childTnLst>
                  <p:par>
                    <p:cTn id="56" fill="hold">
                      <p:stCondLst>
                        <p:cond delay="0"/>
                      </p:stCondLst>
                      <p:childTnLst>
                        <p:par>
                          <p:cTn id="57" fill="hold">
                            <p:stCondLst>
                              <p:cond delay="0"/>
                            </p:stCondLst>
                            <p:childTnLst>
                              <p:par>
                                <p:cTn id="5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 dur="250" autoRev="1" fill="remove"/>
                                        <p:tgtEl>
                                          <p:spTgt spid="20"/>
                                        </p:tgtEl>
                                        <p:attrNameLst>
                                          <p:attrName>style.color</p:attrName>
                                        </p:attrNameLst>
                                      </p:cBhvr>
                                      <p:to>
                                        <a:srgbClr val="FF3399"/>
                                      </p:to>
                                    </p:animClr>
                                    <p:animClr clrSpc="rgb" dir="cw">
                                      <p:cBhvr>
                                        <p:cTn id="60" dur="250" autoRev="1" fill="remove"/>
                                        <p:tgtEl>
                                          <p:spTgt spid="20"/>
                                        </p:tgtEl>
                                        <p:attrNameLst>
                                          <p:attrName>fillcolor</p:attrName>
                                        </p:attrNameLst>
                                      </p:cBhvr>
                                      <p:to>
                                        <a:srgbClr val="FF3399"/>
                                      </p:to>
                                    </p:animClr>
                                    <p:set>
                                      <p:cBhvr>
                                        <p:cTn id="61" dur="250" autoRev="1" fill="remove"/>
                                        <p:tgtEl>
                                          <p:spTgt spid="20"/>
                                        </p:tgtEl>
                                        <p:attrNameLst>
                                          <p:attrName>fill.type</p:attrName>
                                        </p:attrNameLst>
                                      </p:cBhvr>
                                      <p:to>
                                        <p:strVal val="solid"/>
                                      </p:to>
                                    </p:set>
                                    <p:set>
                                      <p:cBhvr>
                                        <p:cTn id="62" dur="250" autoRev="1" fill="remove"/>
                                        <p:tgtEl>
                                          <p:spTgt spid="20"/>
                                        </p:tgtEl>
                                        <p:attrNameLst>
                                          <p:attrName>fill.on</p:attrName>
                                        </p:attrNameLst>
                                      </p:cBhvr>
                                      <p:to>
                                        <p:strVal val="true"/>
                                      </p:to>
                                    </p:set>
                                  </p:childTnLst>
                                  <p:subTnLst>
                                    <p:audio>
                                      <p:cMediaNode>
                                        <p:cTn display="0" masterRel="sameClick">
                                          <p:stCondLst>
                                            <p:cond evt="begin" delay="0">
                                              <p:tn val="5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0"/>
                  </p:tgtEl>
                </p:cond>
              </p:nextCondLst>
            </p:seq>
            <p:seq concurrent="1" nextAc="seek">
              <p:cTn id="63" restart="whenNotActive" fill="hold" evtFilter="cancelBubble" nodeType="interactiveSeq">
                <p:stCondLst>
                  <p:cond evt="onClick" delay="0">
                    <p:tgtEl>
                      <p:spTgt spid="21"/>
                    </p:tgtEl>
                  </p:cond>
                </p:stCondLst>
                <p:endSync evt="end" delay="0">
                  <p:rtn val="all"/>
                </p:endSync>
                <p:childTnLst>
                  <p:par>
                    <p:cTn id="64" fill="hold">
                      <p:stCondLst>
                        <p:cond delay="0"/>
                      </p:stCondLst>
                      <p:childTnLst>
                        <p:par>
                          <p:cTn id="65" fill="hold">
                            <p:stCondLst>
                              <p:cond delay="0"/>
                            </p:stCondLst>
                            <p:childTnLst>
                              <p:par>
                                <p:cTn id="6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7" dur="250" autoRev="1" fill="remove"/>
                                        <p:tgtEl>
                                          <p:spTgt spid="21"/>
                                        </p:tgtEl>
                                        <p:attrNameLst>
                                          <p:attrName>style.color</p:attrName>
                                        </p:attrNameLst>
                                      </p:cBhvr>
                                      <p:to>
                                        <a:srgbClr val="FF3399"/>
                                      </p:to>
                                    </p:animClr>
                                    <p:animClr clrSpc="rgb" dir="cw">
                                      <p:cBhvr>
                                        <p:cTn id="68" dur="250" autoRev="1" fill="remove"/>
                                        <p:tgtEl>
                                          <p:spTgt spid="21"/>
                                        </p:tgtEl>
                                        <p:attrNameLst>
                                          <p:attrName>fillcolor</p:attrName>
                                        </p:attrNameLst>
                                      </p:cBhvr>
                                      <p:to>
                                        <a:srgbClr val="FF3399"/>
                                      </p:to>
                                    </p:animClr>
                                    <p:set>
                                      <p:cBhvr>
                                        <p:cTn id="69" dur="250" autoRev="1" fill="remove"/>
                                        <p:tgtEl>
                                          <p:spTgt spid="21"/>
                                        </p:tgtEl>
                                        <p:attrNameLst>
                                          <p:attrName>fill.type</p:attrName>
                                        </p:attrNameLst>
                                      </p:cBhvr>
                                      <p:to>
                                        <p:strVal val="solid"/>
                                      </p:to>
                                    </p:set>
                                    <p:set>
                                      <p:cBhvr>
                                        <p:cTn id="70" dur="250" autoRev="1" fill="remove"/>
                                        <p:tgtEl>
                                          <p:spTgt spid="21"/>
                                        </p:tgtEl>
                                        <p:attrNameLst>
                                          <p:attrName>fill.on</p:attrName>
                                        </p:attrNameLst>
                                      </p:cBhvr>
                                      <p:to>
                                        <p:strVal val="true"/>
                                      </p:to>
                                    </p:set>
                                  </p:childTnLst>
                                  <p:subTnLst>
                                    <p:audio>
                                      <p:cMediaNode>
                                        <p:cTn display="0" masterRel="sameClick">
                                          <p:stCondLst>
                                            <p:cond evt="begin" delay="0">
                                              <p:tn val="6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1"/>
                  </p:tgtEl>
                </p:cond>
              </p:nextCondLst>
            </p:seq>
            <p:seq concurrent="1" nextAc="seek">
              <p:cTn id="71" restart="whenNotActive" fill="hold" evtFilter="cancelBubble" nodeType="interactiveSeq">
                <p:stCondLst>
                  <p:cond evt="onClick" delay="0">
                    <p:tgtEl>
                      <p:spTgt spid="22"/>
                    </p:tgtEl>
                  </p:cond>
                </p:stCondLst>
                <p:endSync evt="end" delay="0">
                  <p:rtn val="all"/>
                </p:endSync>
                <p:childTnLst>
                  <p:par>
                    <p:cTn id="72" fill="hold">
                      <p:stCondLst>
                        <p:cond delay="0"/>
                      </p:stCondLst>
                      <p:childTnLst>
                        <p:par>
                          <p:cTn id="73" fill="hold">
                            <p:stCondLst>
                              <p:cond delay="0"/>
                            </p:stCondLst>
                            <p:childTnLst>
                              <p:par>
                                <p:cTn id="7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5" dur="250" autoRev="1" fill="remove"/>
                                        <p:tgtEl>
                                          <p:spTgt spid="22"/>
                                        </p:tgtEl>
                                        <p:attrNameLst>
                                          <p:attrName>style.color</p:attrName>
                                        </p:attrNameLst>
                                      </p:cBhvr>
                                      <p:to>
                                        <a:srgbClr val="FF3399"/>
                                      </p:to>
                                    </p:animClr>
                                    <p:animClr clrSpc="rgb" dir="cw">
                                      <p:cBhvr>
                                        <p:cTn id="76" dur="250" autoRev="1" fill="remove"/>
                                        <p:tgtEl>
                                          <p:spTgt spid="22"/>
                                        </p:tgtEl>
                                        <p:attrNameLst>
                                          <p:attrName>fillcolor</p:attrName>
                                        </p:attrNameLst>
                                      </p:cBhvr>
                                      <p:to>
                                        <a:srgbClr val="FF3399"/>
                                      </p:to>
                                    </p:animClr>
                                    <p:set>
                                      <p:cBhvr>
                                        <p:cTn id="77" dur="250" autoRev="1" fill="remove"/>
                                        <p:tgtEl>
                                          <p:spTgt spid="22"/>
                                        </p:tgtEl>
                                        <p:attrNameLst>
                                          <p:attrName>fill.type</p:attrName>
                                        </p:attrNameLst>
                                      </p:cBhvr>
                                      <p:to>
                                        <p:strVal val="solid"/>
                                      </p:to>
                                    </p:set>
                                    <p:set>
                                      <p:cBhvr>
                                        <p:cTn id="78" dur="250" autoRev="1" fill="remove"/>
                                        <p:tgtEl>
                                          <p:spTgt spid="22"/>
                                        </p:tgtEl>
                                        <p:attrNameLst>
                                          <p:attrName>fill.on</p:attrName>
                                        </p:attrNameLst>
                                      </p:cBhvr>
                                      <p:to>
                                        <p:strVal val="true"/>
                                      </p:to>
                                    </p:set>
                                  </p:childTnLst>
                                  <p:subTnLst>
                                    <p:audio>
                                      <p:cMediaNode>
                                        <p:cTn display="0" masterRel="sameClick">
                                          <p:stCondLst>
                                            <p:cond evt="begin" delay="0">
                                              <p:tn val="74"/>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2"/>
                  </p:tgtEl>
                </p:cond>
              </p:nextCondLst>
            </p:seq>
            <p:seq concurrent="1" nextAc="seek">
              <p:cTn id="79" restart="whenNotActive" fill="hold" evtFilter="cancelBubble" nodeType="interactiveSeq">
                <p:stCondLst>
                  <p:cond evt="onClick" delay="0">
                    <p:tgtEl>
                      <p:spTgt spid="23"/>
                    </p:tgtEl>
                  </p:cond>
                </p:stCondLst>
                <p:endSync evt="end" delay="0">
                  <p:rtn val="all"/>
                </p:endSync>
                <p:childTnLst>
                  <p:par>
                    <p:cTn id="80" fill="hold">
                      <p:stCondLst>
                        <p:cond delay="0"/>
                      </p:stCondLst>
                      <p:childTnLst>
                        <p:par>
                          <p:cTn id="81" fill="hold">
                            <p:stCondLst>
                              <p:cond delay="0"/>
                            </p:stCondLst>
                            <p:childTnLst>
                              <p:par>
                                <p:cTn id="8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83" dur="250" autoRev="1" fill="remove"/>
                                        <p:tgtEl>
                                          <p:spTgt spid="23"/>
                                        </p:tgtEl>
                                        <p:attrNameLst>
                                          <p:attrName>style.color</p:attrName>
                                        </p:attrNameLst>
                                      </p:cBhvr>
                                      <p:to>
                                        <a:srgbClr val="FF3399"/>
                                      </p:to>
                                    </p:animClr>
                                    <p:animClr clrSpc="rgb" dir="cw">
                                      <p:cBhvr>
                                        <p:cTn id="84" dur="250" autoRev="1" fill="remove"/>
                                        <p:tgtEl>
                                          <p:spTgt spid="23"/>
                                        </p:tgtEl>
                                        <p:attrNameLst>
                                          <p:attrName>fillcolor</p:attrName>
                                        </p:attrNameLst>
                                      </p:cBhvr>
                                      <p:to>
                                        <a:srgbClr val="FF3399"/>
                                      </p:to>
                                    </p:animClr>
                                    <p:set>
                                      <p:cBhvr>
                                        <p:cTn id="85" dur="250" autoRev="1" fill="remove"/>
                                        <p:tgtEl>
                                          <p:spTgt spid="23"/>
                                        </p:tgtEl>
                                        <p:attrNameLst>
                                          <p:attrName>fill.type</p:attrName>
                                        </p:attrNameLst>
                                      </p:cBhvr>
                                      <p:to>
                                        <p:strVal val="solid"/>
                                      </p:to>
                                    </p:set>
                                    <p:set>
                                      <p:cBhvr>
                                        <p:cTn id="86" dur="250" autoRev="1" fill="remove"/>
                                        <p:tgtEl>
                                          <p:spTgt spid="23"/>
                                        </p:tgtEl>
                                        <p:attrNameLst>
                                          <p:attrName>fill.on</p:attrName>
                                        </p:attrNameLst>
                                      </p:cBhvr>
                                      <p:to>
                                        <p:strVal val="true"/>
                                      </p:to>
                                    </p:set>
                                  </p:childTnLst>
                                  <p:subTnLst>
                                    <p:audio>
                                      <p:cMediaNode>
                                        <p:cTn display="0" masterRel="sameClick">
                                          <p:stCondLst>
                                            <p:cond evt="begin" delay="0">
                                              <p:tn val="82"/>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3"/>
                  </p:tgtEl>
                </p:cond>
              </p:nextCondLst>
            </p:seq>
            <p:seq concurrent="1" nextAc="seek">
              <p:cTn id="87" restart="whenNotActive" fill="hold" evtFilter="cancelBubble" nodeType="interactiveSeq">
                <p:stCondLst>
                  <p:cond evt="onClick" delay="0">
                    <p:tgtEl>
                      <p:spTgt spid="24"/>
                    </p:tgtEl>
                  </p:cond>
                </p:stCondLst>
                <p:endSync evt="end" delay="0">
                  <p:rtn val="all"/>
                </p:endSync>
                <p:childTnLst>
                  <p:par>
                    <p:cTn id="88" fill="hold">
                      <p:stCondLst>
                        <p:cond delay="0"/>
                      </p:stCondLst>
                      <p:childTnLst>
                        <p:par>
                          <p:cTn id="89" fill="hold">
                            <p:stCondLst>
                              <p:cond delay="0"/>
                            </p:stCondLst>
                            <p:childTnLst>
                              <p:par>
                                <p:cTn id="9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1" dur="250" autoRev="1" fill="remove"/>
                                        <p:tgtEl>
                                          <p:spTgt spid="24"/>
                                        </p:tgtEl>
                                        <p:attrNameLst>
                                          <p:attrName>style.color</p:attrName>
                                        </p:attrNameLst>
                                      </p:cBhvr>
                                      <p:to>
                                        <a:srgbClr val="FF3399"/>
                                      </p:to>
                                    </p:animClr>
                                    <p:animClr clrSpc="rgb" dir="cw">
                                      <p:cBhvr>
                                        <p:cTn id="92" dur="250" autoRev="1" fill="remove"/>
                                        <p:tgtEl>
                                          <p:spTgt spid="24"/>
                                        </p:tgtEl>
                                        <p:attrNameLst>
                                          <p:attrName>fillcolor</p:attrName>
                                        </p:attrNameLst>
                                      </p:cBhvr>
                                      <p:to>
                                        <a:srgbClr val="FF3399"/>
                                      </p:to>
                                    </p:animClr>
                                    <p:set>
                                      <p:cBhvr>
                                        <p:cTn id="93" dur="250" autoRev="1" fill="remove"/>
                                        <p:tgtEl>
                                          <p:spTgt spid="24"/>
                                        </p:tgtEl>
                                        <p:attrNameLst>
                                          <p:attrName>fill.type</p:attrName>
                                        </p:attrNameLst>
                                      </p:cBhvr>
                                      <p:to>
                                        <p:strVal val="solid"/>
                                      </p:to>
                                    </p:set>
                                    <p:set>
                                      <p:cBhvr>
                                        <p:cTn id="94" dur="250" autoRev="1" fill="remove"/>
                                        <p:tgtEl>
                                          <p:spTgt spid="24"/>
                                        </p:tgtEl>
                                        <p:attrNameLst>
                                          <p:attrName>fill.on</p:attrName>
                                        </p:attrNameLst>
                                      </p:cBhvr>
                                      <p:to>
                                        <p:strVal val="true"/>
                                      </p:to>
                                    </p:set>
                                  </p:childTnLst>
                                  <p:subTnLst>
                                    <p:audio>
                                      <p:cMediaNode>
                                        <p:cTn display="0" masterRel="sameClick">
                                          <p:stCondLst>
                                            <p:cond evt="begin" delay="0">
                                              <p:tn val="9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4"/>
                  </p:tgtEl>
                </p:cond>
              </p:nextCondLst>
            </p:seq>
            <p:seq concurrent="1" nextAc="seek">
              <p:cTn id="95" restart="whenNotActive" fill="hold" evtFilter="cancelBubble" nodeType="interactiveSeq">
                <p:stCondLst>
                  <p:cond evt="onClick" delay="0">
                    <p:tgtEl>
                      <p:spTgt spid="25"/>
                    </p:tgtEl>
                  </p:cond>
                </p:stCondLst>
                <p:endSync evt="end" delay="0">
                  <p:rtn val="all"/>
                </p:endSync>
                <p:childTnLst>
                  <p:par>
                    <p:cTn id="96" fill="hold">
                      <p:stCondLst>
                        <p:cond delay="0"/>
                      </p:stCondLst>
                      <p:childTnLst>
                        <p:par>
                          <p:cTn id="97" fill="hold">
                            <p:stCondLst>
                              <p:cond delay="0"/>
                            </p:stCondLst>
                            <p:childTnLst>
                              <p:par>
                                <p:cTn id="9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9" dur="250" autoRev="1" fill="remove"/>
                                        <p:tgtEl>
                                          <p:spTgt spid="25"/>
                                        </p:tgtEl>
                                        <p:attrNameLst>
                                          <p:attrName>style.color</p:attrName>
                                        </p:attrNameLst>
                                      </p:cBhvr>
                                      <p:to>
                                        <a:srgbClr val="FF3399"/>
                                      </p:to>
                                    </p:animClr>
                                    <p:animClr clrSpc="rgb" dir="cw">
                                      <p:cBhvr>
                                        <p:cTn id="100" dur="250" autoRev="1" fill="remove"/>
                                        <p:tgtEl>
                                          <p:spTgt spid="25"/>
                                        </p:tgtEl>
                                        <p:attrNameLst>
                                          <p:attrName>fillcolor</p:attrName>
                                        </p:attrNameLst>
                                      </p:cBhvr>
                                      <p:to>
                                        <a:srgbClr val="FF3399"/>
                                      </p:to>
                                    </p:animClr>
                                    <p:set>
                                      <p:cBhvr>
                                        <p:cTn id="101" dur="250" autoRev="1" fill="remove"/>
                                        <p:tgtEl>
                                          <p:spTgt spid="25"/>
                                        </p:tgtEl>
                                        <p:attrNameLst>
                                          <p:attrName>fill.type</p:attrName>
                                        </p:attrNameLst>
                                      </p:cBhvr>
                                      <p:to>
                                        <p:strVal val="solid"/>
                                      </p:to>
                                    </p:set>
                                    <p:set>
                                      <p:cBhvr>
                                        <p:cTn id="102" dur="250" autoRev="1" fill="remove"/>
                                        <p:tgtEl>
                                          <p:spTgt spid="25"/>
                                        </p:tgtEl>
                                        <p:attrNameLst>
                                          <p:attrName>fill.on</p:attrName>
                                        </p:attrNameLst>
                                      </p:cBhvr>
                                      <p:to>
                                        <p:strVal val="true"/>
                                      </p:to>
                                    </p:set>
                                  </p:childTnLst>
                                  <p:subTnLst>
                                    <p:audio>
                                      <p:cMediaNode>
                                        <p:cTn display="0" masterRel="sameClick">
                                          <p:stCondLst>
                                            <p:cond evt="begin" delay="0">
                                              <p:tn val="9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5"/>
                  </p:tgtEl>
                </p:cond>
              </p:nextCondLst>
            </p:seq>
            <p:seq concurrent="1" nextAc="seek">
              <p:cTn id="103" restart="whenNotActive" fill="hold" evtFilter="cancelBubble" nodeType="interactiveSeq">
                <p:stCondLst>
                  <p:cond evt="onClick" delay="0">
                    <p:tgtEl>
                      <p:spTgt spid="26"/>
                    </p:tgtEl>
                  </p:cond>
                </p:stCondLst>
                <p:endSync evt="end" delay="0">
                  <p:rtn val="all"/>
                </p:endSync>
                <p:childTnLst>
                  <p:par>
                    <p:cTn id="104" fill="hold">
                      <p:stCondLst>
                        <p:cond delay="0"/>
                      </p:stCondLst>
                      <p:childTnLst>
                        <p:par>
                          <p:cTn id="105" fill="hold">
                            <p:stCondLst>
                              <p:cond delay="0"/>
                            </p:stCondLst>
                            <p:childTnLst>
                              <p:par>
                                <p:cTn id="10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07" dur="250" autoRev="1" fill="remove"/>
                                        <p:tgtEl>
                                          <p:spTgt spid="26"/>
                                        </p:tgtEl>
                                        <p:attrNameLst>
                                          <p:attrName>style.color</p:attrName>
                                        </p:attrNameLst>
                                      </p:cBhvr>
                                      <p:to>
                                        <a:srgbClr val="FF3399"/>
                                      </p:to>
                                    </p:animClr>
                                    <p:animClr clrSpc="rgb" dir="cw">
                                      <p:cBhvr>
                                        <p:cTn id="108" dur="250" autoRev="1" fill="remove"/>
                                        <p:tgtEl>
                                          <p:spTgt spid="26"/>
                                        </p:tgtEl>
                                        <p:attrNameLst>
                                          <p:attrName>fillcolor</p:attrName>
                                        </p:attrNameLst>
                                      </p:cBhvr>
                                      <p:to>
                                        <a:srgbClr val="FF3399"/>
                                      </p:to>
                                    </p:animClr>
                                    <p:set>
                                      <p:cBhvr>
                                        <p:cTn id="109" dur="250" autoRev="1" fill="remove"/>
                                        <p:tgtEl>
                                          <p:spTgt spid="26"/>
                                        </p:tgtEl>
                                        <p:attrNameLst>
                                          <p:attrName>fill.type</p:attrName>
                                        </p:attrNameLst>
                                      </p:cBhvr>
                                      <p:to>
                                        <p:strVal val="solid"/>
                                      </p:to>
                                    </p:set>
                                    <p:set>
                                      <p:cBhvr>
                                        <p:cTn id="110" dur="250" autoRev="1" fill="remove"/>
                                        <p:tgtEl>
                                          <p:spTgt spid="26"/>
                                        </p:tgtEl>
                                        <p:attrNameLst>
                                          <p:attrName>fill.on</p:attrName>
                                        </p:attrNameLst>
                                      </p:cBhvr>
                                      <p:to>
                                        <p:strVal val="true"/>
                                      </p:to>
                                    </p:set>
                                  </p:childTnLst>
                                  <p:subTnLst>
                                    <p:audio>
                                      <p:cMediaNode>
                                        <p:cTn display="0" masterRel="sameClick">
                                          <p:stCondLst>
                                            <p:cond evt="begin" delay="0">
                                              <p:tn val="10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6"/>
                  </p:tgtEl>
                </p:cond>
              </p:nextCondLst>
            </p:seq>
            <p:seq concurrent="1" nextAc="seek">
              <p:cTn id="111" restart="whenNotActive" fill="hold" evtFilter="cancelBubble" nodeType="interactiveSeq">
                <p:stCondLst>
                  <p:cond evt="onClick" delay="0">
                    <p:tgtEl>
                      <p:spTgt spid="27"/>
                    </p:tgtEl>
                  </p:cond>
                </p:stCondLst>
                <p:endSync evt="end" delay="0">
                  <p:rtn val="all"/>
                </p:endSync>
                <p:childTnLst>
                  <p:par>
                    <p:cTn id="112" fill="hold">
                      <p:stCondLst>
                        <p:cond delay="0"/>
                      </p:stCondLst>
                      <p:childTnLst>
                        <p:par>
                          <p:cTn id="113" fill="hold">
                            <p:stCondLst>
                              <p:cond delay="0"/>
                            </p:stCondLst>
                            <p:childTnLst>
                              <p:par>
                                <p:cTn id="11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5" dur="250" autoRev="1" fill="remove"/>
                                        <p:tgtEl>
                                          <p:spTgt spid="27"/>
                                        </p:tgtEl>
                                        <p:attrNameLst>
                                          <p:attrName>style.color</p:attrName>
                                        </p:attrNameLst>
                                      </p:cBhvr>
                                      <p:to>
                                        <a:srgbClr val="FF3399"/>
                                      </p:to>
                                    </p:animClr>
                                    <p:animClr clrSpc="rgb" dir="cw">
                                      <p:cBhvr>
                                        <p:cTn id="116" dur="250" autoRev="1" fill="remove"/>
                                        <p:tgtEl>
                                          <p:spTgt spid="27"/>
                                        </p:tgtEl>
                                        <p:attrNameLst>
                                          <p:attrName>fillcolor</p:attrName>
                                        </p:attrNameLst>
                                      </p:cBhvr>
                                      <p:to>
                                        <a:srgbClr val="FF3399"/>
                                      </p:to>
                                    </p:animClr>
                                    <p:set>
                                      <p:cBhvr>
                                        <p:cTn id="117" dur="250" autoRev="1" fill="remove"/>
                                        <p:tgtEl>
                                          <p:spTgt spid="27"/>
                                        </p:tgtEl>
                                        <p:attrNameLst>
                                          <p:attrName>fill.type</p:attrName>
                                        </p:attrNameLst>
                                      </p:cBhvr>
                                      <p:to>
                                        <p:strVal val="solid"/>
                                      </p:to>
                                    </p:set>
                                    <p:set>
                                      <p:cBhvr>
                                        <p:cTn id="118" dur="250" autoRev="1" fill="remove"/>
                                        <p:tgtEl>
                                          <p:spTgt spid="27"/>
                                        </p:tgtEl>
                                        <p:attrNameLst>
                                          <p:attrName>fill.on</p:attrName>
                                        </p:attrNameLst>
                                      </p:cBhvr>
                                      <p:to>
                                        <p:strVal val="true"/>
                                      </p:to>
                                    </p:set>
                                  </p:childTnLst>
                                  <p:subTnLst>
                                    <p:audio>
                                      <p:cMediaNode>
                                        <p:cTn display="0" masterRel="sameClick">
                                          <p:stCondLst>
                                            <p:cond evt="begin" delay="0">
                                              <p:tn val="114"/>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7"/>
                  </p:tgtEl>
                </p:cond>
              </p:nextCondLst>
            </p:seq>
            <p:seq concurrent="1" nextAc="seek">
              <p:cTn id="119" restart="whenNotActive" fill="hold" evtFilter="cancelBubble" nodeType="interactiveSeq">
                <p:stCondLst>
                  <p:cond evt="onClick" delay="0">
                    <p:tgtEl>
                      <p:spTgt spid="28"/>
                    </p:tgtEl>
                  </p:cond>
                </p:stCondLst>
                <p:endSync evt="end" delay="0">
                  <p:rtn val="all"/>
                </p:endSync>
                <p:childTnLst>
                  <p:par>
                    <p:cTn id="120" fill="hold">
                      <p:stCondLst>
                        <p:cond delay="0"/>
                      </p:stCondLst>
                      <p:childTnLst>
                        <p:par>
                          <p:cTn id="121" fill="hold">
                            <p:stCondLst>
                              <p:cond delay="0"/>
                            </p:stCondLst>
                            <p:childTnLst>
                              <p:par>
                                <p:cTn id="12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23" dur="250" autoRev="1" fill="remove"/>
                                        <p:tgtEl>
                                          <p:spTgt spid="28"/>
                                        </p:tgtEl>
                                        <p:attrNameLst>
                                          <p:attrName>style.color</p:attrName>
                                        </p:attrNameLst>
                                      </p:cBhvr>
                                      <p:to>
                                        <a:srgbClr val="FF3399"/>
                                      </p:to>
                                    </p:animClr>
                                    <p:animClr clrSpc="rgb" dir="cw">
                                      <p:cBhvr>
                                        <p:cTn id="124" dur="250" autoRev="1" fill="remove"/>
                                        <p:tgtEl>
                                          <p:spTgt spid="28"/>
                                        </p:tgtEl>
                                        <p:attrNameLst>
                                          <p:attrName>fillcolor</p:attrName>
                                        </p:attrNameLst>
                                      </p:cBhvr>
                                      <p:to>
                                        <a:srgbClr val="FF3399"/>
                                      </p:to>
                                    </p:animClr>
                                    <p:set>
                                      <p:cBhvr>
                                        <p:cTn id="125" dur="250" autoRev="1" fill="remove"/>
                                        <p:tgtEl>
                                          <p:spTgt spid="28"/>
                                        </p:tgtEl>
                                        <p:attrNameLst>
                                          <p:attrName>fill.type</p:attrName>
                                        </p:attrNameLst>
                                      </p:cBhvr>
                                      <p:to>
                                        <p:strVal val="solid"/>
                                      </p:to>
                                    </p:set>
                                    <p:set>
                                      <p:cBhvr>
                                        <p:cTn id="126" dur="250" autoRev="1" fill="remove"/>
                                        <p:tgtEl>
                                          <p:spTgt spid="28"/>
                                        </p:tgtEl>
                                        <p:attrNameLst>
                                          <p:attrName>fill.on</p:attrName>
                                        </p:attrNameLst>
                                      </p:cBhvr>
                                      <p:to>
                                        <p:strVal val="true"/>
                                      </p:to>
                                    </p:set>
                                  </p:childTnLst>
                                  <p:subTnLst>
                                    <p:audio>
                                      <p:cMediaNode>
                                        <p:cTn display="0" masterRel="sameClick">
                                          <p:stCondLst>
                                            <p:cond evt="begin" delay="0">
                                              <p:tn val="122"/>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8"/>
                  </p:tgtEl>
                </p:cond>
              </p:nextCondLst>
            </p:seq>
            <p:seq concurrent="1" nextAc="seek">
              <p:cTn id="127" restart="whenNotActive" fill="hold" evtFilter="cancelBubble" nodeType="interactiveSeq">
                <p:stCondLst>
                  <p:cond evt="onClick" delay="0">
                    <p:tgtEl>
                      <p:spTgt spid="29"/>
                    </p:tgtEl>
                  </p:cond>
                </p:stCondLst>
                <p:endSync evt="end" delay="0">
                  <p:rtn val="all"/>
                </p:endSync>
                <p:childTnLst>
                  <p:par>
                    <p:cTn id="128" fill="hold">
                      <p:stCondLst>
                        <p:cond delay="0"/>
                      </p:stCondLst>
                      <p:childTnLst>
                        <p:par>
                          <p:cTn id="129" fill="hold">
                            <p:stCondLst>
                              <p:cond delay="0"/>
                            </p:stCondLst>
                            <p:childTnLst>
                              <p:par>
                                <p:cTn id="13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1" dur="250" autoRev="1" fill="remove"/>
                                        <p:tgtEl>
                                          <p:spTgt spid="29"/>
                                        </p:tgtEl>
                                        <p:attrNameLst>
                                          <p:attrName>style.color</p:attrName>
                                        </p:attrNameLst>
                                      </p:cBhvr>
                                      <p:to>
                                        <a:srgbClr val="FF3399"/>
                                      </p:to>
                                    </p:animClr>
                                    <p:animClr clrSpc="rgb" dir="cw">
                                      <p:cBhvr>
                                        <p:cTn id="132" dur="250" autoRev="1" fill="remove"/>
                                        <p:tgtEl>
                                          <p:spTgt spid="29"/>
                                        </p:tgtEl>
                                        <p:attrNameLst>
                                          <p:attrName>fillcolor</p:attrName>
                                        </p:attrNameLst>
                                      </p:cBhvr>
                                      <p:to>
                                        <a:srgbClr val="FF3399"/>
                                      </p:to>
                                    </p:animClr>
                                    <p:set>
                                      <p:cBhvr>
                                        <p:cTn id="133" dur="250" autoRev="1" fill="remove"/>
                                        <p:tgtEl>
                                          <p:spTgt spid="29"/>
                                        </p:tgtEl>
                                        <p:attrNameLst>
                                          <p:attrName>fill.type</p:attrName>
                                        </p:attrNameLst>
                                      </p:cBhvr>
                                      <p:to>
                                        <p:strVal val="solid"/>
                                      </p:to>
                                    </p:set>
                                    <p:set>
                                      <p:cBhvr>
                                        <p:cTn id="134" dur="250" autoRev="1" fill="remove"/>
                                        <p:tgtEl>
                                          <p:spTgt spid="29"/>
                                        </p:tgtEl>
                                        <p:attrNameLst>
                                          <p:attrName>fill.on</p:attrName>
                                        </p:attrNameLst>
                                      </p:cBhvr>
                                      <p:to>
                                        <p:strVal val="true"/>
                                      </p:to>
                                    </p:set>
                                  </p:childTnLst>
                                  <p:subTnLst>
                                    <p:audio>
                                      <p:cMediaNode>
                                        <p:cTn display="0" masterRel="sameClick">
                                          <p:stCondLst>
                                            <p:cond evt="begin" delay="0">
                                              <p:tn val="13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9"/>
                  </p:tgtEl>
                </p:cond>
              </p:nextCondLst>
            </p:seq>
            <p:seq concurrent="1" nextAc="seek">
              <p:cTn id="135" restart="whenNotActive" fill="hold" evtFilter="cancelBubble" nodeType="interactiveSeq">
                <p:stCondLst>
                  <p:cond evt="onClick" delay="0">
                    <p:tgtEl>
                      <p:spTgt spid="30"/>
                    </p:tgtEl>
                  </p:cond>
                </p:stCondLst>
                <p:endSync evt="end" delay="0">
                  <p:rtn val="all"/>
                </p:endSync>
                <p:childTnLst>
                  <p:par>
                    <p:cTn id="136" fill="hold">
                      <p:stCondLst>
                        <p:cond delay="0"/>
                      </p:stCondLst>
                      <p:childTnLst>
                        <p:par>
                          <p:cTn id="137" fill="hold">
                            <p:stCondLst>
                              <p:cond delay="0"/>
                            </p:stCondLst>
                            <p:childTnLst>
                              <p:par>
                                <p:cTn id="13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9" dur="250" autoRev="1" fill="remove"/>
                                        <p:tgtEl>
                                          <p:spTgt spid="30"/>
                                        </p:tgtEl>
                                        <p:attrNameLst>
                                          <p:attrName>style.color</p:attrName>
                                        </p:attrNameLst>
                                      </p:cBhvr>
                                      <p:to>
                                        <a:srgbClr val="FF3399"/>
                                      </p:to>
                                    </p:animClr>
                                    <p:animClr clrSpc="rgb" dir="cw">
                                      <p:cBhvr>
                                        <p:cTn id="140" dur="250" autoRev="1" fill="remove"/>
                                        <p:tgtEl>
                                          <p:spTgt spid="30"/>
                                        </p:tgtEl>
                                        <p:attrNameLst>
                                          <p:attrName>fillcolor</p:attrName>
                                        </p:attrNameLst>
                                      </p:cBhvr>
                                      <p:to>
                                        <a:srgbClr val="FF3399"/>
                                      </p:to>
                                    </p:animClr>
                                    <p:set>
                                      <p:cBhvr>
                                        <p:cTn id="141" dur="250" autoRev="1" fill="remove"/>
                                        <p:tgtEl>
                                          <p:spTgt spid="30"/>
                                        </p:tgtEl>
                                        <p:attrNameLst>
                                          <p:attrName>fill.type</p:attrName>
                                        </p:attrNameLst>
                                      </p:cBhvr>
                                      <p:to>
                                        <p:strVal val="solid"/>
                                      </p:to>
                                    </p:set>
                                    <p:set>
                                      <p:cBhvr>
                                        <p:cTn id="142" dur="250" autoRev="1" fill="remove"/>
                                        <p:tgtEl>
                                          <p:spTgt spid="30"/>
                                        </p:tgtEl>
                                        <p:attrNameLst>
                                          <p:attrName>fill.on</p:attrName>
                                        </p:attrNameLst>
                                      </p:cBhvr>
                                      <p:to>
                                        <p:strVal val="true"/>
                                      </p:to>
                                    </p:set>
                                  </p:childTnLst>
                                  <p:subTnLst>
                                    <p:audio>
                                      <p:cMediaNode>
                                        <p:cTn display="0" masterRel="sameClick">
                                          <p:stCondLst>
                                            <p:cond evt="begin" delay="0">
                                              <p:tn val="13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0"/>
                  </p:tgtEl>
                </p:cond>
              </p:nextCondLst>
            </p:seq>
            <p:seq concurrent="1" nextAc="seek">
              <p:cTn id="143" restart="whenNotActive" fill="hold" evtFilter="cancelBubble" nodeType="interactiveSeq">
                <p:stCondLst>
                  <p:cond evt="onClick" delay="0">
                    <p:tgtEl>
                      <p:spTgt spid="31"/>
                    </p:tgtEl>
                  </p:cond>
                </p:stCondLst>
                <p:endSync evt="end" delay="0">
                  <p:rtn val="all"/>
                </p:endSync>
                <p:childTnLst>
                  <p:par>
                    <p:cTn id="144" fill="hold">
                      <p:stCondLst>
                        <p:cond delay="0"/>
                      </p:stCondLst>
                      <p:childTnLst>
                        <p:par>
                          <p:cTn id="145" fill="hold">
                            <p:stCondLst>
                              <p:cond delay="0"/>
                            </p:stCondLst>
                            <p:childTnLst>
                              <p:par>
                                <p:cTn id="14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7" dur="250" autoRev="1" fill="remove"/>
                                        <p:tgtEl>
                                          <p:spTgt spid="31"/>
                                        </p:tgtEl>
                                        <p:attrNameLst>
                                          <p:attrName>style.color</p:attrName>
                                        </p:attrNameLst>
                                      </p:cBhvr>
                                      <p:to>
                                        <a:srgbClr val="FF3399"/>
                                      </p:to>
                                    </p:animClr>
                                    <p:animClr clrSpc="rgb" dir="cw">
                                      <p:cBhvr>
                                        <p:cTn id="148" dur="250" autoRev="1" fill="remove"/>
                                        <p:tgtEl>
                                          <p:spTgt spid="31"/>
                                        </p:tgtEl>
                                        <p:attrNameLst>
                                          <p:attrName>fillcolor</p:attrName>
                                        </p:attrNameLst>
                                      </p:cBhvr>
                                      <p:to>
                                        <a:srgbClr val="FF3399"/>
                                      </p:to>
                                    </p:animClr>
                                    <p:set>
                                      <p:cBhvr>
                                        <p:cTn id="149" dur="250" autoRev="1" fill="remove"/>
                                        <p:tgtEl>
                                          <p:spTgt spid="31"/>
                                        </p:tgtEl>
                                        <p:attrNameLst>
                                          <p:attrName>fill.type</p:attrName>
                                        </p:attrNameLst>
                                      </p:cBhvr>
                                      <p:to>
                                        <p:strVal val="solid"/>
                                      </p:to>
                                    </p:set>
                                    <p:set>
                                      <p:cBhvr>
                                        <p:cTn id="150" dur="250" autoRev="1" fill="remove"/>
                                        <p:tgtEl>
                                          <p:spTgt spid="31"/>
                                        </p:tgtEl>
                                        <p:attrNameLst>
                                          <p:attrName>fill.on</p:attrName>
                                        </p:attrNameLst>
                                      </p:cBhvr>
                                      <p:to>
                                        <p:strVal val="true"/>
                                      </p:to>
                                    </p:set>
                                  </p:childTnLst>
                                  <p:subTnLst>
                                    <p:audio>
                                      <p:cMediaNode>
                                        <p:cTn display="0" masterRel="sameClick">
                                          <p:stCondLst>
                                            <p:cond evt="begin" delay="0">
                                              <p:tn val="14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1"/>
                  </p:tgtEl>
                </p:cond>
              </p:nextCondLst>
            </p:seq>
            <p:seq concurrent="1" nextAc="seek">
              <p:cTn id="151" restart="whenNotActive" fill="hold" evtFilter="cancelBubble" nodeType="interactiveSeq">
                <p:stCondLst>
                  <p:cond evt="onClick" delay="0">
                    <p:tgtEl>
                      <p:spTgt spid="32"/>
                    </p:tgtEl>
                  </p:cond>
                </p:stCondLst>
                <p:endSync evt="end" delay="0">
                  <p:rtn val="all"/>
                </p:endSync>
                <p:childTnLst>
                  <p:par>
                    <p:cTn id="152" fill="hold">
                      <p:stCondLst>
                        <p:cond delay="0"/>
                      </p:stCondLst>
                      <p:childTnLst>
                        <p:par>
                          <p:cTn id="153" fill="hold">
                            <p:stCondLst>
                              <p:cond delay="0"/>
                            </p:stCondLst>
                            <p:childTnLst>
                              <p:par>
                                <p:cTn id="15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5" dur="250" autoRev="1" fill="remove"/>
                                        <p:tgtEl>
                                          <p:spTgt spid="32"/>
                                        </p:tgtEl>
                                        <p:attrNameLst>
                                          <p:attrName>style.color</p:attrName>
                                        </p:attrNameLst>
                                      </p:cBhvr>
                                      <p:to>
                                        <a:srgbClr val="FF3399"/>
                                      </p:to>
                                    </p:animClr>
                                    <p:animClr clrSpc="rgb" dir="cw">
                                      <p:cBhvr>
                                        <p:cTn id="156" dur="250" autoRev="1" fill="remove"/>
                                        <p:tgtEl>
                                          <p:spTgt spid="32"/>
                                        </p:tgtEl>
                                        <p:attrNameLst>
                                          <p:attrName>fillcolor</p:attrName>
                                        </p:attrNameLst>
                                      </p:cBhvr>
                                      <p:to>
                                        <a:srgbClr val="FF3399"/>
                                      </p:to>
                                    </p:animClr>
                                    <p:set>
                                      <p:cBhvr>
                                        <p:cTn id="157" dur="250" autoRev="1" fill="remove"/>
                                        <p:tgtEl>
                                          <p:spTgt spid="32"/>
                                        </p:tgtEl>
                                        <p:attrNameLst>
                                          <p:attrName>fill.type</p:attrName>
                                        </p:attrNameLst>
                                      </p:cBhvr>
                                      <p:to>
                                        <p:strVal val="solid"/>
                                      </p:to>
                                    </p:set>
                                    <p:set>
                                      <p:cBhvr>
                                        <p:cTn id="158" dur="250" autoRev="1" fill="remove"/>
                                        <p:tgtEl>
                                          <p:spTgt spid="32"/>
                                        </p:tgtEl>
                                        <p:attrNameLst>
                                          <p:attrName>fill.on</p:attrName>
                                        </p:attrNameLst>
                                      </p:cBhvr>
                                      <p:to>
                                        <p:strVal val="true"/>
                                      </p:to>
                                    </p:set>
                                  </p:childTnLst>
                                  <p:subTnLst>
                                    <p:audio>
                                      <p:cMediaNode>
                                        <p:cTn display="0" masterRel="sameClick">
                                          <p:stCondLst>
                                            <p:cond evt="begin" delay="0">
                                              <p:tn val="154"/>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2"/>
                  </p:tgtEl>
                </p:cond>
              </p:nextCondLst>
            </p:seq>
            <p:seq concurrent="1" nextAc="seek">
              <p:cTn id="159" restart="whenNotActive" fill="hold" evtFilter="cancelBubble" nodeType="interactiveSeq">
                <p:stCondLst>
                  <p:cond evt="onClick" delay="0">
                    <p:tgtEl>
                      <p:spTgt spid="33"/>
                    </p:tgtEl>
                  </p:cond>
                </p:stCondLst>
                <p:endSync evt="end" delay="0">
                  <p:rtn val="all"/>
                </p:endSync>
                <p:childTnLst>
                  <p:par>
                    <p:cTn id="160" fill="hold">
                      <p:stCondLst>
                        <p:cond delay="0"/>
                      </p:stCondLst>
                      <p:childTnLst>
                        <p:par>
                          <p:cTn id="161" fill="hold">
                            <p:stCondLst>
                              <p:cond delay="0"/>
                            </p:stCondLst>
                            <p:childTnLst>
                              <p:par>
                                <p:cTn id="16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63" dur="250" autoRev="1" fill="remove"/>
                                        <p:tgtEl>
                                          <p:spTgt spid="33"/>
                                        </p:tgtEl>
                                        <p:attrNameLst>
                                          <p:attrName>style.color</p:attrName>
                                        </p:attrNameLst>
                                      </p:cBhvr>
                                      <p:to>
                                        <a:srgbClr val="FF3399"/>
                                      </p:to>
                                    </p:animClr>
                                    <p:animClr clrSpc="rgb" dir="cw">
                                      <p:cBhvr>
                                        <p:cTn id="164" dur="250" autoRev="1" fill="remove"/>
                                        <p:tgtEl>
                                          <p:spTgt spid="33"/>
                                        </p:tgtEl>
                                        <p:attrNameLst>
                                          <p:attrName>fillcolor</p:attrName>
                                        </p:attrNameLst>
                                      </p:cBhvr>
                                      <p:to>
                                        <a:srgbClr val="FF3399"/>
                                      </p:to>
                                    </p:animClr>
                                    <p:set>
                                      <p:cBhvr>
                                        <p:cTn id="165" dur="250" autoRev="1" fill="remove"/>
                                        <p:tgtEl>
                                          <p:spTgt spid="33"/>
                                        </p:tgtEl>
                                        <p:attrNameLst>
                                          <p:attrName>fill.type</p:attrName>
                                        </p:attrNameLst>
                                      </p:cBhvr>
                                      <p:to>
                                        <p:strVal val="solid"/>
                                      </p:to>
                                    </p:set>
                                    <p:set>
                                      <p:cBhvr>
                                        <p:cTn id="166" dur="250" autoRev="1" fill="remove"/>
                                        <p:tgtEl>
                                          <p:spTgt spid="33"/>
                                        </p:tgtEl>
                                        <p:attrNameLst>
                                          <p:attrName>fill.on</p:attrName>
                                        </p:attrNameLst>
                                      </p:cBhvr>
                                      <p:to>
                                        <p:strVal val="true"/>
                                      </p:to>
                                    </p:set>
                                  </p:childTnLst>
                                  <p:subTnLst>
                                    <p:audio>
                                      <p:cMediaNode>
                                        <p:cTn display="0" masterRel="sameClick">
                                          <p:stCondLst>
                                            <p:cond evt="begin" delay="0">
                                              <p:tn val="162"/>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3"/>
                  </p:tgtEl>
                </p:cond>
              </p:nextCondLst>
            </p:seq>
            <p:seq concurrent="1" nextAc="seek">
              <p:cTn id="167" restart="whenNotActive" fill="hold" evtFilter="cancelBubble" nodeType="interactiveSeq">
                <p:stCondLst>
                  <p:cond evt="onClick" delay="0">
                    <p:tgtEl>
                      <p:spTgt spid="34"/>
                    </p:tgtEl>
                  </p:cond>
                </p:stCondLst>
                <p:endSync evt="end" delay="0">
                  <p:rtn val="all"/>
                </p:endSync>
                <p:childTnLst>
                  <p:par>
                    <p:cTn id="168" fill="hold">
                      <p:stCondLst>
                        <p:cond delay="0"/>
                      </p:stCondLst>
                      <p:childTnLst>
                        <p:par>
                          <p:cTn id="169" fill="hold">
                            <p:stCondLst>
                              <p:cond delay="0"/>
                            </p:stCondLst>
                            <p:childTnLst>
                              <p:par>
                                <p:cTn id="17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1" dur="250" autoRev="1" fill="remove"/>
                                        <p:tgtEl>
                                          <p:spTgt spid="34"/>
                                        </p:tgtEl>
                                        <p:attrNameLst>
                                          <p:attrName>style.color</p:attrName>
                                        </p:attrNameLst>
                                      </p:cBhvr>
                                      <p:to>
                                        <a:srgbClr val="FF3399"/>
                                      </p:to>
                                    </p:animClr>
                                    <p:animClr clrSpc="rgb" dir="cw">
                                      <p:cBhvr>
                                        <p:cTn id="172" dur="250" autoRev="1" fill="remove"/>
                                        <p:tgtEl>
                                          <p:spTgt spid="34"/>
                                        </p:tgtEl>
                                        <p:attrNameLst>
                                          <p:attrName>fillcolor</p:attrName>
                                        </p:attrNameLst>
                                      </p:cBhvr>
                                      <p:to>
                                        <a:srgbClr val="FF3399"/>
                                      </p:to>
                                    </p:animClr>
                                    <p:set>
                                      <p:cBhvr>
                                        <p:cTn id="173" dur="250" autoRev="1" fill="remove"/>
                                        <p:tgtEl>
                                          <p:spTgt spid="34"/>
                                        </p:tgtEl>
                                        <p:attrNameLst>
                                          <p:attrName>fill.type</p:attrName>
                                        </p:attrNameLst>
                                      </p:cBhvr>
                                      <p:to>
                                        <p:strVal val="solid"/>
                                      </p:to>
                                    </p:set>
                                    <p:set>
                                      <p:cBhvr>
                                        <p:cTn id="174" dur="250" autoRev="1" fill="remove"/>
                                        <p:tgtEl>
                                          <p:spTgt spid="34"/>
                                        </p:tgtEl>
                                        <p:attrNameLst>
                                          <p:attrName>fill.on</p:attrName>
                                        </p:attrNameLst>
                                      </p:cBhvr>
                                      <p:to>
                                        <p:strVal val="true"/>
                                      </p:to>
                                    </p:set>
                                  </p:childTnLst>
                                  <p:subTnLst>
                                    <p:audio>
                                      <p:cMediaNode>
                                        <p:cTn display="0" masterRel="sameClick">
                                          <p:stCondLst>
                                            <p:cond evt="begin" delay="0">
                                              <p:tn val="17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4"/>
                  </p:tgtEl>
                </p:cond>
              </p:nextCondLst>
            </p:seq>
            <p:seq concurrent="1" nextAc="seek">
              <p:cTn id="175" restart="whenNotActive" fill="hold" evtFilter="cancelBubble" nodeType="interactiveSeq">
                <p:stCondLst>
                  <p:cond evt="onClick" delay="0">
                    <p:tgtEl>
                      <p:spTgt spid="35"/>
                    </p:tgtEl>
                  </p:cond>
                </p:stCondLst>
                <p:endSync evt="end" delay="0">
                  <p:rtn val="all"/>
                </p:endSync>
                <p:childTnLst>
                  <p:par>
                    <p:cTn id="176" fill="hold">
                      <p:stCondLst>
                        <p:cond delay="0"/>
                      </p:stCondLst>
                      <p:childTnLst>
                        <p:par>
                          <p:cTn id="177" fill="hold">
                            <p:stCondLst>
                              <p:cond delay="0"/>
                            </p:stCondLst>
                            <p:childTnLst>
                              <p:par>
                                <p:cTn id="17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9" dur="250" autoRev="1" fill="remove"/>
                                        <p:tgtEl>
                                          <p:spTgt spid="35"/>
                                        </p:tgtEl>
                                        <p:attrNameLst>
                                          <p:attrName>style.color</p:attrName>
                                        </p:attrNameLst>
                                      </p:cBhvr>
                                      <p:to>
                                        <a:srgbClr val="FF3399"/>
                                      </p:to>
                                    </p:animClr>
                                    <p:animClr clrSpc="rgb" dir="cw">
                                      <p:cBhvr>
                                        <p:cTn id="180" dur="250" autoRev="1" fill="remove"/>
                                        <p:tgtEl>
                                          <p:spTgt spid="35"/>
                                        </p:tgtEl>
                                        <p:attrNameLst>
                                          <p:attrName>fillcolor</p:attrName>
                                        </p:attrNameLst>
                                      </p:cBhvr>
                                      <p:to>
                                        <a:srgbClr val="FF3399"/>
                                      </p:to>
                                    </p:animClr>
                                    <p:set>
                                      <p:cBhvr>
                                        <p:cTn id="181" dur="250" autoRev="1" fill="remove"/>
                                        <p:tgtEl>
                                          <p:spTgt spid="35"/>
                                        </p:tgtEl>
                                        <p:attrNameLst>
                                          <p:attrName>fill.type</p:attrName>
                                        </p:attrNameLst>
                                      </p:cBhvr>
                                      <p:to>
                                        <p:strVal val="solid"/>
                                      </p:to>
                                    </p:set>
                                    <p:set>
                                      <p:cBhvr>
                                        <p:cTn id="182" dur="250" autoRev="1" fill="remove"/>
                                        <p:tgtEl>
                                          <p:spTgt spid="35"/>
                                        </p:tgtEl>
                                        <p:attrNameLst>
                                          <p:attrName>fill.on</p:attrName>
                                        </p:attrNameLst>
                                      </p:cBhvr>
                                      <p:to>
                                        <p:strVal val="true"/>
                                      </p:to>
                                    </p:set>
                                  </p:childTnLst>
                                  <p:subTnLst>
                                    <p:audio>
                                      <p:cMediaNode>
                                        <p:cTn display="0" masterRel="sameClick">
                                          <p:stCondLst>
                                            <p:cond evt="begin" delay="0">
                                              <p:tn val="17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5"/>
                  </p:tgtEl>
                </p:cond>
              </p:nextCondLst>
            </p:seq>
            <p:seq concurrent="1" nextAc="seek">
              <p:cTn id="183" restart="whenNotActive" fill="hold" evtFilter="cancelBubble" nodeType="interactiveSeq">
                <p:stCondLst>
                  <p:cond evt="onClick" delay="0">
                    <p:tgtEl>
                      <p:spTgt spid="36"/>
                    </p:tgtEl>
                  </p:cond>
                </p:stCondLst>
                <p:endSync evt="end" delay="0">
                  <p:rtn val="all"/>
                </p:endSync>
                <p:childTnLst>
                  <p:par>
                    <p:cTn id="184" fill="hold">
                      <p:stCondLst>
                        <p:cond delay="0"/>
                      </p:stCondLst>
                      <p:childTnLst>
                        <p:par>
                          <p:cTn id="185" fill="hold">
                            <p:stCondLst>
                              <p:cond delay="0"/>
                            </p:stCondLst>
                            <p:childTnLst>
                              <p:par>
                                <p:cTn id="18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87" dur="250" autoRev="1" fill="remove"/>
                                        <p:tgtEl>
                                          <p:spTgt spid="36"/>
                                        </p:tgtEl>
                                        <p:attrNameLst>
                                          <p:attrName>style.color</p:attrName>
                                        </p:attrNameLst>
                                      </p:cBhvr>
                                      <p:to>
                                        <a:srgbClr val="FF3399"/>
                                      </p:to>
                                    </p:animClr>
                                    <p:animClr clrSpc="rgb" dir="cw">
                                      <p:cBhvr>
                                        <p:cTn id="188" dur="250" autoRev="1" fill="remove"/>
                                        <p:tgtEl>
                                          <p:spTgt spid="36"/>
                                        </p:tgtEl>
                                        <p:attrNameLst>
                                          <p:attrName>fillcolor</p:attrName>
                                        </p:attrNameLst>
                                      </p:cBhvr>
                                      <p:to>
                                        <a:srgbClr val="FF3399"/>
                                      </p:to>
                                    </p:animClr>
                                    <p:set>
                                      <p:cBhvr>
                                        <p:cTn id="189" dur="250" autoRev="1" fill="remove"/>
                                        <p:tgtEl>
                                          <p:spTgt spid="36"/>
                                        </p:tgtEl>
                                        <p:attrNameLst>
                                          <p:attrName>fill.type</p:attrName>
                                        </p:attrNameLst>
                                      </p:cBhvr>
                                      <p:to>
                                        <p:strVal val="solid"/>
                                      </p:to>
                                    </p:set>
                                    <p:set>
                                      <p:cBhvr>
                                        <p:cTn id="190" dur="250" autoRev="1" fill="remove"/>
                                        <p:tgtEl>
                                          <p:spTgt spid="36"/>
                                        </p:tgtEl>
                                        <p:attrNameLst>
                                          <p:attrName>fill.on</p:attrName>
                                        </p:attrNameLst>
                                      </p:cBhvr>
                                      <p:to>
                                        <p:strVal val="true"/>
                                      </p:to>
                                    </p:set>
                                  </p:childTnLst>
                                  <p:subTnLst>
                                    <p:audio>
                                      <p:cMediaNode>
                                        <p:cTn display="0" masterRel="sameClick">
                                          <p:stCondLst>
                                            <p:cond evt="begin" delay="0">
                                              <p:tn val="18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6"/>
                  </p:tgtEl>
                </p:cond>
              </p:nextCondLst>
            </p:seq>
            <p:seq concurrent="1" nextAc="seek">
              <p:cTn id="191" restart="whenNotActive" fill="hold" evtFilter="cancelBubble" nodeType="interactiveSeq">
                <p:stCondLst>
                  <p:cond evt="onClick" delay="0">
                    <p:tgtEl>
                      <p:spTgt spid="37"/>
                    </p:tgtEl>
                  </p:cond>
                </p:stCondLst>
                <p:endSync evt="end" delay="0">
                  <p:rtn val="all"/>
                </p:endSync>
                <p:childTnLst>
                  <p:par>
                    <p:cTn id="192" fill="hold">
                      <p:stCondLst>
                        <p:cond delay="0"/>
                      </p:stCondLst>
                      <p:childTnLst>
                        <p:par>
                          <p:cTn id="193" fill="hold">
                            <p:stCondLst>
                              <p:cond delay="0"/>
                            </p:stCondLst>
                            <p:childTnLst>
                              <p:par>
                                <p:cTn id="19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5" dur="250" autoRev="1" fill="remove"/>
                                        <p:tgtEl>
                                          <p:spTgt spid="37"/>
                                        </p:tgtEl>
                                        <p:attrNameLst>
                                          <p:attrName>style.color</p:attrName>
                                        </p:attrNameLst>
                                      </p:cBhvr>
                                      <p:to>
                                        <a:srgbClr val="FF3399"/>
                                      </p:to>
                                    </p:animClr>
                                    <p:animClr clrSpc="rgb" dir="cw">
                                      <p:cBhvr>
                                        <p:cTn id="196" dur="250" autoRev="1" fill="remove"/>
                                        <p:tgtEl>
                                          <p:spTgt spid="37"/>
                                        </p:tgtEl>
                                        <p:attrNameLst>
                                          <p:attrName>fillcolor</p:attrName>
                                        </p:attrNameLst>
                                      </p:cBhvr>
                                      <p:to>
                                        <a:srgbClr val="FF3399"/>
                                      </p:to>
                                    </p:animClr>
                                    <p:set>
                                      <p:cBhvr>
                                        <p:cTn id="197" dur="250" autoRev="1" fill="remove"/>
                                        <p:tgtEl>
                                          <p:spTgt spid="37"/>
                                        </p:tgtEl>
                                        <p:attrNameLst>
                                          <p:attrName>fill.type</p:attrName>
                                        </p:attrNameLst>
                                      </p:cBhvr>
                                      <p:to>
                                        <p:strVal val="solid"/>
                                      </p:to>
                                    </p:set>
                                    <p:set>
                                      <p:cBhvr>
                                        <p:cTn id="198" dur="250" autoRev="1" fill="remove"/>
                                        <p:tgtEl>
                                          <p:spTgt spid="37"/>
                                        </p:tgtEl>
                                        <p:attrNameLst>
                                          <p:attrName>fill.on</p:attrName>
                                        </p:attrNameLst>
                                      </p:cBhvr>
                                      <p:to>
                                        <p:strVal val="true"/>
                                      </p:to>
                                    </p:set>
                                  </p:childTnLst>
                                  <p:subTnLst>
                                    <p:audio>
                                      <p:cMediaNode>
                                        <p:cTn display="0" masterRel="sameClick">
                                          <p:stCondLst>
                                            <p:cond evt="begin" delay="0">
                                              <p:tn val="194"/>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7"/>
                  </p:tgtEl>
                </p:cond>
              </p:nextCondLst>
            </p:seq>
            <p:seq concurrent="1" nextAc="seek">
              <p:cTn id="199" restart="whenNotActive" fill="hold" evtFilter="cancelBubble" nodeType="interactiveSeq">
                <p:stCondLst>
                  <p:cond evt="onClick" delay="0">
                    <p:tgtEl>
                      <p:spTgt spid="38"/>
                    </p:tgtEl>
                  </p:cond>
                </p:stCondLst>
                <p:endSync evt="end" delay="0">
                  <p:rtn val="all"/>
                </p:endSync>
                <p:childTnLst>
                  <p:par>
                    <p:cTn id="200" fill="hold">
                      <p:stCondLst>
                        <p:cond delay="0"/>
                      </p:stCondLst>
                      <p:childTnLst>
                        <p:par>
                          <p:cTn id="201" fill="hold">
                            <p:stCondLst>
                              <p:cond delay="0"/>
                            </p:stCondLst>
                            <p:childTnLst>
                              <p:par>
                                <p:cTn id="20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03" dur="250" autoRev="1" fill="remove"/>
                                        <p:tgtEl>
                                          <p:spTgt spid="38"/>
                                        </p:tgtEl>
                                        <p:attrNameLst>
                                          <p:attrName>style.color</p:attrName>
                                        </p:attrNameLst>
                                      </p:cBhvr>
                                      <p:to>
                                        <a:srgbClr val="FF3399"/>
                                      </p:to>
                                    </p:animClr>
                                    <p:animClr clrSpc="rgb" dir="cw">
                                      <p:cBhvr>
                                        <p:cTn id="204" dur="250" autoRev="1" fill="remove"/>
                                        <p:tgtEl>
                                          <p:spTgt spid="38"/>
                                        </p:tgtEl>
                                        <p:attrNameLst>
                                          <p:attrName>fillcolor</p:attrName>
                                        </p:attrNameLst>
                                      </p:cBhvr>
                                      <p:to>
                                        <a:srgbClr val="FF3399"/>
                                      </p:to>
                                    </p:animClr>
                                    <p:set>
                                      <p:cBhvr>
                                        <p:cTn id="205" dur="250" autoRev="1" fill="remove"/>
                                        <p:tgtEl>
                                          <p:spTgt spid="38"/>
                                        </p:tgtEl>
                                        <p:attrNameLst>
                                          <p:attrName>fill.type</p:attrName>
                                        </p:attrNameLst>
                                      </p:cBhvr>
                                      <p:to>
                                        <p:strVal val="solid"/>
                                      </p:to>
                                    </p:set>
                                    <p:set>
                                      <p:cBhvr>
                                        <p:cTn id="206" dur="250" autoRev="1" fill="remove"/>
                                        <p:tgtEl>
                                          <p:spTgt spid="38"/>
                                        </p:tgtEl>
                                        <p:attrNameLst>
                                          <p:attrName>fill.on</p:attrName>
                                        </p:attrNameLst>
                                      </p:cBhvr>
                                      <p:to>
                                        <p:strVal val="true"/>
                                      </p:to>
                                    </p:set>
                                  </p:childTnLst>
                                  <p:subTnLst>
                                    <p:audio>
                                      <p:cMediaNode>
                                        <p:cTn display="0" masterRel="sameClick">
                                          <p:stCondLst>
                                            <p:cond evt="begin" delay="0">
                                              <p:tn val="202"/>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8"/>
                  </p:tgtEl>
                </p:cond>
              </p:nextCondLst>
            </p:seq>
            <p:seq concurrent="1" nextAc="seek">
              <p:cTn id="207" restart="whenNotActive" fill="hold" evtFilter="cancelBubble" nodeType="interactiveSeq">
                <p:stCondLst>
                  <p:cond evt="onClick" delay="0">
                    <p:tgtEl>
                      <p:spTgt spid="39"/>
                    </p:tgtEl>
                  </p:cond>
                </p:stCondLst>
                <p:endSync evt="end" delay="0">
                  <p:rtn val="all"/>
                </p:endSync>
                <p:childTnLst>
                  <p:par>
                    <p:cTn id="208" fill="hold">
                      <p:stCondLst>
                        <p:cond delay="0"/>
                      </p:stCondLst>
                      <p:childTnLst>
                        <p:par>
                          <p:cTn id="209" fill="hold">
                            <p:stCondLst>
                              <p:cond delay="0"/>
                            </p:stCondLst>
                            <p:childTnLst>
                              <p:par>
                                <p:cTn id="21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1" dur="250" autoRev="1" fill="remove"/>
                                        <p:tgtEl>
                                          <p:spTgt spid="39"/>
                                        </p:tgtEl>
                                        <p:attrNameLst>
                                          <p:attrName>style.color</p:attrName>
                                        </p:attrNameLst>
                                      </p:cBhvr>
                                      <p:to>
                                        <a:srgbClr val="FF3399"/>
                                      </p:to>
                                    </p:animClr>
                                    <p:animClr clrSpc="rgb" dir="cw">
                                      <p:cBhvr>
                                        <p:cTn id="212" dur="250" autoRev="1" fill="remove"/>
                                        <p:tgtEl>
                                          <p:spTgt spid="39"/>
                                        </p:tgtEl>
                                        <p:attrNameLst>
                                          <p:attrName>fillcolor</p:attrName>
                                        </p:attrNameLst>
                                      </p:cBhvr>
                                      <p:to>
                                        <a:srgbClr val="FF3399"/>
                                      </p:to>
                                    </p:animClr>
                                    <p:set>
                                      <p:cBhvr>
                                        <p:cTn id="213" dur="250" autoRev="1" fill="remove"/>
                                        <p:tgtEl>
                                          <p:spTgt spid="39"/>
                                        </p:tgtEl>
                                        <p:attrNameLst>
                                          <p:attrName>fill.type</p:attrName>
                                        </p:attrNameLst>
                                      </p:cBhvr>
                                      <p:to>
                                        <p:strVal val="solid"/>
                                      </p:to>
                                    </p:set>
                                    <p:set>
                                      <p:cBhvr>
                                        <p:cTn id="214" dur="250" autoRev="1" fill="remove"/>
                                        <p:tgtEl>
                                          <p:spTgt spid="39"/>
                                        </p:tgtEl>
                                        <p:attrNameLst>
                                          <p:attrName>fill.on</p:attrName>
                                        </p:attrNameLst>
                                      </p:cBhvr>
                                      <p:to>
                                        <p:strVal val="true"/>
                                      </p:to>
                                    </p:set>
                                  </p:childTnLst>
                                  <p:subTnLst>
                                    <p:audio>
                                      <p:cMediaNode>
                                        <p:cTn display="0" masterRel="sameClick">
                                          <p:stCondLst>
                                            <p:cond evt="begin" delay="0">
                                              <p:tn val="21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9"/>
                  </p:tgtEl>
                </p:cond>
              </p:nextCondLst>
            </p:seq>
            <p:seq concurrent="1" nextAc="seek">
              <p:cTn id="215" restart="whenNotActive" fill="hold" evtFilter="cancelBubble" nodeType="interactiveSeq">
                <p:stCondLst>
                  <p:cond evt="onClick" delay="0">
                    <p:tgtEl>
                      <p:spTgt spid="40"/>
                    </p:tgtEl>
                  </p:cond>
                </p:stCondLst>
                <p:endSync evt="end" delay="0">
                  <p:rtn val="all"/>
                </p:endSync>
                <p:childTnLst>
                  <p:par>
                    <p:cTn id="216" fill="hold">
                      <p:stCondLst>
                        <p:cond delay="0"/>
                      </p:stCondLst>
                      <p:childTnLst>
                        <p:par>
                          <p:cTn id="217" fill="hold">
                            <p:stCondLst>
                              <p:cond delay="0"/>
                            </p:stCondLst>
                            <p:childTnLst>
                              <p:par>
                                <p:cTn id="21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9" dur="250" autoRev="1" fill="remove"/>
                                        <p:tgtEl>
                                          <p:spTgt spid="40"/>
                                        </p:tgtEl>
                                        <p:attrNameLst>
                                          <p:attrName>style.color</p:attrName>
                                        </p:attrNameLst>
                                      </p:cBhvr>
                                      <p:to>
                                        <a:srgbClr val="FF3399"/>
                                      </p:to>
                                    </p:animClr>
                                    <p:animClr clrSpc="rgb" dir="cw">
                                      <p:cBhvr>
                                        <p:cTn id="220" dur="250" autoRev="1" fill="remove"/>
                                        <p:tgtEl>
                                          <p:spTgt spid="40"/>
                                        </p:tgtEl>
                                        <p:attrNameLst>
                                          <p:attrName>fillcolor</p:attrName>
                                        </p:attrNameLst>
                                      </p:cBhvr>
                                      <p:to>
                                        <a:srgbClr val="FF3399"/>
                                      </p:to>
                                    </p:animClr>
                                    <p:set>
                                      <p:cBhvr>
                                        <p:cTn id="221" dur="250" autoRev="1" fill="remove"/>
                                        <p:tgtEl>
                                          <p:spTgt spid="40"/>
                                        </p:tgtEl>
                                        <p:attrNameLst>
                                          <p:attrName>fill.type</p:attrName>
                                        </p:attrNameLst>
                                      </p:cBhvr>
                                      <p:to>
                                        <p:strVal val="solid"/>
                                      </p:to>
                                    </p:set>
                                    <p:set>
                                      <p:cBhvr>
                                        <p:cTn id="222" dur="250" autoRev="1" fill="remove"/>
                                        <p:tgtEl>
                                          <p:spTgt spid="40"/>
                                        </p:tgtEl>
                                        <p:attrNameLst>
                                          <p:attrName>fill.on</p:attrName>
                                        </p:attrNameLst>
                                      </p:cBhvr>
                                      <p:to>
                                        <p:strVal val="true"/>
                                      </p:to>
                                    </p:set>
                                  </p:childTnLst>
                                  <p:subTnLst>
                                    <p:audio>
                                      <p:cMediaNode>
                                        <p:cTn display="0" masterRel="sameClick">
                                          <p:stCondLst>
                                            <p:cond evt="begin" delay="0">
                                              <p:tn val="21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0"/>
                  </p:tgtEl>
                </p:cond>
              </p:nextCondLst>
            </p:seq>
            <p:seq concurrent="1" nextAc="seek">
              <p:cTn id="223" restart="whenNotActive" fill="hold" evtFilter="cancelBubble" nodeType="interactiveSeq">
                <p:stCondLst>
                  <p:cond evt="onClick" delay="0">
                    <p:tgtEl>
                      <p:spTgt spid="41"/>
                    </p:tgtEl>
                  </p:cond>
                </p:stCondLst>
                <p:endSync evt="end" delay="0">
                  <p:rtn val="all"/>
                </p:endSync>
                <p:childTnLst>
                  <p:par>
                    <p:cTn id="224" fill="hold">
                      <p:stCondLst>
                        <p:cond delay="0"/>
                      </p:stCondLst>
                      <p:childTnLst>
                        <p:par>
                          <p:cTn id="225" fill="hold">
                            <p:stCondLst>
                              <p:cond delay="0"/>
                            </p:stCondLst>
                            <p:childTnLst>
                              <p:par>
                                <p:cTn id="22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7" dur="250" autoRev="1" fill="remove"/>
                                        <p:tgtEl>
                                          <p:spTgt spid="41"/>
                                        </p:tgtEl>
                                        <p:attrNameLst>
                                          <p:attrName>style.color</p:attrName>
                                        </p:attrNameLst>
                                      </p:cBhvr>
                                      <p:to>
                                        <a:srgbClr val="FF3399"/>
                                      </p:to>
                                    </p:animClr>
                                    <p:animClr clrSpc="rgb" dir="cw">
                                      <p:cBhvr>
                                        <p:cTn id="228" dur="250" autoRev="1" fill="remove"/>
                                        <p:tgtEl>
                                          <p:spTgt spid="41"/>
                                        </p:tgtEl>
                                        <p:attrNameLst>
                                          <p:attrName>fillcolor</p:attrName>
                                        </p:attrNameLst>
                                      </p:cBhvr>
                                      <p:to>
                                        <a:srgbClr val="FF3399"/>
                                      </p:to>
                                    </p:animClr>
                                    <p:set>
                                      <p:cBhvr>
                                        <p:cTn id="229" dur="250" autoRev="1" fill="remove"/>
                                        <p:tgtEl>
                                          <p:spTgt spid="41"/>
                                        </p:tgtEl>
                                        <p:attrNameLst>
                                          <p:attrName>fill.type</p:attrName>
                                        </p:attrNameLst>
                                      </p:cBhvr>
                                      <p:to>
                                        <p:strVal val="solid"/>
                                      </p:to>
                                    </p:set>
                                    <p:set>
                                      <p:cBhvr>
                                        <p:cTn id="230" dur="250" autoRev="1" fill="remove"/>
                                        <p:tgtEl>
                                          <p:spTgt spid="41"/>
                                        </p:tgtEl>
                                        <p:attrNameLst>
                                          <p:attrName>fill.on</p:attrName>
                                        </p:attrNameLst>
                                      </p:cBhvr>
                                      <p:to>
                                        <p:strVal val="true"/>
                                      </p:to>
                                    </p:set>
                                  </p:childTnLst>
                                  <p:subTnLst>
                                    <p:audio>
                                      <p:cMediaNode>
                                        <p:cTn display="0" masterRel="sameClick">
                                          <p:stCondLst>
                                            <p:cond evt="begin" delay="0">
                                              <p:tn val="22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1"/>
                  </p:tgtEl>
                </p:cond>
              </p:nextCondLst>
            </p:seq>
            <p:seq concurrent="1" nextAc="seek">
              <p:cTn id="231" restart="whenNotActive" fill="hold" evtFilter="cancelBubble" nodeType="interactiveSeq">
                <p:stCondLst>
                  <p:cond evt="onClick" delay="0">
                    <p:tgtEl>
                      <p:spTgt spid="42"/>
                    </p:tgtEl>
                  </p:cond>
                </p:stCondLst>
                <p:endSync evt="end" delay="0">
                  <p:rtn val="all"/>
                </p:endSync>
                <p:childTnLst>
                  <p:par>
                    <p:cTn id="232" fill="hold">
                      <p:stCondLst>
                        <p:cond delay="0"/>
                      </p:stCondLst>
                      <p:childTnLst>
                        <p:par>
                          <p:cTn id="233" fill="hold">
                            <p:stCondLst>
                              <p:cond delay="0"/>
                            </p:stCondLst>
                            <p:childTnLst>
                              <p:par>
                                <p:cTn id="23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5" dur="250" autoRev="1" fill="remove"/>
                                        <p:tgtEl>
                                          <p:spTgt spid="42"/>
                                        </p:tgtEl>
                                        <p:attrNameLst>
                                          <p:attrName>style.color</p:attrName>
                                        </p:attrNameLst>
                                      </p:cBhvr>
                                      <p:to>
                                        <a:srgbClr val="FF3399"/>
                                      </p:to>
                                    </p:animClr>
                                    <p:animClr clrSpc="rgb" dir="cw">
                                      <p:cBhvr>
                                        <p:cTn id="236" dur="250" autoRev="1" fill="remove"/>
                                        <p:tgtEl>
                                          <p:spTgt spid="42"/>
                                        </p:tgtEl>
                                        <p:attrNameLst>
                                          <p:attrName>fillcolor</p:attrName>
                                        </p:attrNameLst>
                                      </p:cBhvr>
                                      <p:to>
                                        <a:srgbClr val="FF3399"/>
                                      </p:to>
                                    </p:animClr>
                                    <p:set>
                                      <p:cBhvr>
                                        <p:cTn id="237" dur="250" autoRev="1" fill="remove"/>
                                        <p:tgtEl>
                                          <p:spTgt spid="42"/>
                                        </p:tgtEl>
                                        <p:attrNameLst>
                                          <p:attrName>fill.type</p:attrName>
                                        </p:attrNameLst>
                                      </p:cBhvr>
                                      <p:to>
                                        <p:strVal val="solid"/>
                                      </p:to>
                                    </p:set>
                                    <p:set>
                                      <p:cBhvr>
                                        <p:cTn id="238" dur="250" autoRev="1" fill="remove"/>
                                        <p:tgtEl>
                                          <p:spTgt spid="42"/>
                                        </p:tgtEl>
                                        <p:attrNameLst>
                                          <p:attrName>fill.on</p:attrName>
                                        </p:attrNameLst>
                                      </p:cBhvr>
                                      <p:to>
                                        <p:strVal val="true"/>
                                      </p:to>
                                    </p:set>
                                  </p:childTnLst>
                                  <p:subTnLst>
                                    <p:audio>
                                      <p:cMediaNode>
                                        <p:cTn display="0" masterRel="sameClick">
                                          <p:stCondLst>
                                            <p:cond evt="begin" delay="0">
                                              <p:tn val="234"/>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2"/>
                  </p:tgtEl>
                </p:cond>
              </p:nextCondLst>
            </p:seq>
            <p:seq concurrent="1" nextAc="seek">
              <p:cTn id="239" restart="whenNotActive" fill="hold" evtFilter="cancelBubble" nodeType="interactiveSeq">
                <p:stCondLst>
                  <p:cond evt="onClick" delay="0">
                    <p:tgtEl>
                      <p:spTgt spid="43"/>
                    </p:tgtEl>
                  </p:cond>
                </p:stCondLst>
                <p:endSync evt="end" delay="0">
                  <p:rtn val="all"/>
                </p:endSync>
                <p:childTnLst>
                  <p:par>
                    <p:cTn id="240" fill="hold">
                      <p:stCondLst>
                        <p:cond delay="0"/>
                      </p:stCondLst>
                      <p:childTnLst>
                        <p:par>
                          <p:cTn id="241" fill="hold">
                            <p:stCondLst>
                              <p:cond delay="0"/>
                            </p:stCondLst>
                            <p:childTnLst>
                              <p:par>
                                <p:cTn id="24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43" dur="250" autoRev="1" fill="remove"/>
                                        <p:tgtEl>
                                          <p:spTgt spid="43"/>
                                        </p:tgtEl>
                                        <p:attrNameLst>
                                          <p:attrName>style.color</p:attrName>
                                        </p:attrNameLst>
                                      </p:cBhvr>
                                      <p:to>
                                        <a:srgbClr val="FF3399"/>
                                      </p:to>
                                    </p:animClr>
                                    <p:animClr clrSpc="rgb" dir="cw">
                                      <p:cBhvr>
                                        <p:cTn id="244" dur="250" autoRev="1" fill="remove"/>
                                        <p:tgtEl>
                                          <p:spTgt spid="43"/>
                                        </p:tgtEl>
                                        <p:attrNameLst>
                                          <p:attrName>fillcolor</p:attrName>
                                        </p:attrNameLst>
                                      </p:cBhvr>
                                      <p:to>
                                        <a:srgbClr val="FF3399"/>
                                      </p:to>
                                    </p:animClr>
                                    <p:set>
                                      <p:cBhvr>
                                        <p:cTn id="245" dur="250" autoRev="1" fill="remove"/>
                                        <p:tgtEl>
                                          <p:spTgt spid="43"/>
                                        </p:tgtEl>
                                        <p:attrNameLst>
                                          <p:attrName>fill.type</p:attrName>
                                        </p:attrNameLst>
                                      </p:cBhvr>
                                      <p:to>
                                        <p:strVal val="solid"/>
                                      </p:to>
                                    </p:set>
                                    <p:set>
                                      <p:cBhvr>
                                        <p:cTn id="246" dur="250" autoRev="1" fill="remove"/>
                                        <p:tgtEl>
                                          <p:spTgt spid="43"/>
                                        </p:tgtEl>
                                        <p:attrNameLst>
                                          <p:attrName>fill.on</p:attrName>
                                        </p:attrNameLst>
                                      </p:cBhvr>
                                      <p:to>
                                        <p:strVal val="true"/>
                                      </p:to>
                                    </p:set>
                                  </p:childTnLst>
                                  <p:subTnLst>
                                    <p:audio>
                                      <p:cMediaNode>
                                        <p:cTn display="0" masterRel="sameClick">
                                          <p:stCondLst>
                                            <p:cond evt="begin" delay="0">
                                              <p:tn val="242"/>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3"/>
                  </p:tgtEl>
                </p:cond>
              </p:nextCondLst>
            </p:seq>
            <p:seq concurrent="1" nextAc="seek">
              <p:cTn id="247" restart="whenNotActive" fill="hold" evtFilter="cancelBubble" nodeType="interactiveSeq">
                <p:stCondLst>
                  <p:cond evt="onClick" delay="0">
                    <p:tgtEl>
                      <p:spTgt spid="44"/>
                    </p:tgtEl>
                  </p:cond>
                </p:stCondLst>
                <p:endSync evt="end" delay="0">
                  <p:rtn val="all"/>
                </p:endSync>
                <p:childTnLst>
                  <p:par>
                    <p:cTn id="248" fill="hold">
                      <p:stCondLst>
                        <p:cond delay="0"/>
                      </p:stCondLst>
                      <p:childTnLst>
                        <p:par>
                          <p:cTn id="249" fill="hold">
                            <p:stCondLst>
                              <p:cond delay="0"/>
                            </p:stCondLst>
                            <p:childTnLst>
                              <p:par>
                                <p:cTn id="25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1" dur="250" autoRev="1" fill="remove"/>
                                        <p:tgtEl>
                                          <p:spTgt spid="44"/>
                                        </p:tgtEl>
                                        <p:attrNameLst>
                                          <p:attrName>style.color</p:attrName>
                                        </p:attrNameLst>
                                      </p:cBhvr>
                                      <p:to>
                                        <a:srgbClr val="FF3399"/>
                                      </p:to>
                                    </p:animClr>
                                    <p:animClr clrSpc="rgb" dir="cw">
                                      <p:cBhvr>
                                        <p:cTn id="252" dur="250" autoRev="1" fill="remove"/>
                                        <p:tgtEl>
                                          <p:spTgt spid="44"/>
                                        </p:tgtEl>
                                        <p:attrNameLst>
                                          <p:attrName>fillcolor</p:attrName>
                                        </p:attrNameLst>
                                      </p:cBhvr>
                                      <p:to>
                                        <a:srgbClr val="FF3399"/>
                                      </p:to>
                                    </p:animClr>
                                    <p:set>
                                      <p:cBhvr>
                                        <p:cTn id="253" dur="250" autoRev="1" fill="remove"/>
                                        <p:tgtEl>
                                          <p:spTgt spid="44"/>
                                        </p:tgtEl>
                                        <p:attrNameLst>
                                          <p:attrName>fill.type</p:attrName>
                                        </p:attrNameLst>
                                      </p:cBhvr>
                                      <p:to>
                                        <p:strVal val="solid"/>
                                      </p:to>
                                    </p:set>
                                    <p:set>
                                      <p:cBhvr>
                                        <p:cTn id="254" dur="250" autoRev="1" fill="remove"/>
                                        <p:tgtEl>
                                          <p:spTgt spid="44"/>
                                        </p:tgtEl>
                                        <p:attrNameLst>
                                          <p:attrName>fill.on</p:attrName>
                                        </p:attrNameLst>
                                      </p:cBhvr>
                                      <p:to>
                                        <p:strVal val="true"/>
                                      </p:to>
                                    </p:set>
                                  </p:childTnLst>
                                  <p:subTnLst>
                                    <p:audio>
                                      <p:cMediaNode>
                                        <p:cTn display="0" masterRel="sameClick">
                                          <p:stCondLst>
                                            <p:cond evt="begin" delay="0">
                                              <p:tn val="25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4"/>
                  </p:tgtEl>
                </p:cond>
              </p:nextCondLst>
            </p:seq>
            <p:seq concurrent="1" nextAc="seek">
              <p:cTn id="255" restart="whenNotActive" fill="hold" evtFilter="cancelBubble" nodeType="interactiveSeq">
                <p:stCondLst>
                  <p:cond evt="onClick" delay="0">
                    <p:tgtEl>
                      <p:spTgt spid="45"/>
                    </p:tgtEl>
                  </p:cond>
                </p:stCondLst>
                <p:endSync evt="end" delay="0">
                  <p:rtn val="all"/>
                </p:endSync>
                <p:childTnLst>
                  <p:par>
                    <p:cTn id="256" fill="hold">
                      <p:stCondLst>
                        <p:cond delay="0"/>
                      </p:stCondLst>
                      <p:childTnLst>
                        <p:par>
                          <p:cTn id="257" fill="hold">
                            <p:stCondLst>
                              <p:cond delay="0"/>
                            </p:stCondLst>
                            <p:childTnLst>
                              <p:par>
                                <p:cTn id="25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9" dur="250" autoRev="1" fill="remove"/>
                                        <p:tgtEl>
                                          <p:spTgt spid="45"/>
                                        </p:tgtEl>
                                        <p:attrNameLst>
                                          <p:attrName>style.color</p:attrName>
                                        </p:attrNameLst>
                                      </p:cBhvr>
                                      <p:to>
                                        <a:srgbClr val="FF3399"/>
                                      </p:to>
                                    </p:animClr>
                                    <p:animClr clrSpc="rgb" dir="cw">
                                      <p:cBhvr>
                                        <p:cTn id="260" dur="250" autoRev="1" fill="remove"/>
                                        <p:tgtEl>
                                          <p:spTgt spid="45"/>
                                        </p:tgtEl>
                                        <p:attrNameLst>
                                          <p:attrName>fillcolor</p:attrName>
                                        </p:attrNameLst>
                                      </p:cBhvr>
                                      <p:to>
                                        <a:srgbClr val="FF3399"/>
                                      </p:to>
                                    </p:animClr>
                                    <p:set>
                                      <p:cBhvr>
                                        <p:cTn id="261" dur="250" autoRev="1" fill="remove"/>
                                        <p:tgtEl>
                                          <p:spTgt spid="45"/>
                                        </p:tgtEl>
                                        <p:attrNameLst>
                                          <p:attrName>fill.type</p:attrName>
                                        </p:attrNameLst>
                                      </p:cBhvr>
                                      <p:to>
                                        <p:strVal val="solid"/>
                                      </p:to>
                                    </p:set>
                                    <p:set>
                                      <p:cBhvr>
                                        <p:cTn id="262" dur="250" autoRev="1" fill="remove"/>
                                        <p:tgtEl>
                                          <p:spTgt spid="45"/>
                                        </p:tgtEl>
                                        <p:attrNameLst>
                                          <p:attrName>fill.on</p:attrName>
                                        </p:attrNameLst>
                                      </p:cBhvr>
                                      <p:to>
                                        <p:strVal val="true"/>
                                      </p:to>
                                    </p:set>
                                  </p:childTnLst>
                                  <p:subTnLst>
                                    <p:audio>
                                      <p:cMediaNode>
                                        <p:cTn display="0" masterRel="sameClick">
                                          <p:stCondLst>
                                            <p:cond evt="begin" delay="0">
                                              <p:tn val="25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5"/>
                  </p:tgtEl>
                </p:cond>
              </p:nextCondLst>
            </p:seq>
            <p:seq concurrent="1" nextAc="seek">
              <p:cTn id="263" restart="whenNotActive" fill="hold" evtFilter="cancelBubble" nodeType="interactiveSeq">
                <p:stCondLst>
                  <p:cond evt="onClick" delay="0">
                    <p:tgtEl>
                      <p:spTgt spid="46"/>
                    </p:tgtEl>
                  </p:cond>
                </p:stCondLst>
                <p:endSync evt="end" delay="0">
                  <p:rtn val="all"/>
                </p:endSync>
                <p:childTnLst>
                  <p:par>
                    <p:cTn id="264" fill="hold">
                      <p:stCondLst>
                        <p:cond delay="0"/>
                      </p:stCondLst>
                      <p:childTnLst>
                        <p:par>
                          <p:cTn id="265" fill="hold">
                            <p:stCondLst>
                              <p:cond delay="0"/>
                            </p:stCondLst>
                            <p:childTnLst>
                              <p:par>
                                <p:cTn id="26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67" dur="250" autoRev="1" fill="remove"/>
                                        <p:tgtEl>
                                          <p:spTgt spid="46"/>
                                        </p:tgtEl>
                                        <p:attrNameLst>
                                          <p:attrName>style.color</p:attrName>
                                        </p:attrNameLst>
                                      </p:cBhvr>
                                      <p:to>
                                        <a:srgbClr val="FF3399"/>
                                      </p:to>
                                    </p:animClr>
                                    <p:animClr clrSpc="rgb" dir="cw">
                                      <p:cBhvr>
                                        <p:cTn id="268" dur="250" autoRev="1" fill="remove"/>
                                        <p:tgtEl>
                                          <p:spTgt spid="46"/>
                                        </p:tgtEl>
                                        <p:attrNameLst>
                                          <p:attrName>fillcolor</p:attrName>
                                        </p:attrNameLst>
                                      </p:cBhvr>
                                      <p:to>
                                        <a:srgbClr val="FF3399"/>
                                      </p:to>
                                    </p:animClr>
                                    <p:set>
                                      <p:cBhvr>
                                        <p:cTn id="269" dur="250" autoRev="1" fill="remove"/>
                                        <p:tgtEl>
                                          <p:spTgt spid="46"/>
                                        </p:tgtEl>
                                        <p:attrNameLst>
                                          <p:attrName>fill.type</p:attrName>
                                        </p:attrNameLst>
                                      </p:cBhvr>
                                      <p:to>
                                        <p:strVal val="solid"/>
                                      </p:to>
                                    </p:set>
                                    <p:set>
                                      <p:cBhvr>
                                        <p:cTn id="270" dur="250" autoRev="1" fill="remove"/>
                                        <p:tgtEl>
                                          <p:spTgt spid="46"/>
                                        </p:tgtEl>
                                        <p:attrNameLst>
                                          <p:attrName>fill.on</p:attrName>
                                        </p:attrNameLst>
                                      </p:cBhvr>
                                      <p:to>
                                        <p:strVal val="true"/>
                                      </p:to>
                                    </p:set>
                                  </p:childTnLst>
                                  <p:subTnLst>
                                    <p:audio>
                                      <p:cMediaNode>
                                        <p:cTn display="0" masterRel="sameClick">
                                          <p:stCondLst>
                                            <p:cond evt="begin" delay="0">
                                              <p:tn val="26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6"/>
                  </p:tgtEl>
                </p:cond>
              </p:nextCondLst>
            </p:seq>
            <p:seq concurrent="1" nextAc="seek">
              <p:cTn id="271" restart="whenNotActive" fill="hold" evtFilter="cancelBubble" nodeType="interactiveSeq">
                <p:stCondLst>
                  <p:cond evt="onClick" delay="0">
                    <p:tgtEl>
                      <p:spTgt spid="47"/>
                    </p:tgtEl>
                  </p:cond>
                </p:stCondLst>
                <p:endSync evt="end" delay="0">
                  <p:rtn val="all"/>
                </p:endSync>
                <p:childTnLst>
                  <p:par>
                    <p:cTn id="272" fill="hold">
                      <p:stCondLst>
                        <p:cond delay="0"/>
                      </p:stCondLst>
                      <p:childTnLst>
                        <p:par>
                          <p:cTn id="273" fill="hold">
                            <p:stCondLst>
                              <p:cond delay="0"/>
                            </p:stCondLst>
                            <p:childTnLst>
                              <p:par>
                                <p:cTn id="27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5" dur="250" autoRev="1" fill="remove"/>
                                        <p:tgtEl>
                                          <p:spTgt spid="47"/>
                                        </p:tgtEl>
                                        <p:attrNameLst>
                                          <p:attrName>style.color</p:attrName>
                                        </p:attrNameLst>
                                      </p:cBhvr>
                                      <p:to>
                                        <a:srgbClr val="FF3399"/>
                                      </p:to>
                                    </p:animClr>
                                    <p:animClr clrSpc="rgb" dir="cw">
                                      <p:cBhvr>
                                        <p:cTn id="276" dur="250" autoRev="1" fill="remove"/>
                                        <p:tgtEl>
                                          <p:spTgt spid="47"/>
                                        </p:tgtEl>
                                        <p:attrNameLst>
                                          <p:attrName>fillcolor</p:attrName>
                                        </p:attrNameLst>
                                      </p:cBhvr>
                                      <p:to>
                                        <a:srgbClr val="FF3399"/>
                                      </p:to>
                                    </p:animClr>
                                    <p:set>
                                      <p:cBhvr>
                                        <p:cTn id="277" dur="250" autoRev="1" fill="remove"/>
                                        <p:tgtEl>
                                          <p:spTgt spid="47"/>
                                        </p:tgtEl>
                                        <p:attrNameLst>
                                          <p:attrName>fill.type</p:attrName>
                                        </p:attrNameLst>
                                      </p:cBhvr>
                                      <p:to>
                                        <p:strVal val="solid"/>
                                      </p:to>
                                    </p:set>
                                    <p:set>
                                      <p:cBhvr>
                                        <p:cTn id="278" dur="250" autoRev="1" fill="remove"/>
                                        <p:tgtEl>
                                          <p:spTgt spid="47"/>
                                        </p:tgtEl>
                                        <p:attrNameLst>
                                          <p:attrName>fill.on</p:attrName>
                                        </p:attrNameLst>
                                      </p:cBhvr>
                                      <p:to>
                                        <p:strVal val="true"/>
                                      </p:to>
                                    </p:set>
                                  </p:childTnLst>
                                  <p:subTnLst>
                                    <p:audio>
                                      <p:cMediaNode>
                                        <p:cTn display="0" masterRel="sameClick">
                                          <p:stCondLst>
                                            <p:cond evt="begin" delay="0">
                                              <p:tn val="274"/>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7"/>
                  </p:tgtEl>
                </p:cond>
              </p:nextCondLst>
            </p:seq>
            <p:seq concurrent="1" nextAc="seek">
              <p:cTn id="279" restart="whenNotActive" fill="hold" evtFilter="cancelBubble" nodeType="interactiveSeq">
                <p:stCondLst>
                  <p:cond evt="onClick" delay="0">
                    <p:tgtEl>
                      <p:spTgt spid="48"/>
                    </p:tgtEl>
                  </p:cond>
                </p:stCondLst>
                <p:endSync evt="end" delay="0">
                  <p:rtn val="all"/>
                </p:endSync>
                <p:childTnLst>
                  <p:par>
                    <p:cTn id="280" fill="hold">
                      <p:stCondLst>
                        <p:cond delay="0"/>
                      </p:stCondLst>
                      <p:childTnLst>
                        <p:par>
                          <p:cTn id="281" fill="hold">
                            <p:stCondLst>
                              <p:cond delay="0"/>
                            </p:stCondLst>
                            <p:childTnLst>
                              <p:par>
                                <p:cTn id="28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83" dur="250" autoRev="1" fill="remove"/>
                                        <p:tgtEl>
                                          <p:spTgt spid="48"/>
                                        </p:tgtEl>
                                        <p:attrNameLst>
                                          <p:attrName>style.color</p:attrName>
                                        </p:attrNameLst>
                                      </p:cBhvr>
                                      <p:to>
                                        <a:srgbClr val="FF3399"/>
                                      </p:to>
                                    </p:animClr>
                                    <p:animClr clrSpc="rgb" dir="cw">
                                      <p:cBhvr>
                                        <p:cTn id="284" dur="250" autoRev="1" fill="remove"/>
                                        <p:tgtEl>
                                          <p:spTgt spid="48"/>
                                        </p:tgtEl>
                                        <p:attrNameLst>
                                          <p:attrName>fillcolor</p:attrName>
                                        </p:attrNameLst>
                                      </p:cBhvr>
                                      <p:to>
                                        <a:srgbClr val="FF3399"/>
                                      </p:to>
                                    </p:animClr>
                                    <p:set>
                                      <p:cBhvr>
                                        <p:cTn id="285" dur="250" autoRev="1" fill="remove"/>
                                        <p:tgtEl>
                                          <p:spTgt spid="48"/>
                                        </p:tgtEl>
                                        <p:attrNameLst>
                                          <p:attrName>fill.type</p:attrName>
                                        </p:attrNameLst>
                                      </p:cBhvr>
                                      <p:to>
                                        <p:strVal val="solid"/>
                                      </p:to>
                                    </p:set>
                                    <p:set>
                                      <p:cBhvr>
                                        <p:cTn id="286" dur="250" autoRev="1" fill="remove"/>
                                        <p:tgtEl>
                                          <p:spTgt spid="48"/>
                                        </p:tgtEl>
                                        <p:attrNameLst>
                                          <p:attrName>fill.on</p:attrName>
                                        </p:attrNameLst>
                                      </p:cBhvr>
                                      <p:to>
                                        <p:strVal val="true"/>
                                      </p:to>
                                    </p:set>
                                  </p:childTnLst>
                                  <p:subTnLst>
                                    <p:audio>
                                      <p:cMediaNode>
                                        <p:cTn display="0" masterRel="sameClick">
                                          <p:stCondLst>
                                            <p:cond evt="begin" delay="0">
                                              <p:tn val="282"/>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8"/>
                  </p:tgtEl>
                </p:cond>
              </p:nextCondLst>
            </p:seq>
            <p:seq concurrent="1" nextAc="seek">
              <p:cTn id="287" restart="whenNotActive" fill="hold" evtFilter="cancelBubble" nodeType="interactiveSeq">
                <p:stCondLst>
                  <p:cond evt="onClick" delay="0">
                    <p:tgtEl>
                      <p:spTgt spid="49"/>
                    </p:tgtEl>
                  </p:cond>
                </p:stCondLst>
                <p:endSync evt="end" delay="0">
                  <p:rtn val="all"/>
                </p:endSync>
                <p:childTnLst>
                  <p:par>
                    <p:cTn id="288" fill="hold">
                      <p:stCondLst>
                        <p:cond delay="0"/>
                      </p:stCondLst>
                      <p:childTnLst>
                        <p:par>
                          <p:cTn id="289" fill="hold">
                            <p:stCondLst>
                              <p:cond delay="0"/>
                            </p:stCondLst>
                            <p:childTnLst>
                              <p:par>
                                <p:cTn id="29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1" dur="250" autoRev="1" fill="remove"/>
                                        <p:tgtEl>
                                          <p:spTgt spid="49"/>
                                        </p:tgtEl>
                                        <p:attrNameLst>
                                          <p:attrName>style.color</p:attrName>
                                        </p:attrNameLst>
                                      </p:cBhvr>
                                      <p:to>
                                        <a:srgbClr val="FF3399"/>
                                      </p:to>
                                    </p:animClr>
                                    <p:animClr clrSpc="rgb" dir="cw">
                                      <p:cBhvr>
                                        <p:cTn id="292" dur="250" autoRev="1" fill="remove"/>
                                        <p:tgtEl>
                                          <p:spTgt spid="49"/>
                                        </p:tgtEl>
                                        <p:attrNameLst>
                                          <p:attrName>fillcolor</p:attrName>
                                        </p:attrNameLst>
                                      </p:cBhvr>
                                      <p:to>
                                        <a:srgbClr val="FF3399"/>
                                      </p:to>
                                    </p:animClr>
                                    <p:set>
                                      <p:cBhvr>
                                        <p:cTn id="293" dur="250" autoRev="1" fill="remove"/>
                                        <p:tgtEl>
                                          <p:spTgt spid="49"/>
                                        </p:tgtEl>
                                        <p:attrNameLst>
                                          <p:attrName>fill.type</p:attrName>
                                        </p:attrNameLst>
                                      </p:cBhvr>
                                      <p:to>
                                        <p:strVal val="solid"/>
                                      </p:to>
                                    </p:set>
                                    <p:set>
                                      <p:cBhvr>
                                        <p:cTn id="294" dur="250" autoRev="1" fill="remove"/>
                                        <p:tgtEl>
                                          <p:spTgt spid="49"/>
                                        </p:tgtEl>
                                        <p:attrNameLst>
                                          <p:attrName>fill.on</p:attrName>
                                        </p:attrNameLst>
                                      </p:cBhvr>
                                      <p:to>
                                        <p:strVal val="true"/>
                                      </p:to>
                                    </p:set>
                                  </p:childTnLst>
                                  <p:subTnLst>
                                    <p:audio>
                                      <p:cMediaNode>
                                        <p:cTn display="0" masterRel="sameClick">
                                          <p:stCondLst>
                                            <p:cond evt="begin" delay="0">
                                              <p:tn val="29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9"/>
                  </p:tgtEl>
                </p:cond>
              </p:nextCondLst>
            </p:seq>
            <p:seq concurrent="1" nextAc="seek">
              <p:cTn id="295" restart="whenNotActive" fill="hold" evtFilter="cancelBubble" nodeType="interactiveSeq">
                <p:stCondLst>
                  <p:cond evt="onClick" delay="0">
                    <p:tgtEl>
                      <p:spTgt spid="50"/>
                    </p:tgtEl>
                  </p:cond>
                </p:stCondLst>
                <p:endSync evt="end" delay="0">
                  <p:rtn val="all"/>
                </p:endSync>
                <p:childTnLst>
                  <p:par>
                    <p:cTn id="296" fill="hold">
                      <p:stCondLst>
                        <p:cond delay="0"/>
                      </p:stCondLst>
                      <p:childTnLst>
                        <p:par>
                          <p:cTn id="297" fill="hold">
                            <p:stCondLst>
                              <p:cond delay="0"/>
                            </p:stCondLst>
                            <p:childTnLst>
                              <p:par>
                                <p:cTn id="29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9" dur="250" autoRev="1" fill="remove"/>
                                        <p:tgtEl>
                                          <p:spTgt spid="50"/>
                                        </p:tgtEl>
                                        <p:attrNameLst>
                                          <p:attrName>style.color</p:attrName>
                                        </p:attrNameLst>
                                      </p:cBhvr>
                                      <p:to>
                                        <a:srgbClr val="FF3399"/>
                                      </p:to>
                                    </p:animClr>
                                    <p:animClr clrSpc="rgb" dir="cw">
                                      <p:cBhvr>
                                        <p:cTn id="300" dur="250" autoRev="1" fill="remove"/>
                                        <p:tgtEl>
                                          <p:spTgt spid="50"/>
                                        </p:tgtEl>
                                        <p:attrNameLst>
                                          <p:attrName>fillcolor</p:attrName>
                                        </p:attrNameLst>
                                      </p:cBhvr>
                                      <p:to>
                                        <a:srgbClr val="FF3399"/>
                                      </p:to>
                                    </p:animClr>
                                    <p:set>
                                      <p:cBhvr>
                                        <p:cTn id="301" dur="250" autoRev="1" fill="remove"/>
                                        <p:tgtEl>
                                          <p:spTgt spid="50"/>
                                        </p:tgtEl>
                                        <p:attrNameLst>
                                          <p:attrName>fill.type</p:attrName>
                                        </p:attrNameLst>
                                      </p:cBhvr>
                                      <p:to>
                                        <p:strVal val="solid"/>
                                      </p:to>
                                    </p:set>
                                    <p:set>
                                      <p:cBhvr>
                                        <p:cTn id="302" dur="250" autoRev="1" fill="remove"/>
                                        <p:tgtEl>
                                          <p:spTgt spid="50"/>
                                        </p:tgtEl>
                                        <p:attrNameLst>
                                          <p:attrName>fill.on</p:attrName>
                                        </p:attrNameLst>
                                      </p:cBhvr>
                                      <p:to>
                                        <p:strVal val="true"/>
                                      </p:to>
                                    </p:set>
                                  </p:childTnLst>
                                  <p:subTnLst>
                                    <p:audio>
                                      <p:cMediaNode>
                                        <p:cTn display="0" masterRel="sameClick">
                                          <p:stCondLst>
                                            <p:cond evt="begin" delay="0">
                                              <p:tn val="29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0"/>
                  </p:tgtEl>
                </p:cond>
              </p:nextCondLst>
            </p:seq>
            <p:seq concurrent="1" nextAc="seek">
              <p:cTn id="303" restart="whenNotActive" fill="hold" evtFilter="cancelBubble" nodeType="interactiveSeq">
                <p:stCondLst>
                  <p:cond evt="onClick" delay="0">
                    <p:tgtEl>
                      <p:spTgt spid="51"/>
                    </p:tgtEl>
                  </p:cond>
                </p:stCondLst>
                <p:endSync evt="end" delay="0">
                  <p:rtn val="all"/>
                </p:endSync>
                <p:childTnLst>
                  <p:par>
                    <p:cTn id="304" fill="hold">
                      <p:stCondLst>
                        <p:cond delay="0"/>
                      </p:stCondLst>
                      <p:childTnLst>
                        <p:par>
                          <p:cTn id="305" fill="hold">
                            <p:stCondLst>
                              <p:cond delay="0"/>
                            </p:stCondLst>
                            <p:childTnLst>
                              <p:par>
                                <p:cTn id="30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7" dur="250" autoRev="1" fill="remove"/>
                                        <p:tgtEl>
                                          <p:spTgt spid="51"/>
                                        </p:tgtEl>
                                        <p:attrNameLst>
                                          <p:attrName>style.color</p:attrName>
                                        </p:attrNameLst>
                                      </p:cBhvr>
                                      <p:to>
                                        <a:srgbClr val="FF3399"/>
                                      </p:to>
                                    </p:animClr>
                                    <p:animClr clrSpc="rgb" dir="cw">
                                      <p:cBhvr>
                                        <p:cTn id="308" dur="250" autoRev="1" fill="remove"/>
                                        <p:tgtEl>
                                          <p:spTgt spid="51"/>
                                        </p:tgtEl>
                                        <p:attrNameLst>
                                          <p:attrName>fillcolor</p:attrName>
                                        </p:attrNameLst>
                                      </p:cBhvr>
                                      <p:to>
                                        <a:srgbClr val="FF3399"/>
                                      </p:to>
                                    </p:animClr>
                                    <p:set>
                                      <p:cBhvr>
                                        <p:cTn id="309" dur="250" autoRev="1" fill="remove"/>
                                        <p:tgtEl>
                                          <p:spTgt spid="51"/>
                                        </p:tgtEl>
                                        <p:attrNameLst>
                                          <p:attrName>fill.type</p:attrName>
                                        </p:attrNameLst>
                                      </p:cBhvr>
                                      <p:to>
                                        <p:strVal val="solid"/>
                                      </p:to>
                                    </p:set>
                                    <p:set>
                                      <p:cBhvr>
                                        <p:cTn id="310" dur="250" autoRev="1" fill="remove"/>
                                        <p:tgtEl>
                                          <p:spTgt spid="51"/>
                                        </p:tgtEl>
                                        <p:attrNameLst>
                                          <p:attrName>fill.on</p:attrName>
                                        </p:attrNameLst>
                                      </p:cBhvr>
                                      <p:to>
                                        <p:strVal val="true"/>
                                      </p:to>
                                    </p:set>
                                  </p:childTnLst>
                                  <p:subTnLst>
                                    <p:audio>
                                      <p:cMediaNode>
                                        <p:cTn display="0" masterRel="sameClick">
                                          <p:stCondLst>
                                            <p:cond evt="begin" delay="0">
                                              <p:tn val="30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1"/>
                  </p:tgtEl>
                </p:cond>
              </p:nextCondLst>
            </p:seq>
            <p:seq concurrent="1" nextAc="seek">
              <p:cTn id="311" restart="whenNotActive" fill="hold" evtFilter="cancelBubble" nodeType="interactiveSeq">
                <p:stCondLst>
                  <p:cond evt="onClick" delay="0">
                    <p:tgtEl>
                      <p:spTgt spid="52"/>
                    </p:tgtEl>
                  </p:cond>
                </p:stCondLst>
                <p:endSync evt="end" delay="0">
                  <p:rtn val="all"/>
                </p:endSync>
                <p:childTnLst>
                  <p:par>
                    <p:cTn id="312" fill="hold">
                      <p:stCondLst>
                        <p:cond delay="0"/>
                      </p:stCondLst>
                      <p:childTnLst>
                        <p:par>
                          <p:cTn id="313" fill="hold">
                            <p:stCondLst>
                              <p:cond delay="0"/>
                            </p:stCondLst>
                            <p:childTnLst>
                              <p:par>
                                <p:cTn id="31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5" dur="250" autoRev="1" fill="remove"/>
                                        <p:tgtEl>
                                          <p:spTgt spid="52"/>
                                        </p:tgtEl>
                                        <p:attrNameLst>
                                          <p:attrName>style.color</p:attrName>
                                        </p:attrNameLst>
                                      </p:cBhvr>
                                      <p:to>
                                        <a:srgbClr val="FF3399"/>
                                      </p:to>
                                    </p:animClr>
                                    <p:animClr clrSpc="rgb" dir="cw">
                                      <p:cBhvr>
                                        <p:cTn id="316" dur="250" autoRev="1" fill="remove"/>
                                        <p:tgtEl>
                                          <p:spTgt spid="52"/>
                                        </p:tgtEl>
                                        <p:attrNameLst>
                                          <p:attrName>fillcolor</p:attrName>
                                        </p:attrNameLst>
                                      </p:cBhvr>
                                      <p:to>
                                        <a:srgbClr val="FF3399"/>
                                      </p:to>
                                    </p:animClr>
                                    <p:set>
                                      <p:cBhvr>
                                        <p:cTn id="317" dur="250" autoRev="1" fill="remove"/>
                                        <p:tgtEl>
                                          <p:spTgt spid="52"/>
                                        </p:tgtEl>
                                        <p:attrNameLst>
                                          <p:attrName>fill.type</p:attrName>
                                        </p:attrNameLst>
                                      </p:cBhvr>
                                      <p:to>
                                        <p:strVal val="solid"/>
                                      </p:to>
                                    </p:set>
                                    <p:set>
                                      <p:cBhvr>
                                        <p:cTn id="318" dur="250" autoRev="1" fill="remove"/>
                                        <p:tgtEl>
                                          <p:spTgt spid="52"/>
                                        </p:tgtEl>
                                        <p:attrNameLst>
                                          <p:attrName>fill.on</p:attrName>
                                        </p:attrNameLst>
                                      </p:cBhvr>
                                      <p:to>
                                        <p:strVal val="true"/>
                                      </p:to>
                                    </p:set>
                                  </p:childTnLst>
                                  <p:subTnLst>
                                    <p:audio>
                                      <p:cMediaNode>
                                        <p:cTn display="0" masterRel="sameClick">
                                          <p:stCondLst>
                                            <p:cond evt="begin" delay="0">
                                              <p:tn val="314"/>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2"/>
                  </p:tgtEl>
                </p:cond>
              </p:nextCondLst>
            </p:seq>
            <p:seq concurrent="1" nextAc="seek">
              <p:cTn id="319" restart="whenNotActive" fill="hold" evtFilter="cancelBubble" nodeType="interactiveSeq">
                <p:stCondLst>
                  <p:cond evt="onClick" delay="0">
                    <p:tgtEl>
                      <p:spTgt spid="53"/>
                    </p:tgtEl>
                  </p:cond>
                </p:stCondLst>
                <p:endSync evt="end" delay="0">
                  <p:rtn val="all"/>
                </p:endSync>
                <p:childTnLst>
                  <p:par>
                    <p:cTn id="320" fill="hold">
                      <p:stCondLst>
                        <p:cond delay="0"/>
                      </p:stCondLst>
                      <p:childTnLst>
                        <p:par>
                          <p:cTn id="321" fill="hold">
                            <p:stCondLst>
                              <p:cond delay="0"/>
                            </p:stCondLst>
                            <p:childTnLst>
                              <p:par>
                                <p:cTn id="32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23" dur="250" autoRev="1" fill="remove"/>
                                        <p:tgtEl>
                                          <p:spTgt spid="53"/>
                                        </p:tgtEl>
                                        <p:attrNameLst>
                                          <p:attrName>style.color</p:attrName>
                                        </p:attrNameLst>
                                      </p:cBhvr>
                                      <p:to>
                                        <a:srgbClr val="FF3399"/>
                                      </p:to>
                                    </p:animClr>
                                    <p:animClr clrSpc="rgb" dir="cw">
                                      <p:cBhvr>
                                        <p:cTn id="324" dur="250" autoRev="1" fill="remove"/>
                                        <p:tgtEl>
                                          <p:spTgt spid="53"/>
                                        </p:tgtEl>
                                        <p:attrNameLst>
                                          <p:attrName>fillcolor</p:attrName>
                                        </p:attrNameLst>
                                      </p:cBhvr>
                                      <p:to>
                                        <a:srgbClr val="FF3399"/>
                                      </p:to>
                                    </p:animClr>
                                    <p:set>
                                      <p:cBhvr>
                                        <p:cTn id="325" dur="250" autoRev="1" fill="remove"/>
                                        <p:tgtEl>
                                          <p:spTgt spid="53"/>
                                        </p:tgtEl>
                                        <p:attrNameLst>
                                          <p:attrName>fill.type</p:attrName>
                                        </p:attrNameLst>
                                      </p:cBhvr>
                                      <p:to>
                                        <p:strVal val="solid"/>
                                      </p:to>
                                    </p:set>
                                    <p:set>
                                      <p:cBhvr>
                                        <p:cTn id="326" dur="250" autoRev="1" fill="remove"/>
                                        <p:tgtEl>
                                          <p:spTgt spid="53"/>
                                        </p:tgtEl>
                                        <p:attrNameLst>
                                          <p:attrName>fill.on</p:attrName>
                                        </p:attrNameLst>
                                      </p:cBhvr>
                                      <p:to>
                                        <p:strVal val="true"/>
                                      </p:to>
                                    </p:set>
                                  </p:childTnLst>
                                  <p:subTnLst>
                                    <p:audio>
                                      <p:cMediaNode>
                                        <p:cTn display="0" masterRel="sameClick">
                                          <p:stCondLst>
                                            <p:cond evt="begin" delay="0">
                                              <p:tn val="322"/>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3"/>
                  </p:tgtEl>
                </p:cond>
              </p:nextCondLst>
            </p:seq>
            <p:seq concurrent="1" nextAc="seek">
              <p:cTn id="327" restart="whenNotActive" fill="hold" evtFilter="cancelBubble" nodeType="interactiveSeq">
                <p:stCondLst>
                  <p:cond evt="onClick" delay="0">
                    <p:tgtEl>
                      <p:spTgt spid="54"/>
                    </p:tgtEl>
                  </p:cond>
                </p:stCondLst>
                <p:endSync evt="end" delay="0">
                  <p:rtn val="all"/>
                </p:endSync>
                <p:childTnLst>
                  <p:par>
                    <p:cTn id="328" fill="hold">
                      <p:stCondLst>
                        <p:cond delay="0"/>
                      </p:stCondLst>
                      <p:childTnLst>
                        <p:par>
                          <p:cTn id="329" fill="hold">
                            <p:stCondLst>
                              <p:cond delay="0"/>
                            </p:stCondLst>
                            <p:childTnLst>
                              <p:par>
                                <p:cTn id="33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1" dur="250" autoRev="1" fill="remove"/>
                                        <p:tgtEl>
                                          <p:spTgt spid="54"/>
                                        </p:tgtEl>
                                        <p:attrNameLst>
                                          <p:attrName>style.color</p:attrName>
                                        </p:attrNameLst>
                                      </p:cBhvr>
                                      <p:to>
                                        <a:srgbClr val="FF3399"/>
                                      </p:to>
                                    </p:animClr>
                                    <p:animClr clrSpc="rgb" dir="cw">
                                      <p:cBhvr>
                                        <p:cTn id="332" dur="250" autoRev="1" fill="remove"/>
                                        <p:tgtEl>
                                          <p:spTgt spid="54"/>
                                        </p:tgtEl>
                                        <p:attrNameLst>
                                          <p:attrName>fillcolor</p:attrName>
                                        </p:attrNameLst>
                                      </p:cBhvr>
                                      <p:to>
                                        <a:srgbClr val="FF3399"/>
                                      </p:to>
                                    </p:animClr>
                                    <p:set>
                                      <p:cBhvr>
                                        <p:cTn id="333" dur="250" autoRev="1" fill="remove"/>
                                        <p:tgtEl>
                                          <p:spTgt spid="54"/>
                                        </p:tgtEl>
                                        <p:attrNameLst>
                                          <p:attrName>fill.type</p:attrName>
                                        </p:attrNameLst>
                                      </p:cBhvr>
                                      <p:to>
                                        <p:strVal val="solid"/>
                                      </p:to>
                                    </p:set>
                                    <p:set>
                                      <p:cBhvr>
                                        <p:cTn id="334" dur="250" autoRev="1" fill="remove"/>
                                        <p:tgtEl>
                                          <p:spTgt spid="54"/>
                                        </p:tgtEl>
                                        <p:attrNameLst>
                                          <p:attrName>fill.on</p:attrName>
                                        </p:attrNameLst>
                                      </p:cBhvr>
                                      <p:to>
                                        <p:strVal val="true"/>
                                      </p:to>
                                    </p:set>
                                  </p:childTnLst>
                                  <p:subTnLst>
                                    <p:audio>
                                      <p:cMediaNode>
                                        <p:cTn display="0" masterRel="sameClick">
                                          <p:stCondLst>
                                            <p:cond evt="begin" delay="0">
                                              <p:tn val="33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4"/>
                  </p:tgtEl>
                </p:cond>
              </p:nextCondLst>
            </p:seq>
            <p:seq concurrent="1" nextAc="seek">
              <p:cTn id="335" restart="whenNotActive" fill="hold" evtFilter="cancelBubble" nodeType="interactiveSeq">
                <p:stCondLst>
                  <p:cond evt="onClick" delay="0">
                    <p:tgtEl>
                      <p:spTgt spid="55"/>
                    </p:tgtEl>
                  </p:cond>
                </p:stCondLst>
                <p:endSync evt="end" delay="0">
                  <p:rtn val="all"/>
                </p:endSync>
                <p:childTnLst>
                  <p:par>
                    <p:cTn id="336" fill="hold">
                      <p:stCondLst>
                        <p:cond delay="0"/>
                      </p:stCondLst>
                      <p:childTnLst>
                        <p:par>
                          <p:cTn id="337" fill="hold">
                            <p:stCondLst>
                              <p:cond delay="0"/>
                            </p:stCondLst>
                            <p:childTnLst>
                              <p:par>
                                <p:cTn id="33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9" dur="250" autoRev="1" fill="remove"/>
                                        <p:tgtEl>
                                          <p:spTgt spid="55"/>
                                        </p:tgtEl>
                                        <p:attrNameLst>
                                          <p:attrName>style.color</p:attrName>
                                        </p:attrNameLst>
                                      </p:cBhvr>
                                      <p:to>
                                        <a:srgbClr val="FF3399"/>
                                      </p:to>
                                    </p:animClr>
                                    <p:animClr clrSpc="rgb" dir="cw">
                                      <p:cBhvr>
                                        <p:cTn id="340" dur="250" autoRev="1" fill="remove"/>
                                        <p:tgtEl>
                                          <p:spTgt spid="55"/>
                                        </p:tgtEl>
                                        <p:attrNameLst>
                                          <p:attrName>fillcolor</p:attrName>
                                        </p:attrNameLst>
                                      </p:cBhvr>
                                      <p:to>
                                        <a:srgbClr val="FF3399"/>
                                      </p:to>
                                    </p:animClr>
                                    <p:set>
                                      <p:cBhvr>
                                        <p:cTn id="341" dur="250" autoRev="1" fill="remove"/>
                                        <p:tgtEl>
                                          <p:spTgt spid="55"/>
                                        </p:tgtEl>
                                        <p:attrNameLst>
                                          <p:attrName>fill.type</p:attrName>
                                        </p:attrNameLst>
                                      </p:cBhvr>
                                      <p:to>
                                        <p:strVal val="solid"/>
                                      </p:to>
                                    </p:set>
                                    <p:set>
                                      <p:cBhvr>
                                        <p:cTn id="342" dur="250" autoRev="1" fill="remove"/>
                                        <p:tgtEl>
                                          <p:spTgt spid="55"/>
                                        </p:tgtEl>
                                        <p:attrNameLst>
                                          <p:attrName>fill.on</p:attrName>
                                        </p:attrNameLst>
                                      </p:cBhvr>
                                      <p:to>
                                        <p:strVal val="true"/>
                                      </p:to>
                                    </p:set>
                                  </p:childTnLst>
                                  <p:subTnLst>
                                    <p:audio>
                                      <p:cMediaNode>
                                        <p:cTn display="0" masterRel="sameClick">
                                          <p:stCondLst>
                                            <p:cond evt="begin" delay="0">
                                              <p:tn val="33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5"/>
                  </p:tgtEl>
                </p:cond>
              </p:nextCondLst>
            </p:seq>
            <p:seq concurrent="1" nextAc="seek">
              <p:cTn id="343" restart="whenNotActive" fill="hold" evtFilter="cancelBubble" nodeType="interactiveSeq">
                <p:stCondLst>
                  <p:cond evt="onClick" delay="0">
                    <p:tgtEl>
                      <p:spTgt spid="56"/>
                    </p:tgtEl>
                  </p:cond>
                </p:stCondLst>
                <p:endSync evt="end" delay="0">
                  <p:rtn val="all"/>
                </p:endSync>
                <p:childTnLst>
                  <p:par>
                    <p:cTn id="344" fill="hold">
                      <p:stCondLst>
                        <p:cond delay="0"/>
                      </p:stCondLst>
                      <p:childTnLst>
                        <p:par>
                          <p:cTn id="345" fill="hold">
                            <p:stCondLst>
                              <p:cond delay="0"/>
                            </p:stCondLst>
                            <p:childTnLst>
                              <p:par>
                                <p:cTn id="34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47" dur="250" autoRev="1" fill="remove"/>
                                        <p:tgtEl>
                                          <p:spTgt spid="56"/>
                                        </p:tgtEl>
                                        <p:attrNameLst>
                                          <p:attrName>style.color</p:attrName>
                                        </p:attrNameLst>
                                      </p:cBhvr>
                                      <p:to>
                                        <a:srgbClr val="FF3399"/>
                                      </p:to>
                                    </p:animClr>
                                    <p:animClr clrSpc="rgb" dir="cw">
                                      <p:cBhvr>
                                        <p:cTn id="348" dur="250" autoRev="1" fill="remove"/>
                                        <p:tgtEl>
                                          <p:spTgt spid="56"/>
                                        </p:tgtEl>
                                        <p:attrNameLst>
                                          <p:attrName>fillcolor</p:attrName>
                                        </p:attrNameLst>
                                      </p:cBhvr>
                                      <p:to>
                                        <a:srgbClr val="FF3399"/>
                                      </p:to>
                                    </p:animClr>
                                    <p:set>
                                      <p:cBhvr>
                                        <p:cTn id="349" dur="250" autoRev="1" fill="remove"/>
                                        <p:tgtEl>
                                          <p:spTgt spid="56"/>
                                        </p:tgtEl>
                                        <p:attrNameLst>
                                          <p:attrName>fill.type</p:attrName>
                                        </p:attrNameLst>
                                      </p:cBhvr>
                                      <p:to>
                                        <p:strVal val="solid"/>
                                      </p:to>
                                    </p:set>
                                    <p:set>
                                      <p:cBhvr>
                                        <p:cTn id="350" dur="250" autoRev="1" fill="remove"/>
                                        <p:tgtEl>
                                          <p:spTgt spid="56"/>
                                        </p:tgtEl>
                                        <p:attrNameLst>
                                          <p:attrName>fill.on</p:attrName>
                                        </p:attrNameLst>
                                      </p:cBhvr>
                                      <p:to>
                                        <p:strVal val="true"/>
                                      </p:to>
                                    </p:set>
                                  </p:childTnLst>
                                  <p:subTnLst>
                                    <p:audio>
                                      <p:cMediaNode>
                                        <p:cTn display="0" masterRel="sameClick">
                                          <p:stCondLst>
                                            <p:cond evt="begin" delay="0">
                                              <p:tn val="34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6"/>
                  </p:tgtEl>
                </p:cond>
              </p:nextCondLst>
            </p:seq>
            <p:seq concurrent="1" nextAc="seek">
              <p:cTn id="351" restart="whenNotActive" fill="hold" evtFilter="cancelBubble" nodeType="interactiveSeq">
                <p:stCondLst>
                  <p:cond evt="onClick" delay="0">
                    <p:tgtEl>
                      <p:spTgt spid="57"/>
                    </p:tgtEl>
                  </p:cond>
                </p:stCondLst>
                <p:endSync evt="end" delay="0">
                  <p:rtn val="all"/>
                </p:endSync>
                <p:childTnLst>
                  <p:par>
                    <p:cTn id="352" fill="hold">
                      <p:stCondLst>
                        <p:cond delay="0"/>
                      </p:stCondLst>
                      <p:childTnLst>
                        <p:par>
                          <p:cTn id="353" fill="hold">
                            <p:stCondLst>
                              <p:cond delay="0"/>
                            </p:stCondLst>
                            <p:childTnLst>
                              <p:par>
                                <p:cTn id="35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5" dur="250" autoRev="1" fill="remove"/>
                                        <p:tgtEl>
                                          <p:spTgt spid="57"/>
                                        </p:tgtEl>
                                        <p:attrNameLst>
                                          <p:attrName>style.color</p:attrName>
                                        </p:attrNameLst>
                                      </p:cBhvr>
                                      <p:to>
                                        <a:srgbClr val="FF3399"/>
                                      </p:to>
                                    </p:animClr>
                                    <p:animClr clrSpc="rgb" dir="cw">
                                      <p:cBhvr>
                                        <p:cTn id="356" dur="250" autoRev="1" fill="remove"/>
                                        <p:tgtEl>
                                          <p:spTgt spid="57"/>
                                        </p:tgtEl>
                                        <p:attrNameLst>
                                          <p:attrName>fillcolor</p:attrName>
                                        </p:attrNameLst>
                                      </p:cBhvr>
                                      <p:to>
                                        <a:srgbClr val="FF3399"/>
                                      </p:to>
                                    </p:animClr>
                                    <p:set>
                                      <p:cBhvr>
                                        <p:cTn id="357" dur="250" autoRev="1" fill="remove"/>
                                        <p:tgtEl>
                                          <p:spTgt spid="57"/>
                                        </p:tgtEl>
                                        <p:attrNameLst>
                                          <p:attrName>fill.type</p:attrName>
                                        </p:attrNameLst>
                                      </p:cBhvr>
                                      <p:to>
                                        <p:strVal val="solid"/>
                                      </p:to>
                                    </p:set>
                                    <p:set>
                                      <p:cBhvr>
                                        <p:cTn id="358" dur="250" autoRev="1" fill="remove"/>
                                        <p:tgtEl>
                                          <p:spTgt spid="57"/>
                                        </p:tgtEl>
                                        <p:attrNameLst>
                                          <p:attrName>fill.on</p:attrName>
                                        </p:attrNameLst>
                                      </p:cBhvr>
                                      <p:to>
                                        <p:strVal val="true"/>
                                      </p:to>
                                    </p:set>
                                  </p:childTnLst>
                                  <p:subTnLst>
                                    <p:audio>
                                      <p:cMediaNode>
                                        <p:cTn display="0" masterRel="sameClick">
                                          <p:stCondLst>
                                            <p:cond evt="begin" delay="0">
                                              <p:tn val="354"/>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7"/>
                  </p:tgtEl>
                </p:cond>
              </p:nextCondLst>
            </p:seq>
            <p:seq concurrent="1" nextAc="seek">
              <p:cTn id="359" restart="whenNotActive" fill="hold" evtFilter="cancelBubble" nodeType="interactiveSeq">
                <p:stCondLst>
                  <p:cond evt="onClick" delay="0">
                    <p:tgtEl>
                      <p:spTgt spid="58"/>
                    </p:tgtEl>
                  </p:cond>
                </p:stCondLst>
                <p:endSync evt="end" delay="0">
                  <p:rtn val="all"/>
                </p:endSync>
                <p:childTnLst>
                  <p:par>
                    <p:cTn id="360" fill="hold">
                      <p:stCondLst>
                        <p:cond delay="0"/>
                      </p:stCondLst>
                      <p:childTnLst>
                        <p:par>
                          <p:cTn id="361" fill="hold">
                            <p:stCondLst>
                              <p:cond delay="0"/>
                            </p:stCondLst>
                            <p:childTnLst>
                              <p:par>
                                <p:cTn id="36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63" dur="250" autoRev="1" fill="remove"/>
                                        <p:tgtEl>
                                          <p:spTgt spid="58"/>
                                        </p:tgtEl>
                                        <p:attrNameLst>
                                          <p:attrName>style.color</p:attrName>
                                        </p:attrNameLst>
                                      </p:cBhvr>
                                      <p:to>
                                        <a:srgbClr val="FF3399"/>
                                      </p:to>
                                    </p:animClr>
                                    <p:animClr clrSpc="rgb" dir="cw">
                                      <p:cBhvr>
                                        <p:cTn id="364" dur="250" autoRev="1" fill="remove"/>
                                        <p:tgtEl>
                                          <p:spTgt spid="58"/>
                                        </p:tgtEl>
                                        <p:attrNameLst>
                                          <p:attrName>fillcolor</p:attrName>
                                        </p:attrNameLst>
                                      </p:cBhvr>
                                      <p:to>
                                        <a:srgbClr val="FF3399"/>
                                      </p:to>
                                    </p:animClr>
                                    <p:set>
                                      <p:cBhvr>
                                        <p:cTn id="365" dur="250" autoRev="1" fill="remove"/>
                                        <p:tgtEl>
                                          <p:spTgt spid="58"/>
                                        </p:tgtEl>
                                        <p:attrNameLst>
                                          <p:attrName>fill.type</p:attrName>
                                        </p:attrNameLst>
                                      </p:cBhvr>
                                      <p:to>
                                        <p:strVal val="solid"/>
                                      </p:to>
                                    </p:set>
                                    <p:set>
                                      <p:cBhvr>
                                        <p:cTn id="366" dur="250" autoRev="1" fill="remove"/>
                                        <p:tgtEl>
                                          <p:spTgt spid="58"/>
                                        </p:tgtEl>
                                        <p:attrNameLst>
                                          <p:attrName>fill.on</p:attrName>
                                        </p:attrNameLst>
                                      </p:cBhvr>
                                      <p:to>
                                        <p:strVal val="true"/>
                                      </p:to>
                                    </p:set>
                                  </p:childTnLst>
                                  <p:subTnLst>
                                    <p:audio>
                                      <p:cMediaNode>
                                        <p:cTn display="0" masterRel="sameClick">
                                          <p:stCondLst>
                                            <p:cond evt="begin" delay="0">
                                              <p:tn val="362"/>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8"/>
                  </p:tgtEl>
                </p:cond>
              </p:nextCondLst>
            </p:seq>
            <p:seq concurrent="1" nextAc="seek">
              <p:cTn id="367" restart="whenNotActive" fill="hold" evtFilter="cancelBubble" nodeType="interactiveSeq">
                <p:stCondLst>
                  <p:cond evt="onClick" delay="0">
                    <p:tgtEl>
                      <p:spTgt spid="59"/>
                    </p:tgtEl>
                  </p:cond>
                </p:stCondLst>
                <p:endSync evt="end" delay="0">
                  <p:rtn val="all"/>
                </p:endSync>
                <p:childTnLst>
                  <p:par>
                    <p:cTn id="368" fill="hold">
                      <p:stCondLst>
                        <p:cond delay="0"/>
                      </p:stCondLst>
                      <p:childTnLst>
                        <p:par>
                          <p:cTn id="369" fill="hold">
                            <p:stCondLst>
                              <p:cond delay="0"/>
                            </p:stCondLst>
                            <p:childTnLst>
                              <p:par>
                                <p:cTn id="37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1" dur="250" autoRev="1" fill="remove"/>
                                        <p:tgtEl>
                                          <p:spTgt spid="59"/>
                                        </p:tgtEl>
                                        <p:attrNameLst>
                                          <p:attrName>style.color</p:attrName>
                                        </p:attrNameLst>
                                      </p:cBhvr>
                                      <p:to>
                                        <a:srgbClr val="FF3399"/>
                                      </p:to>
                                    </p:animClr>
                                    <p:animClr clrSpc="rgb" dir="cw">
                                      <p:cBhvr>
                                        <p:cTn id="372" dur="250" autoRev="1" fill="remove"/>
                                        <p:tgtEl>
                                          <p:spTgt spid="59"/>
                                        </p:tgtEl>
                                        <p:attrNameLst>
                                          <p:attrName>fillcolor</p:attrName>
                                        </p:attrNameLst>
                                      </p:cBhvr>
                                      <p:to>
                                        <a:srgbClr val="FF3399"/>
                                      </p:to>
                                    </p:animClr>
                                    <p:set>
                                      <p:cBhvr>
                                        <p:cTn id="373" dur="250" autoRev="1" fill="remove"/>
                                        <p:tgtEl>
                                          <p:spTgt spid="59"/>
                                        </p:tgtEl>
                                        <p:attrNameLst>
                                          <p:attrName>fill.type</p:attrName>
                                        </p:attrNameLst>
                                      </p:cBhvr>
                                      <p:to>
                                        <p:strVal val="solid"/>
                                      </p:to>
                                    </p:set>
                                    <p:set>
                                      <p:cBhvr>
                                        <p:cTn id="374" dur="250" autoRev="1" fill="remove"/>
                                        <p:tgtEl>
                                          <p:spTgt spid="59"/>
                                        </p:tgtEl>
                                        <p:attrNameLst>
                                          <p:attrName>fill.on</p:attrName>
                                        </p:attrNameLst>
                                      </p:cBhvr>
                                      <p:to>
                                        <p:strVal val="true"/>
                                      </p:to>
                                    </p:set>
                                  </p:childTnLst>
                                  <p:subTnLst>
                                    <p:audio>
                                      <p:cMediaNode>
                                        <p:cTn display="0" masterRel="sameClick">
                                          <p:stCondLst>
                                            <p:cond evt="begin" delay="0">
                                              <p:tn val="37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9"/>
                  </p:tgtEl>
                </p:cond>
              </p:nextCondLst>
            </p:seq>
            <p:seq concurrent="1" nextAc="seek">
              <p:cTn id="375" restart="whenNotActive" fill="hold" evtFilter="cancelBubble" nodeType="interactiveSeq">
                <p:stCondLst>
                  <p:cond evt="onClick" delay="0">
                    <p:tgtEl>
                      <p:spTgt spid="60"/>
                    </p:tgtEl>
                  </p:cond>
                </p:stCondLst>
                <p:endSync evt="end" delay="0">
                  <p:rtn val="all"/>
                </p:endSync>
                <p:childTnLst>
                  <p:par>
                    <p:cTn id="376" fill="hold">
                      <p:stCondLst>
                        <p:cond delay="0"/>
                      </p:stCondLst>
                      <p:childTnLst>
                        <p:par>
                          <p:cTn id="377" fill="hold">
                            <p:stCondLst>
                              <p:cond delay="0"/>
                            </p:stCondLst>
                            <p:childTnLst>
                              <p:par>
                                <p:cTn id="37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9" dur="250" autoRev="1" fill="remove"/>
                                        <p:tgtEl>
                                          <p:spTgt spid="60"/>
                                        </p:tgtEl>
                                        <p:attrNameLst>
                                          <p:attrName>style.color</p:attrName>
                                        </p:attrNameLst>
                                      </p:cBhvr>
                                      <p:to>
                                        <a:srgbClr val="FF3399"/>
                                      </p:to>
                                    </p:animClr>
                                    <p:animClr clrSpc="rgb" dir="cw">
                                      <p:cBhvr>
                                        <p:cTn id="380" dur="250" autoRev="1" fill="remove"/>
                                        <p:tgtEl>
                                          <p:spTgt spid="60"/>
                                        </p:tgtEl>
                                        <p:attrNameLst>
                                          <p:attrName>fillcolor</p:attrName>
                                        </p:attrNameLst>
                                      </p:cBhvr>
                                      <p:to>
                                        <a:srgbClr val="FF3399"/>
                                      </p:to>
                                    </p:animClr>
                                    <p:set>
                                      <p:cBhvr>
                                        <p:cTn id="381" dur="250" autoRev="1" fill="remove"/>
                                        <p:tgtEl>
                                          <p:spTgt spid="60"/>
                                        </p:tgtEl>
                                        <p:attrNameLst>
                                          <p:attrName>fill.type</p:attrName>
                                        </p:attrNameLst>
                                      </p:cBhvr>
                                      <p:to>
                                        <p:strVal val="solid"/>
                                      </p:to>
                                    </p:set>
                                    <p:set>
                                      <p:cBhvr>
                                        <p:cTn id="382" dur="250" autoRev="1" fill="remove"/>
                                        <p:tgtEl>
                                          <p:spTgt spid="60"/>
                                        </p:tgtEl>
                                        <p:attrNameLst>
                                          <p:attrName>fill.on</p:attrName>
                                        </p:attrNameLst>
                                      </p:cBhvr>
                                      <p:to>
                                        <p:strVal val="true"/>
                                      </p:to>
                                    </p:set>
                                  </p:childTnLst>
                                  <p:subTnLst>
                                    <p:audio>
                                      <p:cMediaNode>
                                        <p:cTn display="0" masterRel="sameClick">
                                          <p:stCondLst>
                                            <p:cond evt="begin" delay="0">
                                              <p:tn val="37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0"/>
                  </p:tgtEl>
                </p:cond>
              </p:nextCondLst>
            </p:seq>
            <p:seq concurrent="1" nextAc="seek">
              <p:cTn id="383" restart="whenNotActive" fill="hold" evtFilter="cancelBubble" nodeType="interactiveSeq">
                <p:stCondLst>
                  <p:cond evt="onClick" delay="0">
                    <p:tgtEl>
                      <p:spTgt spid="61"/>
                    </p:tgtEl>
                  </p:cond>
                </p:stCondLst>
                <p:endSync evt="end" delay="0">
                  <p:rtn val="all"/>
                </p:endSync>
                <p:childTnLst>
                  <p:par>
                    <p:cTn id="384" fill="hold">
                      <p:stCondLst>
                        <p:cond delay="0"/>
                      </p:stCondLst>
                      <p:childTnLst>
                        <p:par>
                          <p:cTn id="385" fill="hold">
                            <p:stCondLst>
                              <p:cond delay="0"/>
                            </p:stCondLst>
                            <p:childTnLst>
                              <p:par>
                                <p:cTn id="38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7" dur="250" autoRev="1" fill="remove"/>
                                        <p:tgtEl>
                                          <p:spTgt spid="61"/>
                                        </p:tgtEl>
                                        <p:attrNameLst>
                                          <p:attrName>style.color</p:attrName>
                                        </p:attrNameLst>
                                      </p:cBhvr>
                                      <p:to>
                                        <a:srgbClr val="FF3399"/>
                                      </p:to>
                                    </p:animClr>
                                    <p:animClr clrSpc="rgb" dir="cw">
                                      <p:cBhvr>
                                        <p:cTn id="388" dur="250" autoRev="1" fill="remove"/>
                                        <p:tgtEl>
                                          <p:spTgt spid="61"/>
                                        </p:tgtEl>
                                        <p:attrNameLst>
                                          <p:attrName>fillcolor</p:attrName>
                                        </p:attrNameLst>
                                      </p:cBhvr>
                                      <p:to>
                                        <a:srgbClr val="FF3399"/>
                                      </p:to>
                                    </p:animClr>
                                    <p:set>
                                      <p:cBhvr>
                                        <p:cTn id="389" dur="250" autoRev="1" fill="remove"/>
                                        <p:tgtEl>
                                          <p:spTgt spid="61"/>
                                        </p:tgtEl>
                                        <p:attrNameLst>
                                          <p:attrName>fill.type</p:attrName>
                                        </p:attrNameLst>
                                      </p:cBhvr>
                                      <p:to>
                                        <p:strVal val="solid"/>
                                      </p:to>
                                    </p:set>
                                    <p:set>
                                      <p:cBhvr>
                                        <p:cTn id="390" dur="250" autoRev="1" fill="remove"/>
                                        <p:tgtEl>
                                          <p:spTgt spid="61"/>
                                        </p:tgtEl>
                                        <p:attrNameLst>
                                          <p:attrName>fill.on</p:attrName>
                                        </p:attrNameLst>
                                      </p:cBhvr>
                                      <p:to>
                                        <p:strVal val="true"/>
                                      </p:to>
                                    </p:set>
                                  </p:childTnLst>
                                  <p:subTnLst>
                                    <p:audio>
                                      <p:cMediaNode>
                                        <p:cTn display="0" masterRel="sameClick">
                                          <p:stCondLst>
                                            <p:cond evt="begin" delay="0">
                                              <p:tn val="38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1"/>
                  </p:tgtEl>
                </p:cond>
              </p:nextCondLst>
            </p:seq>
            <p:seq concurrent="1" nextAc="seek">
              <p:cTn id="391" restart="whenNotActive" fill="hold" evtFilter="cancelBubble" nodeType="interactiveSeq">
                <p:stCondLst>
                  <p:cond evt="onClick" delay="0">
                    <p:tgtEl>
                      <p:spTgt spid="62"/>
                    </p:tgtEl>
                  </p:cond>
                </p:stCondLst>
                <p:endSync evt="end" delay="0">
                  <p:rtn val="all"/>
                </p:endSync>
                <p:childTnLst>
                  <p:par>
                    <p:cTn id="392" fill="hold">
                      <p:stCondLst>
                        <p:cond delay="0"/>
                      </p:stCondLst>
                      <p:childTnLst>
                        <p:par>
                          <p:cTn id="393" fill="hold">
                            <p:stCondLst>
                              <p:cond delay="0"/>
                            </p:stCondLst>
                            <p:childTnLst>
                              <p:par>
                                <p:cTn id="39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5" dur="250" autoRev="1" fill="remove"/>
                                        <p:tgtEl>
                                          <p:spTgt spid="62"/>
                                        </p:tgtEl>
                                        <p:attrNameLst>
                                          <p:attrName>style.color</p:attrName>
                                        </p:attrNameLst>
                                      </p:cBhvr>
                                      <p:to>
                                        <a:srgbClr val="FF3399"/>
                                      </p:to>
                                    </p:animClr>
                                    <p:animClr clrSpc="rgb" dir="cw">
                                      <p:cBhvr>
                                        <p:cTn id="396" dur="250" autoRev="1" fill="remove"/>
                                        <p:tgtEl>
                                          <p:spTgt spid="62"/>
                                        </p:tgtEl>
                                        <p:attrNameLst>
                                          <p:attrName>fillcolor</p:attrName>
                                        </p:attrNameLst>
                                      </p:cBhvr>
                                      <p:to>
                                        <a:srgbClr val="FF3399"/>
                                      </p:to>
                                    </p:animClr>
                                    <p:set>
                                      <p:cBhvr>
                                        <p:cTn id="397" dur="250" autoRev="1" fill="remove"/>
                                        <p:tgtEl>
                                          <p:spTgt spid="62"/>
                                        </p:tgtEl>
                                        <p:attrNameLst>
                                          <p:attrName>fill.type</p:attrName>
                                        </p:attrNameLst>
                                      </p:cBhvr>
                                      <p:to>
                                        <p:strVal val="solid"/>
                                      </p:to>
                                    </p:set>
                                    <p:set>
                                      <p:cBhvr>
                                        <p:cTn id="398" dur="250" autoRev="1" fill="remove"/>
                                        <p:tgtEl>
                                          <p:spTgt spid="62"/>
                                        </p:tgtEl>
                                        <p:attrNameLst>
                                          <p:attrName>fill.on</p:attrName>
                                        </p:attrNameLst>
                                      </p:cBhvr>
                                      <p:to>
                                        <p:strVal val="true"/>
                                      </p:to>
                                    </p:set>
                                  </p:childTnLst>
                                  <p:subTnLst>
                                    <p:audio>
                                      <p:cMediaNode>
                                        <p:cTn display="0" masterRel="sameClick">
                                          <p:stCondLst>
                                            <p:cond evt="begin" delay="0">
                                              <p:tn val="394"/>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2"/>
                  </p:tgtEl>
                </p:cond>
              </p:nextCondLst>
            </p:seq>
            <p:seq concurrent="1" nextAc="seek">
              <p:cTn id="399" restart="whenNotActive" fill="hold" evtFilter="cancelBubble" nodeType="interactiveSeq">
                <p:stCondLst>
                  <p:cond evt="onClick" delay="0">
                    <p:tgtEl>
                      <p:spTgt spid="63"/>
                    </p:tgtEl>
                  </p:cond>
                </p:stCondLst>
                <p:endSync evt="end" delay="0">
                  <p:rtn val="all"/>
                </p:endSync>
                <p:childTnLst>
                  <p:par>
                    <p:cTn id="400" fill="hold">
                      <p:stCondLst>
                        <p:cond delay="0"/>
                      </p:stCondLst>
                      <p:childTnLst>
                        <p:par>
                          <p:cTn id="401" fill="hold">
                            <p:stCondLst>
                              <p:cond delay="0"/>
                            </p:stCondLst>
                            <p:childTnLst>
                              <p:par>
                                <p:cTn id="40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03" dur="250" autoRev="1" fill="remove"/>
                                        <p:tgtEl>
                                          <p:spTgt spid="63"/>
                                        </p:tgtEl>
                                        <p:attrNameLst>
                                          <p:attrName>style.color</p:attrName>
                                        </p:attrNameLst>
                                      </p:cBhvr>
                                      <p:to>
                                        <a:srgbClr val="FF3399"/>
                                      </p:to>
                                    </p:animClr>
                                    <p:animClr clrSpc="rgb" dir="cw">
                                      <p:cBhvr>
                                        <p:cTn id="404" dur="250" autoRev="1" fill="remove"/>
                                        <p:tgtEl>
                                          <p:spTgt spid="63"/>
                                        </p:tgtEl>
                                        <p:attrNameLst>
                                          <p:attrName>fillcolor</p:attrName>
                                        </p:attrNameLst>
                                      </p:cBhvr>
                                      <p:to>
                                        <a:srgbClr val="FF3399"/>
                                      </p:to>
                                    </p:animClr>
                                    <p:set>
                                      <p:cBhvr>
                                        <p:cTn id="405" dur="250" autoRev="1" fill="remove"/>
                                        <p:tgtEl>
                                          <p:spTgt spid="63"/>
                                        </p:tgtEl>
                                        <p:attrNameLst>
                                          <p:attrName>fill.type</p:attrName>
                                        </p:attrNameLst>
                                      </p:cBhvr>
                                      <p:to>
                                        <p:strVal val="solid"/>
                                      </p:to>
                                    </p:set>
                                    <p:set>
                                      <p:cBhvr>
                                        <p:cTn id="406" dur="250" autoRev="1" fill="remove"/>
                                        <p:tgtEl>
                                          <p:spTgt spid="63"/>
                                        </p:tgtEl>
                                        <p:attrNameLst>
                                          <p:attrName>fill.on</p:attrName>
                                        </p:attrNameLst>
                                      </p:cBhvr>
                                      <p:to>
                                        <p:strVal val="true"/>
                                      </p:to>
                                    </p:set>
                                  </p:childTnLst>
                                  <p:subTnLst>
                                    <p:audio>
                                      <p:cMediaNode>
                                        <p:cTn display="0" masterRel="sameClick">
                                          <p:stCondLst>
                                            <p:cond evt="begin" delay="0">
                                              <p:tn val="402"/>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3"/>
                  </p:tgtEl>
                </p:cond>
              </p:nextCondLst>
            </p:seq>
            <p:seq concurrent="1" nextAc="seek">
              <p:cTn id="407" restart="whenNotActive" fill="hold" evtFilter="cancelBubble" nodeType="interactiveSeq">
                <p:stCondLst>
                  <p:cond evt="onClick" delay="0">
                    <p:tgtEl>
                      <p:spTgt spid="64"/>
                    </p:tgtEl>
                  </p:cond>
                </p:stCondLst>
                <p:endSync evt="end" delay="0">
                  <p:rtn val="all"/>
                </p:endSync>
                <p:childTnLst>
                  <p:par>
                    <p:cTn id="408" fill="hold">
                      <p:stCondLst>
                        <p:cond delay="0"/>
                      </p:stCondLst>
                      <p:childTnLst>
                        <p:par>
                          <p:cTn id="409" fill="hold">
                            <p:stCondLst>
                              <p:cond delay="0"/>
                            </p:stCondLst>
                            <p:childTnLst>
                              <p:par>
                                <p:cTn id="41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1" dur="250" autoRev="1" fill="remove"/>
                                        <p:tgtEl>
                                          <p:spTgt spid="64"/>
                                        </p:tgtEl>
                                        <p:attrNameLst>
                                          <p:attrName>style.color</p:attrName>
                                        </p:attrNameLst>
                                      </p:cBhvr>
                                      <p:to>
                                        <a:srgbClr val="FF3399"/>
                                      </p:to>
                                    </p:animClr>
                                    <p:animClr clrSpc="rgb" dir="cw">
                                      <p:cBhvr>
                                        <p:cTn id="412" dur="250" autoRev="1" fill="remove"/>
                                        <p:tgtEl>
                                          <p:spTgt spid="64"/>
                                        </p:tgtEl>
                                        <p:attrNameLst>
                                          <p:attrName>fillcolor</p:attrName>
                                        </p:attrNameLst>
                                      </p:cBhvr>
                                      <p:to>
                                        <a:srgbClr val="FF3399"/>
                                      </p:to>
                                    </p:animClr>
                                    <p:set>
                                      <p:cBhvr>
                                        <p:cTn id="413" dur="250" autoRev="1" fill="remove"/>
                                        <p:tgtEl>
                                          <p:spTgt spid="64"/>
                                        </p:tgtEl>
                                        <p:attrNameLst>
                                          <p:attrName>fill.type</p:attrName>
                                        </p:attrNameLst>
                                      </p:cBhvr>
                                      <p:to>
                                        <p:strVal val="solid"/>
                                      </p:to>
                                    </p:set>
                                    <p:set>
                                      <p:cBhvr>
                                        <p:cTn id="414" dur="250" autoRev="1" fill="remove"/>
                                        <p:tgtEl>
                                          <p:spTgt spid="64"/>
                                        </p:tgtEl>
                                        <p:attrNameLst>
                                          <p:attrName>fill.on</p:attrName>
                                        </p:attrNameLst>
                                      </p:cBhvr>
                                      <p:to>
                                        <p:strVal val="true"/>
                                      </p:to>
                                    </p:set>
                                  </p:childTnLst>
                                  <p:subTnLst>
                                    <p:audio>
                                      <p:cMediaNode>
                                        <p:cTn display="0" masterRel="sameClick">
                                          <p:stCondLst>
                                            <p:cond evt="begin" delay="0">
                                              <p:tn val="41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4"/>
                  </p:tgtEl>
                </p:cond>
              </p:nextCondLst>
            </p:seq>
            <p:seq concurrent="1" nextAc="seek">
              <p:cTn id="415" restart="whenNotActive" fill="hold" evtFilter="cancelBubble" nodeType="interactiveSeq">
                <p:stCondLst>
                  <p:cond evt="onClick" delay="0">
                    <p:tgtEl>
                      <p:spTgt spid="65"/>
                    </p:tgtEl>
                  </p:cond>
                </p:stCondLst>
                <p:endSync evt="end" delay="0">
                  <p:rtn val="all"/>
                </p:endSync>
                <p:childTnLst>
                  <p:par>
                    <p:cTn id="416" fill="hold">
                      <p:stCondLst>
                        <p:cond delay="0"/>
                      </p:stCondLst>
                      <p:childTnLst>
                        <p:par>
                          <p:cTn id="417" fill="hold">
                            <p:stCondLst>
                              <p:cond delay="0"/>
                            </p:stCondLst>
                            <p:childTnLst>
                              <p:par>
                                <p:cTn id="41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9" dur="250" autoRev="1" fill="remove"/>
                                        <p:tgtEl>
                                          <p:spTgt spid="65"/>
                                        </p:tgtEl>
                                        <p:attrNameLst>
                                          <p:attrName>style.color</p:attrName>
                                        </p:attrNameLst>
                                      </p:cBhvr>
                                      <p:to>
                                        <a:srgbClr val="FF3399"/>
                                      </p:to>
                                    </p:animClr>
                                    <p:animClr clrSpc="rgb" dir="cw">
                                      <p:cBhvr>
                                        <p:cTn id="420" dur="250" autoRev="1" fill="remove"/>
                                        <p:tgtEl>
                                          <p:spTgt spid="65"/>
                                        </p:tgtEl>
                                        <p:attrNameLst>
                                          <p:attrName>fillcolor</p:attrName>
                                        </p:attrNameLst>
                                      </p:cBhvr>
                                      <p:to>
                                        <a:srgbClr val="FF3399"/>
                                      </p:to>
                                    </p:animClr>
                                    <p:set>
                                      <p:cBhvr>
                                        <p:cTn id="421" dur="250" autoRev="1" fill="remove"/>
                                        <p:tgtEl>
                                          <p:spTgt spid="65"/>
                                        </p:tgtEl>
                                        <p:attrNameLst>
                                          <p:attrName>fill.type</p:attrName>
                                        </p:attrNameLst>
                                      </p:cBhvr>
                                      <p:to>
                                        <p:strVal val="solid"/>
                                      </p:to>
                                    </p:set>
                                    <p:set>
                                      <p:cBhvr>
                                        <p:cTn id="422" dur="250" autoRev="1" fill="remove"/>
                                        <p:tgtEl>
                                          <p:spTgt spid="65"/>
                                        </p:tgtEl>
                                        <p:attrNameLst>
                                          <p:attrName>fill.on</p:attrName>
                                        </p:attrNameLst>
                                      </p:cBhvr>
                                      <p:to>
                                        <p:strVal val="true"/>
                                      </p:to>
                                    </p:set>
                                  </p:childTnLst>
                                  <p:subTnLst>
                                    <p:audio>
                                      <p:cMediaNode>
                                        <p:cTn display="0" masterRel="sameClick">
                                          <p:stCondLst>
                                            <p:cond evt="begin" delay="0">
                                              <p:tn val="41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5"/>
                  </p:tgtEl>
                </p:cond>
              </p:nextCondLst>
            </p:seq>
            <p:seq concurrent="1" nextAc="seek">
              <p:cTn id="423" restart="whenNotActive" fill="hold" evtFilter="cancelBubble" nodeType="interactiveSeq">
                <p:stCondLst>
                  <p:cond evt="onClick" delay="0">
                    <p:tgtEl>
                      <p:spTgt spid="66"/>
                    </p:tgtEl>
                  </p:cond>
                </p:stCondLst>
                <p:endSync evt="end" delay="0">
                  <p:rtn val="all"/>
                </p:endSync>
                <p:childTnLst>
                  <p:par>
                    <p:cTn id="424" fill="hold">
                      <p:stCondLst>
                        <p:cond delay="0"/>
                      </p:stCondLst>
                      <p:childTnLst>
                        <p:par>
                          <p:cTn id="425" fill="hold">
                            <p:stCondLst>
                              <p:cond delay="0"/>
                            </p:stCondLst>
                            <p:childTnLst>
                              <p:par>
                                <p:cTn id="42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27" dur="250" autoRev="1" fill="remove"/>
                                        <p:tgtEl>
                                          <p:spTgt spid="66"/>
                                        </p:tgtEl>
                                        <p:attrNameLst>
                                          <p:attrName>style.color</p:attrName>
                                        </p:attrNameLst>
                                      </p:cBhvr>
                                      <p:to>
                                        <a:srgbClr val="FF3399"/>
                                      </p:to>
                                    </p:animClr>
                                    <p:animClr clrSpc="rgb" dir="cw">
                                      <p:cBhvr>
                                        <p:cTn id="428" dur="250" autoRev="1" fill="remove"/>
                                        <p:tgtEl>
                                          <p:spTgt spid="66"/>
                                        </p:tgtEl>
                                        <p:attrNameLst>
                                          <p:attrName>fillcolor</p:attrName>
                                        </p:attrNameLst>
                                      </p:cBhvr>
                                      <p:to>
                                        <a:srgbClr val="FF3399"/>
                                      </p:to>
                                    </p:animClr>
                                    <p:set>
                                      <p:cBhvr>
                                        <p:cTn id="429" dur="250" autoRev="1" fill="remove"/>
                                        <p:tgtEl>
                                          <p:spTgt spid="66"/>
                                        </p:tgtEl>
                                        <p:attrNameLst>
                                          <p:attrName>fill.type</p:attrName>
                                        </p:attrNameLst>
                                      </p:cBhvr>
                                      <p:to>
                                        <p:strVal val="solid"/>
                                      </p:to>
                                    </p:set>
                                    <p:set>
                                      <p:cBhvr>
                                        <p:cTn id="430" dur="250" autoRev="1" fill="remove"/>
                                        <p:tgtEl>
                                          <p:spTgt spid="66"/>
                                        </p:tgtEl>
                                        <p:attrNameLst>
                                          <p:attrName>fill.on</p:attrName>
                                        </p:attrNameLst>
                                      </p:cBhvr>
                                      <p:to>
                                        <p:strVal val="true"/>
                                      </p:to>
                                    </p:set>
                                  </p:childTnLst>
                                  <p:subTnLst>
                                    <p:audio>
                                      <p:cMediaNode>
                                        <p:cTn display="0" masterRel="sameClick">
                                          <p:stCondLst>
                                            <p:cond evt="begin" delay="0">
                                              <p:tn val="42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6"/>
                  </p:tgtEl>
                </p:cond>
              </p:nextCondLst>
            </p:seq>
            <p:seq concurrent="1" nextAc="seek">
              <p:cTn id="431" restart="whenNotActive" fill="hold" evtFilter="cancelBubble" nodeType="interactiveSeq">
                <p:stCondLst>
                  <p:cond evt="onClick" delay="0">
                    <p:tgtEl>
                      <p:spTgt spid="67"/>
                    </p:tgtEl>
                  </p:cond>
                </p:stCondLst>
                <p:endSync evt="end" delay="0">
                  <p:rtn val="all"/>
                </p:endSync>
                <p:childTnLst>
                  <p:par>
                    <p:cTn id="432" fill="hold">
                      <p:stCondLst>
                        <p:cond delay="0"/>
                      </p:stCondLst>
                      <p:childTnLst>
                        <p:par>
                          <p:cTn id="433" fill="hold">
                            <p:stCondLst>
                              <p:cond delay="0"/>
                            </p:stCondLst>
                            <p:childTnLst>
                              <p:par>
                                <p:cTn id="43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5" dur="250" autoRev="1" fill="remove"/>
                                        <p:tgtEl>
                                          <p:spTgt spid="67"/>
                                        </p:tgtEl>
                                        <p:attrNameLst>
                                          <p:attrName>style.color</p:attrName>
                                        </p:attrNameLst>
                                      </p:cBhvr>
                                      <p:to>
                                        <a:srgbClr val="FF3399"/>
                                      </p:to>
                                    </p:animClr>
                                    <p:animClr clrSpc="rgb" dir="cw">
                                      <p:cBhvr>
                                        <p:cTn id="436" dur="250" autoRev="1" fill="remove"/>
                                        <p:tgtEl>
                                          <p:spTgt spid="67"/>
                                        </p:tgtEl>
                                        <p:attrNameLst>
                                          <p:attrName>fillcolor</p:attrName>
                                        </p:attrNameLst>
                                      </p:cBhvr>
                                      <p:to>
                                        <a:srgbClr val="FF3399"/>
                                      </p:to>
                                    </p:animClr>
                                    <p:set>
                                      <p:cBhvr>
                                        <p:cTn id="437" dur="250" autoRev="1" fill="remove"/>
                                        <p:tgtEl>
                                          <p:spTgt spid="67"/>
                                        </p:tgtEl>
                                        <p:attrNameLst>
                                          <p:attrName>fill.type</p:attrName>
                                        </p:attrNameLst>
                                      </p:cBhvr>
                                      <p:to>
                                        <p:strVal val="solid"/>
                                      </p:to>
                                    </p:set>
                                    <p:set>
                                      <p:cBhvr>
                                        <p:cTn id="438" dur="250" autoRev="1" fill="remove"/>
                                        <p:tgtEl>
                                          <p:spTgt spid="67"/>
                                        </p:tgtEl>
                                        <p:attrNameLst>
                                          <p:attrName>fill.on</p:attrName>
                                        </p:attrNameLst>
                                      </p:cBhvr>
                                      <p:to>
                                        <p:strVal val="true"/>
                                      </p:to>
                                    </p:set>
                                  </p:childTnLst>
                                  <p:subTnLst>
                                    <p:audio>
                                      <p:cMediaNode>
                                        <p:cTn display="0" masterRel="sameClick">
                                          <p:stCondLst>
                                            <p:cond evt="begin" delay="0">
                                              <p:tn val="434"/>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7"/>
                  </p:tgtEl>
                </p:cond>
              </p:nextCondLst>
            </p:seq>
            <p:seq concurrent="1" nextAc="seek">
              <p:cTn id="439" restart="whenNotActive" fill="hold" evtFilter="cancelBubble" nodeType="interactiveSeq">
                <p:stCondLst>
                  <p:cond evt="onClick" delay="0">
                    <p:tgtEl>
                      <p:spTgt spid="68"/>
                    </p:tgtEl>
                  </p:cond>
                </p:stCondLst>
                <p:endSync evt="end" delay="0">
                  <p:rtn val="all"/>
                </p:endSync>
                <p:childTnLst>
                  <p:par>
                    <p:cTn id="440" fill="hold">
                      <p:stCondLst>
                        <p:cond delay="0"/>
                      </p:stCondLst>
                      <p:childTnLst>
                        <p:par>
                          <p:cTn id="441" fill="hold">
                            <p:stCondLst>
                              <p:cond delay="0"/>
                            </p:stCondLst>
                            <p:childTnLst>
                              <p:par>
                                <p:cTn id="44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43" dur="250" autoRev="1" fill="remove"/>
                                        <p:tgtEl>
                                          <p:spTgt spid="68"/>
                                        </p:tgtEl>
                                        <p:attrNameLst>
                                          <p:attrName>style.color</p:attrName>
                                        </p:attrNameLst>
                                      </p:cBhvr>
                                      <p:to>
                                        <a:srgbClr val="FF3399"/>
                                      </p:to>
                                    </p:animClr>
                                    <p:animClr clrSpc="rgb" dir="cw">
                                      <p:cBhvr>
                                        <p:cTn id="444" dur="250" autoRev="1" fill="remove"/>
                                        <p:tgtEl>
                                          <p:spTgt spid="68"/>
                                        </p:tgtEl>
                                        <p:attrNameLst>
                                          <p:attrName>fillcolor</p:attrName>
                                        </p:attrNameLst>
                                      </p:cBhvr>
                                      <p:to>
                                        <a:srgbClr val="FF3399"/>
                                      </p:to>
                                    </p:animClr>
                                    <p:set>
                                      <p:cBhvr>
                                        <p:cTn id="445" dur="250" autoRev="1" fill="remove"/>
                                        <p:tgtEl>
                                          <p:spTgt spid="68"/>
                                        </p:tgtEl>
                                        <p:attrNameLst>
                                          <p:attrName>fill.type</p:attrName>
                                        </p:attrNameLst>
                                      </p:cBhvr>
                                      <p:to>
                                        <p:strVal val="solid"/>
                                      </p:to>
                                    </p:set>
                                    <p:set>
                                      <p:cBhvr>
                                        <p:cTn id="446" dur="250" autoRev="1" fill="remove"/>
                                        <p:tgtEl>
                                          <p:spTgt spid="68"/>
                                        </p:tgtEl>
                                        <p:attrNameLst>
                                          <p:attrName>fill.on</p:attrName>
                                        </p:attrNameLst>
                                      </p:cBhvr>
                                      <p:to>
                                        <p:strVal val="true"/>
                                      </p:to>
                                    </p:set>
                                  </p:childTnLst>
                                  <p:subTnLst>
                                    <p:audio>
                                      <p:cMediaNode>
                                        <p:cTn display="0" masterRel="sameClick">
                                          <p:stCondLst>
                                            <p:cond evt="begin" delay="0">
                                              <p:tn val="442"/>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8"/>
                  </p:tgtEl>
                </p:cond>
              </p:nextCondLst>
            </p:seq>
            <p:seq concurrent="1" nextAc="seek">
              <p:cTn id="447" restart="whenNotActive" fill="hold" evtFilter="cancelBubble" nodeType="interactiveSeq">
                <p:stCondLst>
                  <p:cond evt="onClick" delay="0">
                    <p:tgtEl>
                      <p:spTgt spid="69"/>
                    </p:tgtEl>
                  </p:cond>
                </p:stCondLst>
                <p:endSync evt="end" delay="0">
                  <p:rtn val="all"/>
                </p:endSync>
                <p:childTnLst>
                  <p:par>
                    <p:cTn id="448" fill="hold">
                      <p:stCondLst>
                        <p:cond delay="0"/>
                      </p:stCondLst>
                      <p:childTnLst>
                        <p:par>
                          <p:cTn id="449" fill="hold">
                            <p:stCondLst>
                              <p:cond delay="0"/>
                            </p:stCondLst>
                            <p:childTnLst>
                              <p:par>
                                <p:cTn id="45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1" dur="250" autoRev="1" fill="remove"/>
                                        <p:tgtEl>
                                          <p:spTgt spid="69"/>
                                        </p:tgtEl>
                                        <p:attrNameLst>
                                          <p:attrName>style.color</p:attrName>
                                        </p:attrNameLst>
                                      </p:cBhvr>
                                      <p:to>
                                        <a:srgbClr val="FF3399"/>
                                      </p:to>
                                    </p:animClr>
                                    <p:animClr clrSpc="rgb" dir="cw">
                                      <p:cBhvr>
                                        <p:cTn id="452" dur="250" autoRev="1" fill="remove"/>
                                        <p:tgtEl>
                                          <p:spTgt spid="69"/>
                                        </p:tgtEl>
                                        <p:attrNameLst>
                                          <p:attrName>fillcolor</p:attrName>
                                        </p:attrNameLst>
                                      </p:cBhvr>
                                      <p:to>
                                        <a:srgbClr val="FF3399"/>
                                      </p:to>
                                    </p:animClr>
                                    <p:set>
                                      <p:cBhvr>
                                        <p:cTn id="453" dur="250" autoRev="1" fill="remove"/>
                                        <p:tgtEl>
                                          <p:spTgt spid="69"/>
                                        </p:tgtEl>
                                        <p:attrNameLst>
                                          <p:attrName>fill.type</p:attrName>
                                        </p:attrNameLst>
                                      </p:cBhvr>
                                      <p:to>
                                        <p:strVal val="solid"/>
                                      </p:to>
                                    </p:set>
                                    <p:set>
                                      <p:cBhvr>
                                        <p:cTn id="454" dur="250" autoRev="1" fill="remove"/>
                                        <p:tgtEl>
                                          <p:spTgt spid="69"/>
                                        </p:tgtEl>
                                        <p:attrNameLst>
                                          <p:attrName>fill.on</p:attrName>
                                        </p:attrNameLst>
                                      </p:cBhvr>
                                      <p:to>
                                        <p:strVal val="true"/>
                                      </p:to>
                                    </p:set>
                                  </p:childTnLst>
                                  <p:subTnLst>
                                    <p:audio>
                                      <p:cMediaNode>
                                        <p:cTn display="0" masterRel="sameClick">
                                          <p:stCondLst>
                                            <p:cond evt="begin" delay="0">
                                              <p:tn val="45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9"/>
                  </p:tgtEl>
                </p:cond>
              </p:nextCondLst>
            </p:seq>
            <p:seq concurrent="1" nextAc="seek">
              <p:cTn id="455" restart="whenNotActive" fill="hold" evtFilter="cancelBubble" nodeType="interactiveSeq">
                <p:stCondLst>
                  <p:cond evt="onClick" delay="0">
                    <p:tgtEl>
                      <p:spTgt spid="70"/>
                    </p:tgtEl>
                  </p:cond>
                </p:stCondLst>
                <p:endSync evt="end" delay="0">
                  <p:rtn val="all"/>
                </p:endSync>
                <p:childTnLst>
                  <p:par>
                    <p:cTn id="456" fill="hold">
                      <p:stCondLst>
                        <p:cond delay="0"/>
                      </p:stCondLst>
                      <p:childTnLst>
                        <p:par>
                          <p:cTn id="457" fill="hold">
                            <p:stCondLst>
                              <p:cond delay="0"/>
                            </p:stCondLst>
                            <p:childTnLst>
                              <p:par>
                                <p:cTn id="45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9" dur="250" autoRev="1" fill="remove"/>
                                        <p:tgtEl>
                                          <p:spTgt spid="70"/>
                                        </p:tgtEl>
                                        <p:attrNameLst>
                                          <p:attrName>style.color</p:attrName>
                                        </p:attrNameLst>
                                      </p:cBhvr>
                                      <p:to>
                                        <a:srgbClr val="FF3399"/>
                                      </p:to>
                                    </p:animClr>
                                    <p:animClr clrSpc="rgb" dir="cw">
                                      <p:cBhvr>
                                        <p:cTn id="460" dur="250" autoRev="1" fill="remove"/>
                                        <p:tgtEl>
                                          <p:spTgt spid="70"/>
                                        </p:tgtEl>
                                        <p:attrNameLst>
                                          <p:attrName>fillcolor</p:attrName>
                                        </p:attrNameLst>
                                      </p:cBhvr>
                                      <p:to>
                                        <a:srgbClr val="FF3399"/>
                                      </p:to>
                                    </p:animClr>
                                    <p:set>
                                      <p:cBhvr>
                                        <p:cTn id="461" dur="250" autoRev="1" fill="remove"/>
                                        <p:tgtEl>
                                          <p:spTgt spid="70"/>
                                        </p:tgtEl>
                                        <p:attrNameLst>
                                          <p:attrName>fill.type</p:attrName>
                                        </p:attrNameLst>
                                      </p:cBhvr>
                                      <p:to>
                                        <p:strVal val="solid"/>
                                      </p:to>
                                    </p:set>
                                    <p:set>
                                      <p:cBhvr>
                                        <p:cTn id="462" dur="250" autoRev="1" fill="remove"/>
                                        <p:tgtEl>
                                          <p:spTgt spid="70"/>
                                        </p:tgtEl>
                                        <p:attrNameLst>
                                          <p:attrName>fill.on</p:attrName>
                                        </p:attrNameLst>
                                      </p:cBhvr>
                                      <p:to>
                                        <p:strVal val="true"/>
                                      </p:to>
                                    </p:set>
                                  </p:childTnLst>
                                  <p:subTnLst>
                                    <p:audio>
                                      <p:cMediaNode>
                                        <p:cTn display="0" masterRel="sameClick">
                                          <p:stCondLst>
                                            <p:cond evt="begin" delay="0">
                                              <p:tn val="45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0"/>
                  </p:tgtEl>
                </p:cond>
              </p:nextCondLst>
            </p:seq>
            <p:seq concurrent="1" nextAc="seek">
              <p:cTn id="463" restart="whenNotActive" fill="hold" evtFilter="cancelBubble" nodeType="interactiveSeq">
                <p:stCondLst>
                  <p:cond evt="onClick" delay="0">
                    <p:tgtEl>
                      <p:spTgt spid="71"/>
                    </p:tgtEl>
                  </p:cond>
                </p:stCondLst>
                <p:endSync evt="end" delay="0">
                  <p:rtn val="all"/>
                </p:endSync>
                <p:childTnLst>
                  <p:par>
                    <p:cTn id="464" fill="hold">
                      <p:stCondLst>
                        <p:cond delay="0"/>
                      </p:stCondLst>
                      <p:childTnLst>
                        <p:par>
                          <p:cTn id="465" fill="hold">
                            <p:stCondLst>
                              <p:cond delay="0"/>
                            </p:stCondLst>
                            <p:childTnLst>
                              <p:par>
                                <p:cTn id="46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7" dur="250" autoRev="1" fill="remove"/>
                                        <p:tgtEl>
                                          <p:spTgt spid="71"/>
                                        </p:tgtEl>
                                        <p:attrNameLst>
                                          <p:attrName>style.color</p:attrName>
                                        </p:attrNameLst>
                                      </p:cBhvr>
                                      <p:to>
                                        <a:srgbClr val="FF3399"/>
                                      </p:to>
                                    </p:animClr>
                                    <p:animClr clrSpc="rgb" dir="cw">
                                      <p:cBhvr>
                                        <p:cTn id="468" dur="250" autoRev="1" fill="remove"/>
                                        <p:tgtEl>
                                          <p:spTgt spid="71"/>
                                        </p:tgtEl>
                                        <p:attrNameLst>
                                          <p:attrName>fillcolor</p:attrName>
                                        </p:attrNameLst>
                                      </p:cBhvr>
                                      <p:to>
                                        <a:srgbClr val="FF3399"/>
                                      </p:to>
                                    </p:animClr>
                                    <p:set>
                                      <p:cBhvr>
                                        <p:cTn id="469" dur="250" autoRev="1" fill="remove"/>
                                        <p:tgtEl>
                                          <p:spTgt spid="71"/>
                                        </p:tgtEl>
                                        <p:attrNameLst>
                                          <p:attrName>fill.type</p:attrName>
                                        </p:attrNameLst>
                                      </p:cBhvr>
                                      <p:to>
                                        <p:strVal val="solid"/>
                                      </p:to>
                                    </p:set>
                                    <p:set>
                                      <p:cBhvr>
                                        <p:cTn id="470" dur="250" autoRev="1" fill="remove"/>
                                        <p:tgtEl>
                                          <p:spTgt spid="71"/>
                                        </p:tgtEl>
                                        <p:attrNameLst>
                                          <p:attrName>fill.on</p:attrName>
                                        </p:attrNameLst>
                                      </p:cBhvr>
                                      <p:to>
                                        <p:strVal val="true"/>
                                      </p:to>
                                    </p:set>
                                  </p:childTnLst>
                                  <p:subTnLst>
                                    <p:audio>
                                      <p:cMediaNode>
                                        <p:cTn display="0" masterRel="sameClick">
                                          <p:stCondLst>
                                            <p:cond evt="begin" delay="0">
                                              <p:tn val="46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1"/>
                  </p:tgtEl>
                </p:cond>
              </p:nextCondLst>
            </p:seq>
            <p:seq concurrent="1" nextAc="seek">
              <p:cTn id="471" restart="whenNotActive" fill="hold" evtFilter="cancelBubble" nodeType="interactiveSeq">
                <p:stCondLst>
                  <p:cond evt="onClick" delay="0">
                    <p:tgtEl>
                      <p:spTgt spid="72"/>
                    </p:tgtEl>
                  </p:cond>
                </p:stCondLst>
                <p:endSync evt="end" delay="0">
                  <p:rtn val="all"/>
                </p:endSync>
                <p:childTnLst>
                  <p:par>
                    <p:cTn id="472" fill="hold">
                      <p:stCondLst>
                        <p:cond delay="0"/>
                      </p:stCondLst>
                      <p:childTnLst>
                        <p:par>
                          <p:cTn id="473" fill="hold">
                            <p:stCondLst>
                              <p:cond delay="0"/>
                            </p:stCondLst>
                            <p:childTnLst>
                              <p:par>
                                <p:cTn id="47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5" dur="250" autoRev="1" fill="remove"/>
                                        <p:tgtEl>
                                          <p:spTgt spid="72"/>
                                        </p:tgtEl>
                                        <p:attrNameLst>
                                          <p:attrName>style.color</p:attrName>
                                        </p:attrNameLst>
                                      </p:cBhvr>
                                      <p:to>
                                        <a:srgbClr val="FF3399"/>
                                      </p:to>
                                    </p:animClr>
                                    <p:animClr clrSpc="rgb" dir="cw">
                                      <p:cBhvr>
                                        <p:cTn id="476" dur="250" autoRev="1" fill="remove"/>
                                        <p:tgtEl>
                                          <p:spTgt spid="72"/>
                                        </p:tgtEl>
                                        <p:attrNameLst>
                                          <p:attrName>fillcolor</p:attrName>
                                        </p:attrNameLst>
                                      </p:cBhvr>
                                      <p:to>
                                        <a:srgbClr val="FF3399"/>
                                      </p:to>
                                    </p:animClr>
                                    <p:set>
                                      <p:cBhvr>
                                        <p:cTn id="477" dur="250" autoRev="1" fill="remove"/>
                                        <p:tgtEl>
                                          <p:spTgt spid="72"/>
                                        </p:tgtEl>
                                        <p:attrNameLst>
                                          <p:attrName>fill.type</p:attrName>
                                        </p:attrNameLst>
                                      </p:cBhvr>
                                      <p:to>
                                        <p:strVal val="solid"/>
                                      </p:to>
                                    </p:set>
                                    <p:set>
                                      <p:cBhvr>
                                        <p:cTn id="478" dur="250" autoRev="1" fill="remove"/>
                                        <p:tgtEl>
                                          <p:spTgt spid="72"/>
                                        </p:tgtEl>
                                        <p:attrNameLst>
                                          <p:attrName>fill.on</p:attrName>
                                        </p:attrNameLst>
                                      </p:cBhvr>
                                      <p:to>
                                        <p:strVal val="true"/>
                                      </p:to>
                                    </p:set>
                                  </p:childTnLst>
                                  <p:subTnLst>
                                    <p:audio>
                                      <p:cMediaNode>
                                        <p:cTn display="0" masterRel="sameClick">
                                          <p:stCondLst>
                                            <p:cond evt="begin" delay="0">
                                              <p:tn val="474"/>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2"/>
                  </p:tgtEl>
                </p:cond>
              </p:nextCondLst>
            </p:seq>
            <p:seq concurrent="1" nextAc="seek">
              <p:cTn id="479" restart="whenNotActive" fill="hold" evtFilter="cancelBubble" nodeType="interactiveSeq">
                <p:stCondLst>
                  <p:cond evt="onClick" delay="0">
                    <p:tgtEl>
                      <p:spTgt spid="73"/>
                    </p:tgtEl>
                  </p:cond>
                </p:stCondLst>
                <p:endSync evt="end" delay="0">
                  <p:rtn val="all"/>
                </p:endSync>
                <p:childTnLst>
                  <p:par>
                    <p:cTn id="480" fill="hold">
                      <p:stCondLst>
                        <p:cond delay="0"/>
                      </p:stCondLst>
                      <p:childTnLst>
                        <p:par>
                          <p:cTn id="481" fill="hold">
                            <p:stCondLst>
                              <p:cond delay="0"/>
                            </p:stCondLst>
                            <p:childTnLst>
                              <p:par>
                                <p:cTn id="48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83" dur="250" autoRev="1" fill="remove"/>
                                        <p:tgtEl>
                                          <p:spTgt spid="73"/>
                                        </p:tgtEl>
                                        <p:attrNameLst>
                                          <p:attrName>style.color</p:attrName>
                                        </p:attrNameLst>
                                      </p:cBhvr>
                                      <p:to>
                                        <a:srgbClr val="FF3399"/>
                                      </p:to>
                                    </p:animClr>
                                    <p:animClr clrSpc="rgb" dir="cw">
                                      <p:cBhvr>
                                        <p:cTn id="484" dur="250" autoRev="1" fill="remove"/>
                                        <p:tgtEl>
                                          <p:spTgt spid="73"/>
                                        </p:tgtEl>
                                        <p:attrNameLst>
                                          <p:attrName>fillcolor</p:attrName>
                                        </p:attrNameLst>
                                      </p:cBhvr>
                                      <p:to>
                                        <a:srgbClr val="FF3399"/>
                                      </p:to>
                                    </p:animClr>
                                    <p:set>
                                      <p:cBhvr>
                                        <p:cTn id="485" dur="250" autoRev="1" fill="remove"/>
                                        <p:tgtEl>
                                          <p:spTgt spid="73"/>
                                        </p:tgtEl>
                                        <p:attrNameLst>
                                          <p:attrName>fill.type</p:attrName>
                                        </p:attrNameLst>
                                      </p:cBhvr>
                                      <p:to>
                                        <p:strVal val="solid"/>
                                      </p:to>
                                    </p:set>
                                    <p:set>
                                      <p:cBhvr>
                                        <p:cTn id="486" dur="250" autoRev="1" fill="remove"/>
                                        <p:tgtEl>
                                          <p:spTgt spid="73"/>
                                        </p:tgtEl>
                                        <p:attrNameLst>
                                          <p:attrName>fill.on</p:attrName>
                                        </p:attrNameLst>
                                      </p:cBhvr>
                                      <p:to>
                                        <p:strVal val="true"/>
                                      </p:to>
                                    </p:set>
                                  </p:childTnLst>
                                  <p:subTnLst>
                                    <p:audio>
                                      <p:cMediaNode>
                                        <p:cTn display="0" masterRel="sameClick">
                                          <p:stCondLst>
                                            <p:cond evt="begin" delay="0">
                                              <p:tn val="482"/>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3"/>
                  </p:tgtEl>
                </p:cond>
              </p:nextCondLst>
            </p:seq>
            <p:seq concurrent="1" nextAc="seek">
              <p:cTn id="487" restart="whenNotActive" fill="hold" evtFilter="cancelBubble" nodeType="interactiveSeq">
                <p:stCondLst>
                  <p:cond evt="onClick" delay="0">
                    <p:tgtEl>
                      <p:spTgt spid="74"/>
                    </p:tgtEl>
                  </p:cond>
                </p:stCondLst>
                <p:endSync evt="end" delay="0">
                  <p:rtn val="all"/>
                </p:endSync>
                <p:childTnLst>
                  <p:par>
                    <p:cTn id="488" fill="hold">
                      <p:stCondLst>
                        <p:cond delay="0"/>
                      </p:stCondLst>
                      <p:childTnLst>
                        <p:par>
                          <p:cTn id="489" fill="hold">
                            <p:stCondLst>
                              <p:cond delay="0"/>
                            </p:stCondLst>
                            <p:childTnLst>
                              <p:par>
                                <p:cTn id="49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1" dur="250" autoRev="1" fill="remove"/>
                                        <p:tgtEl>
                                          <p:spTgt spid="74"/>
                                        </p:tgtEl>
                                        <p:attrNameLst>
                                          <p:attrName>style.color</p:attrName>
                                        </p:attrNameLst>
                                      </p:cBhvr>
                                      <p:to>
                                        <a:srgbClr val="FF3399"/>
                                      </p:to>
                                    </p:animClr>
                                    <p:animClr clrSpc="rgb" dir="cw">
                                      <p:cBhvr>
                                        <p:cTn id="492" dur="250" autoRev="1" fill="remove"/>
                                        <p:tgtEl>
                                          <p:spTgt spid="74"/>
                                        </p:tgtEl>
                                        <p:attrNameLst>
                                          <p:attrName>fillcolor</p:attrName>
                                        </p:attrNameLst>
                                      </p:cBhvr>
                                      <p:to>
                                        <a:srgbClr val="FF3399"/>
                                      </p:to>
                                    </p:animClr>
                                    <p:set>
                                      <p:cBhvr>
                                        <p:cTn id="493" dur="250" autoRev="1" fill="remove"/>
                                        <p:tgtEl>
                                          <p:spTgt spid="74"/>
                                        </p:tgtEl>
                                        <p:attrNameLst>
                                          <p:attrName>fill.type</p:attrName>
                                        </p:attrNameLst>
                                      </p:cBhvr>
                                      <p:to>
                                        <p:strVal val="solid"/>
                                      </p:to>
                                    </p:set>
                                    <p:set>
                                      <p:cBhvr>
                                        <p:cTn id="494" dur="250" autoRev="1" fill="remove"/>
                                        <p:tgtEl>
                                          <p:spTgt spid="74"/>
                                        </p:tgtEl>
                                        <p:attrNameLst>
                                          <p:attrName>fill.on</p:attrName>
                                        </p:attrNameLst>
                                      </p:cBhvr>
                                      <p:to>
                                        <p:strVal val="true"/>
                                      </p:to>
                                    </p:set>
                                  </p:childTnLst>
                                  <p:subTnLst>
                                    <p:audio>
                                      <p:cMediaNode>
                                        <p:cTn display="0" masterRel="sameClick">
                                          <p:stCondLst>
                                            <p:cond evt="begin" delay="0">
                                              <p:tn val="49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4"/>
                  </p:tgtEl>
                </p:cond>
              </p:nextCondLst>
            </p:seq>
            <p:seq concurrent="1" nextAc="seek">
              <p:cTn id="495" restart="whenNotActive" fill="hold" evtFilter="cancelBubble" nodeType="interactiveSeq">
                <p:stCondLst>
                  <p:cond evt="onClick" delay="0">
                    <p:tgtEl>
                      <p:spTgt spid="75"/>
                    </p:tgtEl>
                  </p:cond>
                </p:stCondLst>
                <p:endSync evt="end" delay="0">
                  <p:rtn val="all"/>
                </p:endSync>
                <p:childTnLst>
                  <p:par>
                    <p:cTn id="496" fill="hold">
                      <p:stCondLst>
                        <p:cond delay="0"/>
                      </p:stCondLst>
                      <p:childTnLst>
                        <p:par>
                          <p:cTn id="497" fill="hold">
                            <p:stCondLst>
                              <p:cond delay="0"/>
                            </p:stCondLst>
                            <p:childTnLst>
                              <p:par>
                                <p:cTn id="49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9" dur="250" autoRev="1" fill="remove"/>
                                        <p:tgtEl>
                                          <p:spTgt spid="75"/>
                                        </p:tgtEl>
                                        <p:attrNameLst>
                                          <p:attrName>style.color</p:attrName>
                                        </p:attrNameLst>
                                      </p:cBhvr>
                                      <p:to>
                                        <a:srgbClr val="FF3399"/>
                                      </p:to>
                                    </p:animClr>
                                    <p:animClr clrSpc="rgb" dir="cw">
                                      <p:cBhvr>
                                        <p:cTn id="500" dur="250" autoRev="1" fill="remove"/>
                                        <p:tgtEl>
                                          <p:spTgt spid="75"/>
                                        </p:tgtEl>
                                        <p:attrNameLst>
                                          <p:attrName>fillcolor</p:attrName>
                                        </p:attrNameLst>
                                      </p:cBhvr>
                                      <p:to>
                                        <a:srgbClr val="FF3399"/>
                                      </p:to>
                                    </p:animClr>
                                    <p:set>
                                      <p:cBhvr>
                                        <p:cTn id="501" dur="250" autoRev="1" fill="remove"/>
                                        <p:tgtEl>
                                          <p:spTgt spid="75"/>
                                        </p:tgtEl>
                                        <p:attrNameLst>
                                          <p:attrName>fill.type</p:attrName>
                                        </p:attrNameLst>
                                      </p:cBhvr>
                                      <p:to>
                                        <p:strVal val="solid"/>
                                      </p:to>
                                    </p:set>
                                    <p:set>
                                      <p:cBhvr>
                                        <p:cTn id="502" dur="250" autoRev="1" fill="remove"/>
                                        <p:tgtEl>
                                          <p:spTgt spid="75"/>
                                        </p:tgtEl>
                                        <p:attrNameLst>
                                          <p:attrName>fill.on</p:attrName>
                                        </p:attrNameLst>
                                      </p:cBhvr>
                                      <p:to>
                                        <p:strVal val="true"/>
                                      </p:to>
                                    </p:set>
                                  </p:childTnLst>
                                  <p:subTnLst>
                                    <p:audio>
                                      <p:cMediaNode>
                                        <p:cTn display="0" masterRel="sameClick">
                                          <p:stCondLst>
                                            <p:cond evt="begin" delay="0">
                                              <p:tn val="49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5"/>
                  </p:tgtEl>
                </p:cond>
              </p:nextCondLst>
            </p:seq>
            <p:seq concurrent="1" nextAc="seek">
              <p:cTn id="503" restart="whenNotActive" fill="hold" evtFilter="cancelBubble" nodeType="interactiveSeq">
                <p:stCondLst>
                  <p:cond evt="onClick" delay="0">
                    <p:tgtEl>
                      <p:spTgt spid="76"/>
                    </p:tgtEl>
                  </p:cond>
                </p:stCondLst>
                <p:endSync evt="end" delay="0">
                  <p:rtn val="all"/>
                </p:endSync>
                <p:childTnLst>
                  <p:par>
                    <p:cTn id="504" fill="hold">
                      <p:stCondLst>
                        <p:cond delay="0"/>
                      </p:stCondLst>
                      <p:childTnLst>
                        <p:par>
                          <p:cTn id="505" fill="hold">
                            <p:stCondLst>
                              <p:cond delay="0"/>
                            </p:stCondLst>
                            <p:childTnLst>
                              <p:par>
                                <p:cTn id="50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07" dur="250" autoRev="1" fill="remove"/>
                                        <p:tgtEl>
                                          <p:spTgt spid="76"/>
                                        </p:tgtEl>
                                        <p:attrNameLst>
                                          <p:attrName>style.color</p:attrName>
                                        </p:attrNameLst>
                                      </p:cBhvr>
                                      <p:to>
                                        <a:srgbClr val="FF3399"/>
                                      </p:to>
                                    </p:animClr>
                                    <p:animClr clrSpc="rgb" dir="cw">
                                      <p:cBhvr>
                                        <p:cTn id="508" dur="250" autoRev="1" fill="remove"/>
                                        <p:tgtEl>
                                          <p:spTgt spid="76"/>
                                        </p:tgtEl>
                                        <p:attrNameLst>
                                          <p:attrName>fillcolor</p:attrName>
                                        </p:attrNameLst>
                                      </p:cBhvr>
                                      <p:to>
                                        <a:srgbClr val="FF3399"/>
                                      </p:to>
                                    </p:animClr>
                                    <p:set>
                                      <p:cBhvr>
                                        <p:cTn id="509" dur="250" autoRev="1" fill="remove"/>
                                        <p:tgtEl>
                                          <p:spTgt spid="76"/>
                                        </p:tgtEl>
                                        <p:attrNameLst>
                                          <p:attrName>fill.type</p:attrName>
                                        </p:attrNameLst>
                                      </p:cBhvr>
                                      <p:to>
                                        <p:strVal val="solid"/>
                                      </p:to>
                                    </p:set>
                                    <p:set>
                                      <p:cBhvr>
                                        <p:cTn id="510" dur="250" autoRev="1" fill="remove"/>
                                        <p:tgtEl>
                                          <p:spTgt spid="76"/>
                                        </p:tgtEl>
                                        <p:attrNameLst>
                                          <p:attrName>fill.on</p:attrName>
                                        </p:attrNameLst>
                                      </p:cBhvr>
                                      <p:to>
                                        <p:strVal val="true"/>
                                      </p:to>
                                    </p:set>
                                  </p:childTnLst>
                                  <p:subTnLst>
                                    <p:audio>
                                      <p:cMediaNode>
                                        <p:cTn display="0" masterRel="sameClick">
                                          <p:stCondLst>
                                            <p:cond evt="begin" delay="0">
                                              <p:tn val="50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6"/>
                  </p:tgtEl>
                </p:cond>
              </p:nextCondLst>
            </p:seq>
            <p:seq concurrent="1" nextAc="seek">
              <p:cTn id="511" restart="whenNotActive" fill="hold" evtFilter="cancelBubble" nodeType="interactiveSeq">
                <p:stCondLst>
                  <p:cond evt="onClick" delay="0">
                    <p:tgtEl>
                      <p:spTgt spid="77"/>
                    </p:tgtEl>
                  </p:cond>
                </p:stCondLst>
                <p:endSync evt="end" delay="0">
                  <p:rtn val="all"/>
                </p:endSync>
                <p:childTnLst>
                  <p:par>
                    <p:cTn id="512" fill="hold">
                      <p:stCondLst>
                        <p:cond delay="0"/>
                      </p:stCondLst>
                      <p:childTnLst>
                        <p:par>
                          <p:cTn id="513" fill="hold">
                            <p:stCondLst>
                              <p:cond delay="0"/>
                            </p:stCondLst>
                            <p:childTnLst>
                              <p:par>
                                <p:cTn id="51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5" dur="250" autoRev="1" fill="remove"/>
                                        <p:tgtEl>
                                          <p:spTgt spid="77"/>
                                        </p:tgtEl>
                                        <p:attrNameLst>
                                          <p:attrName>style.color</p:attrName>
                                        </p:attrNameLst>
                                      </p:cBhvr>
                                      <p:to>
                                        <a:srgbClr val="FF3399"/>
                                      </p:to>
                                    </p:animClr>
                                    <p:animClr clrSpc="rgb" dir="cw">
                                      <p:cBhvr>
                                        <p:cTn id="516" dur="250" autoRev="1" fill="remove"/>
                                        <p:tgtEl>
                                          <p:spTgt spid="77"/>
                                        </p:tgtEl>
                                        <p:attrNameLst>
                                          <p:attrName>fillcolor</p:attrName>
                                        </p:attrNameLst>
                                      </p:cBhvr>
                                      <p:to>
                                        <a:srgbClr val="FF3399"/>
                                      </p:to>
                                    </p:animClr>
                                    <p:set>
                                      <p:cBhvr>
                                        <p:cTn id="517" dur="250" autoRev="1" fill="remove"/>
                                        <p:tgtEl>
                                          <p:spTgt spid="77"/>
                                        </p:tgtEl>
                                        <p:attrNameLst>
                                          <p:attrName>fill.type</p:attrName>
                                        </p:attrNameLst>
                                      </p:cBhvr>
                                      <p:to>
                                        <p:strVal val="solid"/>
                                      </p:to>
                                    </p:set>
                                    <p:set>
                                      <p:cBhvr>
                                        <p:cTn id="518" dur="250" autoRev="1" fill="remove"/>
                                        <p:tgtEl>
                                          <p:spTgt spid="77"/>
                                        </p:tgtEl>
                                        <p:attrNameLst>
                                          <p:attrName>fill.on</p:attrName>
                                        </p:attrNameLst>
                                      </p:cBhvr>
                                      <p:to>
                                        <p:strVal val="true"/>
                                      </p:to>
                                    </p:set>
                                  </p:childTnLst>
                                  <p:subTnLst>
                                    <p:audio>
                                      <p:cMediaNode>
                                        <p:cTn display="0" masterRel="sameClick">
                                          <p:stCondLst>
                                            <p:cond evt="begin" delay="0">
                                              <p:tn val="514"/>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7"/>
                  </p:tgtEl>
                </p:cond>
              </p:nextCondLst>
            </p:seq>
            <p:seq concurrent="1" nextAc="seek">
              <p:cTn id="519" restart="whenNotActive" fill="hold" evtFilter="cancelBubble" nodeType="interactiveSeq">
                <p:stCondLst>
                  <p:cond evt="onClick" delay="0">
                    <p:tgtEl>
                      <p:spTgt spid="78"/>
                    </p:tgtEl>
                  </p:cond>
                </p:stCondLst>
                <p:endSync evt="end" delay="0">
                  <p:rtn val="all"/>
                </p:endSync>
                <p:childTnLst>
                  <p:par>
                    <p:cTn id="520" fill="hold">
                      <p:stCondLst>
                        <p:cond delay="0"/>
                      </p:stCondLst>
                      <p:childTnLst>
                        <p:par>
                          <p:cTn id="521" fill="hold">
                            <p:stCondLst>
                              <p:cond delay="0"/>
                            </p:stCondLst>
                            <p:childTnLst>
                              <p:par>
                                <p:cTn id="52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23" dur="250" autoRev="1" fill="remove"/>
                                        <p:tgtEl>
                                          <p:spTgt spid="78"/>
                                        </p:tgtEl>
                                        <p:attrNameLst>
                                          <p:attrName>style.color</p:attrName>
                                        </p:attrNameLst>
                                      </p:cBhvr>
                                      <p:to>
                                        <a:srgbClr val="FF3399"/>
                                      </p:to>
                                    </p:animClr>
                                    <p:animClr clrSpc="rgb" dir="cw">
                                      <p:cBhvr>
                                        <p:cTn id="524" dur="250" autoRev="1" fill="remove"/>
                                        <p:tgtEl>
                                          <p:spTgt spid="78"/>
                                        </p:tgtEl>
                                        <p:attrNameLst>
                                          <p:attrName>fillcolor</p:attrName>
                                        </p:attrNameLst>
                                      </p:cBhvr>
                                      <p:to>
                                        <a:srgbClr val="FF3399"/>
                                      </p:to>
                                    </p:animClr>
                                    <p:set>
                                      <p:cBhvr>
                                        <p:cTn id="525" dur="250" autoRev="1" fill="remove"/>
                                        <p:tgtEl>
                                          <p:spTgt spid="78"/>
                                        </p:tgtEl>
                                        <p:attrNameLst>
                                          <p:attrName>fill.type</p:attrName>
                                        </p:attrNameLst>
                                      </p:cBhvr>
                                      <p:to>
                                        <p:strVal val="solid"/>
                                      </p:to>
                                    </p:set>
                                    <p:set>
                                      <p:cBhvr>
                                        <p:cTn id="526" dur="250" autoRev="1" fill="remove"/>
                                        <p:tgtEl>
                                          <p:spTgt spid="78"/>
                                        </p:tgtEl>
                                        <p:attrNameLst>
                                          <p:attrName>fill.on</p:attrName>
                                        </p:attrNameLst>
                                      </p:cBhvr>
                                      <p:to>
                                        <p:strVal val="true"/>
                                      </p:to>
                                    </p:set>
                                  </p:childTnLst>
                                  <p:subTnLst>
                                    <p:audio>
                                      <p:cMediaNode>
                                        <p:cTn display="0" masterRel="sameClick">
                                          <p:stCondLst>
                                            <p:cond evt="begin" delay="0">
                                              <p:tn val="522"/>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8"/>
                  </p:tgtEl>
                </p:cond>
              </p:nextCondLst>
            </p:seq>
            <p:seq concurrent="1" nextAc="seek">
              <p:cTn id="527" restart="whenNotActive" fill="hold" evtFilter="cancelBubble" nodeType="interactiveSeq">
                <p:stCondLst>
                  <p:cond evt="onClick" delay="0">
                    <p:tgtEl>
                      <p:spTgt spid="79"/>
                    </p:tgtEl>
                  </p:cond>
                </p:stCondLst>
                <p:endSync evt="end" delay="0">
                  <p:rtn val="all"/>
                </p:endSync>
                <p:childTnLst>
                  <p:par>
                    <p:cTn id="528" fill="hold">
                      <p:stCondLst>
                        <p:cond delay="0"/>
                      </p:stCondLst>
                      <p:childTnLst>
                        <p:par>
                          <p:cTn id="529" fill="hold">
                            <p:stCondLst>
                              <p:cond delay="0"/>
                            </p:stCondLst>
                            <p:childTnLst>
                              <p:par>
                                <p:cTn id="53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1" dur="250" autoRev="1" fill="remove"/>
                                        <p:tgtEl>
                                          <p:spTgt spid="79"/>
                                        </p:tgtEl>
                                        <p:attrNameLst>
                                          <p:attrName>style.color</p:attrName>
                                        </p:attrNameLst>
                                      </p:cBhvr>
                                      <p:to>
                                        <a:srgbClr val="FF3399"/>
                                      </p:to>
                                    </p:animClr>
                                    <p:animClr clrSpc="rgb" dir="cw">
                                      <p:cBhvr>
                                        <p:cTn id="532" dur="250" autoRev="1" fill="remove"/>
                                        <p:tgtEl>
                                          <p:spTgt spid="79"/>
                                        </p:tgtEl>
                                        <p:attrNameLst>
                                          <p:attrName>fillcolor</p:attrName>
                                        </p:attrNameLst>
                                      </p:cBhvr>
                                      <p:to>
                                        <a:srgbClr val="FF3399"/>
                                      </p:to>
                                    </p:animClr>
                                    <p:set>
                                      <p:cBhvr>
                                        <p:cTn id="533" dur="250" autoRev="1" fill="remove"/>
                                        <p:tgtEl>
                                          <p:spTgt spid="79"/>
                                        </p:tgtEl>
                                        <p:attrNameLst>
                                          <p:attrName>fill.type</p:attrName>
                                        </p:attrNameLst>
                                      </p:cBhvr>
                                      <p:to>
                                        <p:strVal val="solid"/>
                                      </p:to>
                                    </p:set>
                                    <p:set>
                                      <p:cBhvr>
                                        <p:cTn id="534" dur="250" autoRev="1" fill="remove"/>
                                        <p:tgtEl>
                                          <p:spTgt spid="79"/>
                                        </p:tgtEl>
                                        <p:attrNameLst>
                                          <p:attrName>fill.on</p:attrName>
                                        </p:attrNameLst>
                                      </p:cBhvr>
                                      <p:to>
                                        <p:strVal val="true"/>
                                      </p:to>
                                    </p:set>
                                  </p:childTnLst>
                                  <p:subTnLst>
                                    <p:audio>
                                      <p:cMediaNode>
                                        <p:cTn display="0" masterRel="sameClick">
                                          <p:stCondLst>
                                            <p:cond evt="begin" delay="0">
                                              <p:tn val="53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9"/>
                  </p:tgtEl>
                </p:cond>
              </p:nextCondLst>
            </p:seq>
            <p:seq concurrent="1" nextAc="seek">
              <p:cTn id="535" restart="whenNotActive" fill="hold" evtFilter="cancelBubble" nodeType="interactiveSeq">
                <p:stCondLst>
                  <p:cond evt="onClick" delay="0">
                    <p:tgtEl>
                      <p:spTgt spid="80"/>
                    </p:tgtEl>
                  </p:cond>
                </p:stCondLst>
                <p:endSync evt="end" delay="0">
                  <p:rtn val="all"/>
                </p:endSync>
                <p:childTnLst>
                  <p:par>
                    <p:cTn id="536" fill="hold">
                      <p:stCondLst>
                        <p:cond delay="0"/>
                      </p:stCondLst>
                      <p:childTnLst>
                        <p:par>
                          <p:cTn id="537" fill="hold">
                            <p:stCondLst>
                              <p:cond delay="0"/>
                            </p:stCondLst>
                            <p:childTnLst>
                              <p:par>
                                <p:cTn id="53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9" dur="250" autoRev="1" fill="remove"/>
                                        <p:tgtEl>
                                          <p:spTgt spid="80"/>
                                        </p:tgtEl>
                                        <p:attrNameLst>
                                          <p:attrName>style.color</p:attrName>
                                        </p:attrNameLst>
                                      </p:cBhvr>
                                      <p:to>
                                        <a:srgbClr val="FF3399"/>
                                      </p:to>
                                    </p:animClr>
                                    <p:animClr clrSpc="rgb" dir="cw">
                                      <p:cBhvr>
                                        <p:cTn id="540" dur="250" autoRev="1" fill="remove"/>
                                        <p:tgtEl>
                                          <p:spTgt spid="80"/>
                                        </p:tgtEl>
                                        <p:attrNameLst>
                                          <p:attrName>fillcolor</p:attrName>
                                        </p:attrNameLst>
                                      </p:cBhvr>
                                      <p:to>
                                        <a:srgbClr val="FF3399"/>
                                      </p:to>
                                    </p:animClr>
                                    <p:set>
                                      <p:cBhvr>
                                        <p:cTn id="541" dur="250" autoRev="1" fill="remove"/>
                                        <p:tgtEl>
                                          <p:spTgt spid="80"/>
                                        </p:tgtEl>
                                        <p:attrNameLst>
                                          <p:attrName>fill.type</p:attrName>
                                        </p:attrNameLst>
                                      </p:cBhvr>
                                      <p:to>
                                        <p:strVal val="solid"/>
                                      </p:to>
                                    </p:set>
                                    <p:set>
                                      <p:cBhvr>
                                        <p:cTn id="542" dur="250" autoRev="1" fill="remove"/>
                                        <p:tgtEl>
                                          <p:spTgt spid="80"/>
                                        </p:tgtEl>
                                        <p:attrNameLst>
                                          <p:attrName>fill.on</p:attrName>
                                        </p:attrNameLst>
                                      </p:cBhvr>
                                      <p:to>
                                        <p:strVal val="true"/>
                                      </p:to>
                                    </p:set>
                                  </p:childTnLst>
                                  <p:subTnLst>
                                    <p:audio>
                                      <p:cMediaNode>
                                        <p:cTn display="0" masterRel="sameClick">
                                          <p:stCondLst>
                                            <p:cond evt="begin" delay="0">
                                              <p:tn val="53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0"/>
                  </p:tgtEl>
                </p:cond>
              </p:nextCondLst>
            </p:seq>
            <p:seq concurrent="1" nextAc="seek">
              <p:cTn id="543" restart="whenNotActive" fill="hold" evtFilter="cancelBubble" nodeType="interactiveSeq">
                <p:stCondLst>
                  <p:cond evt="onClick" delay="0">
                    <p:tgtEl>
                      <p:spTgt spid="81"/>
                    </p:tgtEl>
                  </p:cond>
                </p:stCondLst>
                <p:endSync evt="end" delay="0">
                  <p:rtn val="all"/>
                </p:endSync>
                <p:childTnLst>
                  <p:par>
                    <p:cTn id="544" fill="hold">
                      <p:stCondLst>
                        <p:cond delay="0"/>
                      </p:stCondLst>
                      <p:childTnLst>
                        <p:par>
                          <p:cTn id="545" fill="hold">
                            <p:stCondLst>
                              <p:cond delay="0"/>
                            </p:stCondLst>
                            <p:childTnLst>
                              <p:par>
                                <p:cTn id="54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7" dur="250" autoRev="1" fill="remove"/>
                                        <p:tgtEl>
                                          <p:spTgt spid="81"/>
                                        </p:tgtEl>
                                        <p:attrNameLst>
                                          <p:attrName>style.color</p:attrName>
                                        </p:attrNameLst>
                                      </p:cBhvr>
                                      <p:to>
                                        <a:srgbClr val="FF3399"/>
                                      </p:to>
                                    </p:animClr>
                                    <p:animClr clrSpc="rgb" dir="cw">
                                      <p:cBhvr>
                                        <p:cTn id="548" dur="250" autoRev="1" fill="remove"/>
                                        <p:tgtEl>
                                          <p:spTgt spid="81"/>
                                        </p:tgtEl>
                                        <p:attrNameLst>
                                          <p:attrName>fillcolor</p:attrName>
                                        </p:attrNameLst>
                                      </p:cBhvr>
                                      <p:to>
                                        <a:srgbClr val="FF3399"/>
                                      </p:to>
                                    </p:animClr>
                                    <p:set>
                                      <p:cBhvr>
                                        <p:cTn id="549" dur="250" autoRev="1" fill="remove"/>
                                        <p:tgtEl>
                                          <p:spTgt spid="81"/>
                                        </p:tgtEl>
                                        <p:attrNameLst>
                                          <p:attrName>fill.type</p:attrName>
                                        </p:attrNameLst>
                                      </p:cBhvr>
                                      <p:to>
                                        <p:strVal val="solid"/>
                                      </p:to>
                                    </p:set>
                                    <p:set>
                                      <p:cBhvr>
                                        <p:cTn id="550" dur="250" autoRev="1" fill="remove"/>
                                        <p:tgtEl>
                                          <p:spTgt spid="81"/>
                                        </p:tgtEl>
                                        <p:attrNameLst>
                                          <p:attrName>fill.on</p:attrName>
                                        </p:attrNameLst>
                                      </p:cBhvr>
                                      <p:to>
                                        <p:strVal val="true"/>
                                      </p:to>
                                    </p:set>
                                  </p:childTnLst>
                                  <p:subTnLst>
                                    <p:audio>
                                      <p:cMediaNode>
                                        <p:cTn display="0" masterRel="sameClick">
                                          <p:stCondLst>
                                            <p:cond evt="begin" delay="0">
                                              <p:tn val="54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1"/>
                  </p:tgtEl>
                </p:cond>
              </p:nextCondLst>
            </p:seq>
            <p:seq concurrent="1" nextAc="seek">
              <p:cTn id="551" restart="whenNotActive" fill="hold" evtFilter="cancelBubble" nodeType="interactiveSeq">
                <p:stCondLst>
                  <p:cond evt="onClick" delay="0">
                    <p:tgtEl>
                      <p:spTgt spid="82"/>
                    </p:tgtEl>
                  </p:cond>
                </p:stCondLst>
                <p:endSync evt="end" delay="0">
                  <p:rtn val="all"/>
                </p:endSync>
                <p:childTnLst>
                  <p:par>
                    <p:cTn id="552" fill="hold">
                      <p:stCondLst>
                        <p:cond delay="0"/>
                      </p:stCondLst>
                      <p:childTnLst>
                        <p:par>
                          <p:cTn id="553" fill="hold">
                            <p:stCondLst>
                              <p:cond delay="0"/>
                            </p:stCondLst>
                            <p:childTnLst>
                              <p:par>
                                <p:cTn id="55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5" dur="250" autoRev="1" fill="remove"/>
                                        <p:tgtEl>
                                          <p:spTgt spid="82"/>
                                        </p:tgtEl>
                                        <p:attrNameLst>
                                          <p:attrName>style.color</p:attrName>
                                        </p:attrNameLst>
                                      </p:cBhvr>
                                      <p:to>
                                        <a:srgbClr val="FF3399"/>
                                      </p:to>
                                    </p:animClr>
                                    <p:animClr clrSpc="rgb" dir="cw">
                                      <p:cBhvr>
                                        <p:cTn id="556" dur="250" autoRev="1" fill="remove"/>
                                        <p:tgtEl>
                                          <p:spTgt spid="82"/>
                                        </p:tgtEl>
                                        <p:attrNameLst>
                                          <p:attrName>fillcolor</p:attrName>
                                        </p:attrNameLst>
                                      </p:cBhvr>
                                      <p:to>
                                        <a:srgbClr val="FF3399"/>
                                      </p:to>
                                    </p:animClr>
                                    <p:set>
                                      <p:cBhvr>
                                        <p:cTn id="557" dur="250" autoRev="1" fill="remove"/>
                                        <p:tgtEl>
                                          <p:spTgt spid="82"/>
                                        </p:tgtEl>
                                        <p:attrNameLst>
                                          <p:attrName>fill.type</p:attrName>
                                        </p:attrNameLst>
                                      </p:cBhvr>
                                      <p:to>
                                        <p:strVal val="solid"/>
                                      </p:to>
                                    </p:set>
                                    <p:set>
                                      <p:cBhvr>
                                        <p:cTn id="558" dur="250" autoRev="1" fill="remove"/>
                                        <p:tgtEl>
                                          <p:spTgt spid="82"/>
                                        </p:tgtEl>
                                        <p:attrNameLst>
                                          <p:attrName>fill.on</p:attrName>
                                        </p:attrNameLst>
                                      </p:cBhvr>
                                      <p:to>
                                        <p:strVal val="true"/>
                                      </p:to>
                                    </p:set>
                                  </p:childTnLst>
                                  <p:subTnLst>
                                    <p:audio>
                                      <p:cMediaNode>
                                        <p:cTn display="0" masterRel="sameClick">
                                          <p:stCondLst>
                                            <p:cond evt="begin" delay="0">
                                              <p:tn val="554"/>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2"/>
                  </p:tgtEl>
                </p:cond>
              </p:nextCondLst>
            </p:seq>
            <p:seq concurrent="1" nextAc="seek">
              <p:cTn id="559" restart="whenNotActive" fill="hold" evtFilter="cancelBubble" nodeType="interactiveSeq">
                <p:stCondLst>
                  <p:cond evt="onClick" delay="0">
                    <p:tgtEl>
                      <p:spTgt spid="83"/>
                    </p:tgtEl>
                  </p:cond>
                </p:stCondLst>
                <p:endSync evt="end" delay="0">
                  <p:rtn val="all"/>
                </p:endSync>
                <p:childTnLst>
                  <p:par>
                    <p:cTn id="560" fill="hold">
                      <p:stCondLst>
                        <p:cond delay="0"/>
                      </p:stCondLst>
                      <p:childTnLst>
                        <p:par>
                          <p:cTn id="561" fill="hold">
                            <p:stCondLst>
                              <p:cond delay="0"/>
                            </p:stCondLst>
                            <p:childTnLst>
                              <p:par>
                                <p:cTn id="56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63" dur="250" autoRev="1" fill="remove"/>
                                        <p:tgtEl>
                                          <p:spTgt spid="83"/>
                                        </p:tgtEl>
                                        <p:attrNameLst>
                                          <p:attrName>style.color</p:attrName>
                                        </p:attrNameLst>
                                      </p:cBhvr>
                                      <p:to>
                                        <a:srgbClr val="FF3399"/>
                                      </p:to>
                                    </p:animClr>
                                    <p:animClr clrSpc="rgb" dir="cw">
                                      <p:cBhvr>
                                        <p:cTn id="564" dur="250" autoRev="1" fill="remove"/>
                                        <p:tgtEl>
                                          <p:spTgt spid="83"/>
                                        </p:tgtEl>
                                        <p:attrNameLst>
                                          <p:attrName>fillcolor</p:attrName>
                                        </p:attrNameLst>
                                      </p:cBhvr>
                                      <p:to>
                                        <a:srgbClr val="FF3399"/>
                                      </p:to>
                                    </p:animClr>
                                    <p:set>
                                      <p:cBhvr>
                                        <p:cTn id="565" dur="250" autoRev="1" fill="remove"/>
                                        <p:tgtEl>
                                          <p:spTgt spid="83"/>
                                        </p:tgtEl>
                                        <p:attrNameLst>
                                          <p:attrName>fill.type</p:attrName>
                                        </p:attrNameLst>
                                      </p:cBhvr>
                                      <p:to>
                                        <p:strVal val="solid"/>
                                      </p:to>
                                    </p:set>
                                    <p:set>
                                      <p:cBhvr>
                                        <p:cTn id="566" dur="250" autoRev="1" fill="remove"/>
                                        <p:tgtEl>
                                          <p:spTgt spid="83"/>
                                        </p:tgtEl>
                                        <p:attrNameLst>
                                          <p:attrName>fill.on</p:attrName>
                                        </p:attrNameLst>
                                      </p:cBhvr>
                                      <p:to>
                                        <p:strVal val="true"/>
                                      </p:to>
                                    </p:set>
                                  </p:childTnLst>
                                  <p:subTnLst>
                                    <p:audio>
                                      <p:cMediaNode>
                                        <p:cTn display="0" masterRel="sameClick">
                                          <p:stCondLst>
                                            <p:cond evt="begin" delay="0">
                                              <p:tn val="562"/>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3"/>
                  </p:tgtEl>
                </p:cond>
              </p:nextCondLst>
            </p:seq>
            <p:seq concurrent="1" nextAc="seek">
              <p:cTn id="567" restart="whenNotActive" fill="hold" evtFilter="cancelBubble" nodeType="interactiveSeq">
                <p:stCondLst>
                  <p:cond evt="onClick" delay="0">
                    <p:tgtEl>
                      <p:spTgt spid="84"/>
                    </p:tgtEl>
                  </p:cond>
                </p:stCondLst>
                <p:endSync evt="end" delay="0">
                  <p:rtn val="all"/>
                </p:endSync>
                <p:childTnLst>
                  <p:par>
                    <p:cTn id="568" fill="hold">
                      <p:stCondLst>
                        <p:cond delay="0"/>
                      </p:stCondLst>
                      <p:childTnLst>
                        <p:par>
                          <p:cTn id="569" fill="hold">
                            <p:stCondLst>
                              <p:cond delay="0"/>
                            </p:stCondLst>
                            <p:childTnLst>
                              <p:par>
                                <p:cTn id="57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1" dur="250" autoRev="1" fill="remove"/>
                                        <p:tgtEl>
                                          <p:spTgt spid="84"/>
                                        </p:tgtEl>
                                        <p:attrNameLst>
                                          <p:attrName>style.color</p:attrName>
                                        </p:attrNameLst>
                                      </p:cBhvr>
                                      <p:to>
                                        <a:srgbClr val="FF3399"/>
                                      </p:to>
                                    </p:animClr>
                                    <p:animClr clrSpc="rgb" dir="cw">
                                      <p:cBhvr>
                                        <p:cTn id="572" dur="250" autoRev="1" fill="remove"/>
                                        <p:tgtEl>
                                          <p:spTgt spid="84"/>
                                        </p:tgtEl>
                                        <p:attrNameLst>
                                          <p:attrName>fillcolor</p:attrName>
                                        </p:attrNameLst>
                                      </p:cBhvr>
                                      <p:to>
                                        <a:srgbClr val="FF3399"/>
                                      </p:to>
                                    </p:animClr>
                                    <p:set>
                                      <p:cBhvr>
                                        <p:cTn id="573" dur="250" autoRev="1" fill="remove"/>
                                        <p:tgtEl>
                                          <p:spTgt spid="84"/>
                                        </p:tgtEl>
                                        <p:attrNameLst>
                                          <p:attrName>fill.type</p:attrName>
                                        </p:attrNameLst>
                                      </p:cBhvr>
                                      <p:to>
                                        <p:strVal val="solid"/>
                                      </p:to>
                                    </p:set>
                                    <p:set>
                                      <p:cBhvr>
                                        <p:cTn id="574" dur="250" autoRev="1" fill="remove"/>
                                        <p:tgtEl>
                                          <p:spTgt spid="84"/>
                                        </p:tgtEl>
                                        <p:attrNameLst>
                                          <p:attrName>fill.on</p:attrName>
                                        </p:attrNameLst>
                                      </p:cBhvr>
                                      <p:to>
                                        <p:strVal val="true"/>
                                      </p:to>
                                    </p:set>
                                  </p:childTnLst>
                                  <p:subTnLst>
                                    <p:audio>
                                      <p:cMediaNode>
                                        <p:cTn display="0" masterRel="sameClick">
                                          <p:stCondLst>
                                            <p:cond evt="begin" delay="0">
                                              <p:tn val="57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4"/>
                  </p:tgtEl>
                </p:cond>
              </p:nextCondLst>
            </p:seq>
            <p:seq concurrent="1" nextAc="seek">
              <p:cTn id="575" restart="whenNotActive" fill="hold" evtFilter="cancelBubble" nodeType="interactiveSeq">
                <p:stCondLst>
                  <p:cond evt="onClick" delay="0">
                    <p:tgtEl>
                      <p:spTgt spid="85"/>
                    </p:tgtEl>
                  </p:cond>
                </p:stCondLst>
                <p:endSync evt="end" delay="0">
                  <p:rtn val="all"/>
                </p:endSync>
                <p:childTnLst>
                  <p:par>
                    <p:cTn id="576" fill="hold">
                      <p:stCondLst>
                        <p:cond delay="0"/>
                      </p:stCondLst>
                      <p:childTnLst>
                        <p:par>
                          <p:cTn id="577" fill="hold">
                            <p:stCondLst>
                              <p:cond delay="0"/>
                            </p:stCondLst>
                            <p:childTnLst>
                              <p:par>
                                <p:cTn id="57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9" dur="250" autoRev="1" fill="remove"/>
                                        <p:tgtEl>
                                          <p:spTgt spid="85"/>
                                        </p:tgtEl>
                                        <p:attrNameLst>
                                          <p:attrName>style.color</p:attrName>
                                        </p:attrNameLst>
                                      </p:cBhvr>
                                      <p:to>
                                        <a:srgbClr val="FF3399"/>
                                      </p:to>
                                    </p:animClr>
                                    <p:animClr clrSpc="rgb" dir="cw">
                                      <p:cBhvr>
                                        <p:cTn id="580" dur="250" autoRev="1" fill="remove"/>
                                        <p:tgtEl>
                                          <p:spTgt spid="85"/>
                                        </p:tgtEl>
                                        <p:attrNameLst>
                                          <p:attrName>fillcolor</p:attrName>
                                        </p:attrNameLst>
                                      </p:cBhvr>
                                      <p:to>
                                        <a:srgbClr val="FF3399"/>
                                      </p:to>
                                    </p:animClr>
                                    <p:set>
                                      <p:cBhvr>
                                        <p:cTn id="581" dur="250" autoRev="1" fill="remove"/>
                                        <p:tgtEl>
                                          <p:spTgt spid="85"/>
                                        </p:tgtEl>
                                        <p:attrNameLst>
                                          <p:attrName>fill.type</p:attrName>
                                        </p:attrNameLst>
                                      </p:cBhvr>
                                      <p:to>
                                        <p:strVal val="solid"/>
                                      </p:to>
                                    </p:set>
                                    <p:set>
                                      <p:cBhvr>
                                        <p:cTn id="582" dur="250" autoRev="1" fill="remove"/>
                                        <p:tgtEl>
                                          <p:spTgt spid="85"/>
                                        </p:tgtEl>
                                        <p:attrNameLst>
                                          <p:attrName>fill.on</p:attrName>
                                        </p:attrNameLst>
                                      </p:cBhvr>
                                      <p:to>
                                        <p:strVal val="true"/>
                                      </p:to>
                                    </p:set>
                                  </p:childTnLst>
                                  <p:subTnLst>
                                    <p:audio>
                                      <p:cMediaNode>
                                        <p:cTn display="0" masterRel="sameClick">
                                          <p:stCondLst>
                                            <p:cond evt="begin" delay="0">
                                              <p:tn val="57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5"/>
                  </p:tgtEl>
                </p:cond>
              </p:nextCondLst>
            </p:seq>
            <p:seq concurrent="1" nextAc="seek">
              <p:cTn id="583" restart="whenNotActive" fill="hold" evtFilter="cancelBubble" nodeType="interactiveSeq">
                <p:stCondLst>
                  <p:cond evt="onClick" delay="0">
                    <p:tgtEl>
                      <p:spTgt spid="86"/>
                    </p:tgtEl>
                  </p:cond>
                </p:stCondLst>
                <p:endSync evt="end" delay="0">
                  <p:rtn val="all"/>
                </p:endSync>
                <p:childTnLst>
                  <p:par>
                    <p:cTn id="584" fill="hold">
                      <p:stCondLst>
                        <p:cond delay="0"/>
                      </p:stCondLst>
                      <p:childTnLst>
                        <p:par>
                          <p:cTn id="585" fill="hold">
                            <p:stCondLst>
                              <p:cond delay="0"/>
                            </p:stCondLst>
                            <p:childTnLst>
                              <p:par>
                                <p:cTn id="58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87" dur="250" autoRev="1" fill="remove"/>
                                        <p:tgtEl>
                                          <p:spTgt spid="86"/>
                                        </p:tgtEl>
                                        <p:attrNameLst>
                                          <p:attrName>style.color</p:attrName>
                                        </p:attrNameLst>
                                      </p:cBhvr>
                                      <p:to>
                                        <a:srgbClr val="FF3399"/>
                                      </p:to>
                                    </p:animClr>
                                    <p:animClr clrSpc="rgb" dir="cw">
                                      <p:cBhvr>
                                        <p:cTn id="588" dur="250" autoRev="1" fill="remove"/>
                                        <p:tgtEl>
                                          <p:spTgt spid="86"/>
                                        </p:tgtEl>
                                        <p:attrNameLst>
                                          <p:attrName>fillcolor</p:attrName>
                                        </p:attrNameLst>
                                      </p:cBhvr>
                                      <p:to>
                                        <a:srgbClr val="FF3399"/>
                                      </p:to>
                                    </p:animClr>
                                    <p:set>
                                      <p:cBhvr>
                                        <p:cTn id="589" dur="250" autoRev="1" fill="remove"/>
                                        <p:tgtEl>
                                          <p:spTgt spid="86"/>
                                        </p:tgtEl>
                                        <p:attrNameLst>
                                          <p:attrName>fill.type</p:attrName>
                                        </p:attrNameLst>
                                      </p:cBhvr>
                                      <p:to>
                                        <p:strVal val="solid"/>
                                      </p:to>
                                    </p:set>
                                    <p:set>
                                      <p:cBhvr>
                                        <p:cTn id="590" dur="250" autoRev="1" fill="remove"/>
                                        <p:tgtEl>
                                          <p:spTgt spid="86"/>
                                        </p:tgtEl>
                                        <p:attrNameLst>
                                          <p:attrName>fill.on</p:attrName>
                                        </p:attrNameLst>
                                      </p:cBhvr>
                                      <p:to>
                                        <p:strVal val="true"/>
                                      </p:to>
                                    </p:set>
                                  </p:childTnLst>
                                  <p:subTnLst>
                                    <p:audio>
                                      <p:cMediaNode>
                                        <p:cTn display="0" masterRel="sameClick">
                                          <p:stCondLst>
                                            <p:cond evt="begin" delay="0">
                                              <p:tn val="58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6"/>
                  </p:tgtEl>
                </p:cond>
              </p:nextCondLst>
            </p:seq>
            <p:seq concurrent="1" nextAc="seek">
              <p:cTn id="591" restart="whenNotActive" fill="hold" evtFilter="cancelBubble" nodeType="interactiveSeq">
                <p:stCondLst>
                  <p:cond evt="onClick" delay="0">
                    <p:tgtEl>
                      <p:spTgt spid="87"/>
                    </p:tgtEl>
                  </p:cond>
                </p:stCondLst>
                <p:endSync evt="end" delay="0">
                  <p:rtn val="all"/>
                </p:endSync>
                <p:childTnLst>
                  <p:par>
                    <p:cTn id="592" fill="hold">
                      <p:stCondLst>
                        <p:cond delay="0"/>
                      </p:stCondLst>
                      <p:childTnLst>
                        <p:par>
                          <p:cTn id="593" fill="hold">
                            <p:stCondLst>
                              <p:cond delay="0"/>
                            </p:stCondLst>
                            <p:childTnLst>
                              <p:par>
                                <p:cTn id="59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5" dur="250" autoRev="1" fill="remove"/>
                                        <p:tgtEl>
                                          <p:spTgt spid="87"/>
                                        </p:tgtEl>
                                        <p:attrNameLst>
                                          <p:attrName>style.color</p:attrName>
                                        </p:attrNameLst>
                                      </p:cBhvr>
                                      <p:to>
                                        <a:srgbClr val="FF3399"/>
                                      </p:to>
                                    </p:animClr>
                                    <p:animClr clrSpc="rgb" dir="cw">
                                      <p:cBhvr>
                                        <p:cTn id="596" dur="250" autoRev="1" fill="remove"/>
                                        <p:tgtEl>
                                          <p:spTgt spid="87"/>
                                        </p:tgtEl>
                                        <p:attrNameLst>
                                          <p:attrName>fillcolor</p:attrName>
                                        </p:attrNameLst>
                                      </p:cBhvr>
                                      <p:to>
                                        <a:srgbClr val="FF3399"/>
                                      </p:to>
                                    </p:animClr>
                                    <p:set>
                                      <p:cBhvr>
                                        <p:cTn id="597" dur="250" autoRev="1" fill="remove"/>
                                        <p:tgtEl>
                                          <p:spTgt spid="87"/>
                                        </p:tgtEl>
                                        <p:attrNameLst>
                                          <p:attrName>fill.type</p:attrName>
                                        </p:attrNameLst>
                                      </p:cBhvr>
                                      <p:to>
                                        <p:strVal val="solid"/>
                                      </p:to>
                                    </p:set>
                                    <p:set>
                                      <p:cBhvr>
                                        <p:cTn id="598" dur="250" autoRev="1" fill="remove"/>
                                        <p:tgtEl>
                                          <p:spTgt spid="87"/>
                                        </p:tgtEl>
                                        <p:attrNameLst>
                                          <p:attrName>fill.on</p:attrName>
                                        </p:attrNameLst>
                                      </p:cBhvr>
                                      <p:to>
                                        <p:strVal val="true"/>
                                      </p:to>
                                    </p:set>
                                  </p:childTnLst>
                                  <p:subTnLst>
                                    <p:audio>
                                      <p:cMediaNode>
                                        <p:cTn display="0" masterRel="sameClick">
                                          <p:stCondLst>
                                            <p:cond evt="begin" delay="0">
                                              <p:tn val="594"/>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7"/>
                  </p:tgtEl>
                </p:cond>
              </p:nextCondLst>
            </p:seq>
            <p:seq concurrent="1" nextAc="seek">
              <p:cTn id="599" restart="whenNotActive" fill="hold" evtFilter="cancelBubble" nodeType="interactiveSeq">
                <p:stCondLst>
                  <p:cond evt="onClick" delay="0">
                    <p:tgtEl>
                      <p:spTgt spid="88"/>
                    </p:tgtEl>
                  </p:cond>
                </p:stCondLst>
                <p:endSync evt="end" delay="0">
                  <p:rtn val="all"/>
                </p:endSync>
                <p:childTnLst>
                  <p:par>
                    <p:cTn id="600" fill="hold">
                      <p:stCondLst>
                        <p:cond delay="0"/>
                      </p:stCondLst>
                      <p:childTnLst>
                        <p:par>
                          <p:cTn id="601" fill="hold">
                            <p:stCondLst>
                              <p:cond delay="0"/>
                            </p:stCondLst>
                            <p:childTnLst>
                              <p:par>
                                <p:cTn id="60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03" dur="250" autoRev="1" fill="remove"/>
                                        <p:tgtEl>
                                          <p:spTgt spid="88"/>
                                        </p:tgtEl>
                                        <p:attrNameLst>
                                          <p:attrName>style.color</p:attrName>
                                        </p:attrNameLst>
                                      </p:cBhvr>
                                      <p:to>
                                        <a:srgbClr val="FF3399"/>
                                      </p:to>
                                    </p:animClr>
                                    <p:animClr clrSpc="rgb" dir="cw">
                                      <p:cBhvr>
                                        <p:cTn id="604" dur="250" autoRev="1" fill="remove"/>
                                        <p:tgtEl>
                                          <p:spTgt spid="88"/>
                                        </p:tgtEl>
                                        <p:attrNameLst>
                                          <p:attrName>fillcolor</p:attrName>
                                        </p:attrNameLst>
                                      </p:cBhvr>
                                      <p:to>
                                        <a:srgbClr val="FF3399"/>
                                      </p:to>
                                    </p:animClr>
                                    <p:set>
                                      <p:cBhvr>
                                        <p:cTn id="605" dur="250" autoRev="1" fill="remove"/>
                                        <p:tgtEl>
                                          <p:spTgt spid="88"/>
                                        </p:tgtEl>
                                        <p:attrNameLst>
                                          <p:attrName>fill.type</p:attrName>
                                        </p:attrNameLst>
                                      </p:cBhvr>
                                      <p:to>
                                        <p:strVal val="solid"/>
                                      </p:to>
                                    </p:set>
                                    <p:set>
                                      <p:cBhvr>
                                        <p:cTn id="606" dur="250" autoRev="1" fill="remove"/>
                                        <p:tgtEl>
                                          <p:spTgt spid="88"/>
                                        </p:tgtEl>
                                        <p:attrNameLst>
                                          <p:attrName>fill.on</p:attrName>
                                        </p:attrNameLst>
                                      </p:cBhvr>
                                      <p:to>
                                        <p:strVal val="true"/>
                                      </p:to>
                                    </p:set>
                                  </p:childTnLst>
                                  <p:subTnLst>
                                    <p:audio>
                                      <p:cMediaNode>
                                        <p:cTn display="0" masterRel="sameClick">
                                          <p:stCondLst>
                                            <p:cond evt="begin" delay="0">
                                              <p:tn val="602"/>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8"/>
                  </p:tgtEl>
                </p:cond>
              </p:nextCondLst>
            </p:seq>
            <p:seq concurrent="1" nextAc="seek">
              <p:cTn id="607" restart="whenNotActive" fill="hold" evtFilter="cancelBubble" nodeType="interactiveSeq">
                <p:stCondLst>
                  <p:cond evt="onClick" delay="0">
                    <p:tgtEl>
                      <p:spTgt spid="89"/>
                    </p:tgtEl>
                  </p:cond>
                </p:stCondLst>
                <p:endSync evt="end" delay="0">
                  <p:rtn val="all"/>
                </p:endSync>
                <p:childTnLst>
                  <p:par>
                    <p:cTn id="608" fill="hold">
                      <p:stCondLst>
                        <p:cond delay="0"/>
                      </p:stCondLst>
                      <p:childTnLst>
                        <p:par>
                          <p:cTn id="609" fill="hold">
                            <p:stCondLst>
                              <p:cond delay="0"/>
                            </p:stCondLst>
                            <p:childTnLst>
                              <p:par>
                                <p:cTn id="61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1" dur="250" autoRev="1" fill="remove"/>
                                        <p:tgtEl>
                                          <p:spTgt spid="89"/>
                                        </p:tgtEl>
                                        <p:attrNameLst>
                                          <p:attrName>style.color</p:attrName>
                                        </p:attrNameLst>
                                      </p:cBhvr>
                                      <p:to>
                                        <a:srgbClr val="FF3399"/>
                                      </p:to>
                                    </p:animClr>
                                    <p:animClr clrSpc="rgb" dir="cw">
                                      <p:cBhvr>
                                        <p:cTn id="612" dur="250" autoRev="1" fill="remove"/>
                                        <p:tgtEl>
                                          <p:spTgt spid="89"/>
                                        </p:tgtEl>
                                        <p:attrNameLst>
                                          <p:attrName>fillcolor</p:attrName>
                                        </p:attrNameLst>
                                      </p:cBhvr>
                                      <p:to>
                                        <a:srgbClr val="FF3399"/>
                                      </p:to>
                                    </p:animClr>
                                    <p:set>
                                      <p:cBhvr>
                                        <p:cTn id="613" dur="250" autoRev="1" fill="remove"/>
                                        <p:tgtEl>
                                          <p:spTgt spid="89"/>
                                        </p:tgtEl>
                                        <p:attrNameLst>
                                          <p:attrName>fill.type</p:attrName>
                                        </p:attrNameLst>
                                      </p:cBhvr>
                                      <p:to>
                                        <p:strVal val="solid"/>
                                      </p:to>
                                    </p:set>
                                    <p:set>
                                      <p:cBhvr>
                                        <p:cTn id="614" dur="250" autoRev="1" fill="remove"/>
                                        <p:tgtEl>
                                          <p:spTgt spid="89"/>
                                        </p:tgtEl>
                                        <p:attrNameLst>
                                          <p:attrName>fill.on</p:attrName>
                                        </p:attrNameLst>
                                      </p:cBhvr>
                                      <p:to>
                                        <p:strVal val="true"/>
                                      </p:to>
                                    </p:set>
                                  </p:childTnLst>
                                  <p:subTnLst>
                                    <p:audio>
                                      <p:cMediaNode>
                                        <p:cTn display="0" masterRel="sameClick">
                                          <p:stCondLst>
                                            <p:cond evt="begin" delay="0">
                                              <p:tn val="61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9"/>
                  </p:tgtEl>
                </p:cond>
              </p:nextCondLst>
            </p:seq>
            <p:seq concurrent="1" nextAc="seek">
              <p:cTn id="615" restart="whenNotActive" fill="hold" evtFilter="cancelBubble" nodeType="interactiveSeq">
                <p:stCondLst>
                  <p:cond evt="onClick" delay="0">
                    <p:tgtEl>
                      <p:spTgt spid="90"/>
                    </p:tgtEl>
                  </p:cond>
                </p:stCondLst>
                <p:endSync evt="end" delay="0">
                  <p:rtn val="all"/>
                </p:endSync>
                <p:childTnLst>
                  <p:par>
                    <p:cTn id="616" fill="hold">
                      <p:stCondLst>
                        <p:cond delay="0"/>
                      </p:stCondLst>
                      <p:childTnLst>
                        <p:par>
                          <p:cTn id="617" fill="hold">
                            <p:stCondLst>
                              <p:cond delay="0"/>
                            </p:stCondLst>
                            <p:childTnLst>
                              <p:par>
                                <p:cTn id="61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9" dur="250" autoRev="1" fill="remove"/>
                                        <p:tgtEl>
                                          <p:spTgt spid="90"/>
                                        </p:tgtEl>
                                        <p:attrNameLst>
                                          <p:attrName>style.color</p:attrName>
                                        </p:attrNameLst>
                                      </p:cBhvr>
                                      <p:to>
                                        <a:srgbClr val="FF3399"/>
                                      </p:to>
                                    </p:animClr>
                                    <p:animClr clrSpc="rgb" dir="cw">
                                      <p:cBhvr>
                                        <p:cTn id="620" dur="250" autoRev="1" fill="remove"/>
                                        <p:tgtEl>
                                          <p:spTgt spid="90"/>
                                        </p:tgtEl>
                                        <p:attrNameLst>
                                          <p:attrName>fillcolor</p:attrName>
                                        </p:attrNameLst>
                                      </p:cBhvr>
                                      <p:to>
                                        <a:srgbClr val="FF3399"/>
                                      </p:to>
                                    </p:animClr>
                                    <p:set>
                                      <p:cBhvr>
                                        <p:cTn id="621" dur="250" autoRev="1" fill="remove"/>
                                        <p:tgtEl>
                                          <p:spTgt spid="90"/>
                                        </p:tgtEl>
                                        <p:attrNameLst>
                                          <p:attrName>fill.type</p:attrName>
                                        </p:attrNameLst>
                                      </p:cBhvr>
                                      <p:to>
                                        <p:strVal val="solid"/>
                                      </p:to>
                                    </p:set>
                                    <p:set>
                                      <p:cBhvr>
                                        <p:cTn id="622" dur="250" autoRev="1" fill="remove"/>
                                        <p:tgtEl>
                                          <p:spTgt spid="90"/>
                                        </p:tgtEl>
                                        <p:attrNameLst>
                                          <p:attrName>fill.on</p:attrName>
                                        </p:attrNameLst>
                                      </p:cBhvr>
                                      <p:to>
                                        <p:strVal val="true"/>
                                      </p:to>
                                    </p:set>
                                  </p:childTnLst>
                                  <p:subTnLst>
                                    <p:audio>
                                      <p:cMediaNode>
                                        <p:cTn display="0" masterRel="sameClick">
                                          <p:stCondLst>
                                            <p:cond evt="begin" delay="0">
                                              <p:tn val="61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90"/>
                  </p:tgtEl>
                </p:cond>
              </p:nextCondLst>
            </p:seq>
            <p:seq concurrent="1" nextAc="seek">
              <p:cTn id="623" restart="whenNotActive" fill="hold" evtFilter="cancelBubble" nodeType="interactiveSeq">
                <p:stCondLst>
                  <p:cond evt="onClick" delay="0">
                    <p:tgtEl>
                      <p:spTgt spid="91"/>
                    </p:tgtEl>
                  </p:cond>
                </p:stCondLst>
                <p:endSync evt="end" delay="0">
                  <p:rtn val="all"/>
                </p:endSync>
                <p:childTnLst>
                  <p:par>
                    <p:cTn id="624" fill="hold">
                      <p:stCondLst>
                        <p:cond delay="0"/>
                      </p:stCondLst>
                      <p:childTnLst>
                        <p:par>
                          <p:cTn id="625" fill="hold">
                            <p:stCondLst>
                              <p:cond delay="0"/>
                            </p:stCondLst>
                            <p:childTnLst>
                              <p:par>
                                <p:cTn id="62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7" dur="250" autoRev="1" fill="remove"/>
                                        <p:tgtEl>
                                          <p:spTgt spid="91"/>
                                        </p:tgtEl>
                                        <p:attrNameLst>
                                          <p:attrName>style.color</p:attrName>
                                        </p:attrNameLst>
                                      </p:cBhvr>
                                      <p:to>
                                        <a:srgbClr val="FF3399"/>
                                      </p:to>
                                    </p:animClr>
                                    <p:animClr clrSpc="rgb" dir="cw">
                                      <p:cBhvr>
                                        <p:cTn id="628" dur="250" autoRev="1" fill="remove"/>
                                        <p:tgtEl>
                                          <p:spTgt spid="91"/>
                                        </p:tgtEl>
                                        <p:attrNameLst>
                                          <p:attrName>fillcolor</p:attrName>
                                        </p:attrNameLst>
                                      </p:cBhvr>
                                      <p:to>
                                        <a:srgbClr val="FF3399"/>
                                      </p:to>
                                    </p:animClr>
                                    <p:set>
                                      <p:cBhvr>
                                        <p:cTn id="629" dur="250" autoRev="1" fill="remove"/>
                                        <p:tgtEl>
                                          <p:spTgt spid="91"/>
                                        </p:tgtEl>
                                        <p:attrNameLst>
                                          <p:attrName>fill.type</p:attrName>
                                        </p:attrNameLst>
                                      </p:cBhvr>
                                      <p:to>
                                        <p:strVal val="solid"/>
                                      </p:to>
                                    </p:set>
                                    <p:set>
                                      <p:cBhvr>
                                        <p:cTn id="630" dur="250" autoRev="1" fill="remove"/>
                                        <p:tgtEl>
                                          <p:spTgt spid="91"/>
                                        </p:tgtEl>
                                        <p:attrNameLst>
                                          <p:attrName>fill.on</p:attrName>
                                        </p:attrNameLst>
                                      </p:cBhvr>
                                      <p:to>
                                        <p:strVal val="true"/>
                                      </p:to>
                                    </p:set>
                                  </p:childTnLst>
                                  <p:subTnLst>
                                    <p:audio>
                                      <p:cMediaNode>
                                        <p:cTn display="0" masterRel="sameClick">
                                          <p:stCondLst>
                                            <p:cond evt="begin" delay="0">
                                              <p:tn val="62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91"/>
                  </p:tgtEl>
                </p:cond>
              </p:nextCondLst>
            </p:seq>
            <p:seq concurrent="1" nextAc="seek">
              <p:cTn id="631" restart="whenNotActive" fill="hold" evtFilter="cancelBubble" nodeType="interactiveSeq">
                <p:stCondLst>
                  <p:cond evt="onClick" delay="0">
                    <p:tgtEl>
                      <p:spTgt spid="92"/>
                    </p:tgtEl>
                  </p:cond>
                </p:stCondLst>
                <p:endSync evt="end" delay="0">
                  <p:rtn val="all"/>
                </p:endSync>
                <p:childTnLst>
                  <p:par>
                    <p:cTn id="632" fill="hold">
                      <p:stCondLst>
                        <p:cond delay="0"/>
                      </p:stCondLst>
                      <p:childTnLst>
                        <p:par>
                          <p:cTn id="633" fill="hold">
                            <p:stCondLst>
                              <p:cond delay="0"/>
                            </p:stCondLst>
                            <p:childTnLst>
                              <p:par>
                                <p:cTn id="63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35" dur="250" autoRev="1" fill="remove"/>
                                        <p:tgtEl>
                                          <p:spTgt spid="92"/>
                                        </p:tgtEl>
                                        <p:attrNameLst>
                                          <p:attrName>style.color</p:attrName>
                                        </p:attrNameLst>
                                      </p:cBhvr>
                                      <p:to>
                                        <a:srgbClr val="FF3399"/>
                                      </p:to>
                                    </p:animClr>
                                    <p:animClr clrSpc="rgb" dir="cw">
                                      <p:cBhvr>
                                        <p:cTn id="636" dur="250" autoRev="1" fill="remove"/>
                                        <p:tgtEl>
                                          <p:spTgt spid="92"/>
                                        </p:tgtEl>
                                        <p:attrNameLst>
                                          <p:attrName>fillcolor</p:attrName>
                                        </p:attrNameLst>
                                      </p:cBhvr>
                                      <p:to>
                                        <a:srgbClr val="FF3399"/>
                                      </p:to>
                                    </p:animClr>
                                    <p:set>
                                      <p:cBhvr>
                                        <p:cTn id="637" dur="250" autoRev="1" fill="remove"/>
                                        <p:tgtEl>
                                          <p:spTgt spid="92"/>
                                        </p:tgtEl>
                                        <p:attrNameLst>
                                          <p:attrName>fill.type</p:attrName>
                                        </p:attrNameLst>
                                      </p:cBhvr>
                                      <p:to>
                                        <p:strVal val="solid"/>
                                      </p:to>
                                    </p:set>
                                    <p:set>
                                      <p:cBhvr>
                                        <p:cTn id="638" dur="250" autoRev="1" fill="remove"/>
                                        <p:tgtEl>
                                          <p:spTgt spid="92"/>
                                        </p:tgtEl>
                                        <p:attrNameLst>
                                          <p:attrName>fill.on</p:attrName>
                                        </p:attrNameLst>
                                      </p:cBhvr>
                                      <p:to>
                                        <p:strVal val="true"/>
                                      </p:to>
                                    </p:set>
                                  </p:childTnLst>
                                  <p:subTnLst>
                                    <p:audio>
                                      <p:cMediaNode>
                                        <p:cTn display="0" masterRel="sameClick">
                                          <p:stCondLst>
                                            <p:cond evt="begin" delay="0">
                                              <p:tn val="634"/>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92"/>
                  </p:tgtEl>
                </p:cond>
              </p:nextCondLst>
            </p:seq>
            <p:seq concurrent="1" nextAc="seek">
              <p:cTn id="639" restart="whenNotActive" fill="hold" evtFilter="cancelBubble" nodeType="interactiveSeq">
                <p:stCondLst>
                  <p:cond evt="onClick" delay="0">
                    <p:tgtEl>
                      <p:spTgt spid="93"/>
                    </p:tgtEl>
                  </p:cond>
                </p:stCondLst>
                <p:endSync evt="end" delay="0">
                  <p:rtn val="all"/>
                </p:endSync>
                <p:childTnLst>
                  <p:par>
                    <p:cTn id="640" fill="hold">
                      <p:stCondLst>
                        <p:cond delay="0"/>
                      </p:stCondLst>
                      <p:childTnLst>
                        <p:par>
                          <p:cTn id="641" fill="hold">
                            <p:stCondLst>
                              <p:cond delay="0"/>
                            </p:stCondLst>
                            <p:childTnLst>
                              <p:par>
                                <p:cTn id="64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43" dur="250" autoRev="1" fill="remove"/>
                                        <p:tgtEl>
                                          <p:spTgt spid="93"/>
                                        </p:tgtEl>
                                        <p:attrNameLst>
                                          <p:attrName>style.color</p:attrName>
                                        </p:attrNameLst>
                                      </p:cBhvr>
                                      <p:to>
                                        <a:srgbClr val="FF3399"/>
                                      </p:to>
                                    </p:animClr>
                                    <p:animClr clrSpc="rgb" dir="cw">
                                      <p:cBhvr>
                                        <p:cTn id="644" dur="250" autoRev="1" fill="remove"/>
                                        <p:tgtEl>
                                          <p:spTgt spid="93"/>
                                        </p:tgtEl>
                                        <p:attrNameLst>
                                          <p:attrName>fillcolor</p:attrName>
                                        </p:attrNameLst>
                                      </p:cBhvr>
                                      <p:to>
                                        <a:srgbClr val="FF3399"/>
                                      </p:to>
                                    </p:animClr>
                                    <p:set>
                                      <p:cBhvr>
                                        <p:cTn id="645" dur="250" autoRev="1" fill="remove"/>
                                        <p:tgtEl>
                                          <p:spTgt spid="93"/>
                                        </p:tgtEl>
                                        <p:attrNameLst>
                                          <p:attrName>fill.type</p:attrName>
                                        </p:attrNameLst>
                                      </p:cBhvr>
                                      <p:to>
                                        <p:strVal val="solid"/>
                                      </p:to>
                                    </p:set>
                                    <p:set>
                                      <p:cBhvr>
                                        <p:cTn id="646" dur="250" autoRev="1" fill="remove"/>
                                        <p:tgtEl>
                                          <p:spTgt spid="93"/>
                                        </p:tgtEl>
                                        <p:attrNameLst>
                                          <p:attrName>fill.on</p:attrName>
                                        </p:attrNameLst>
                                      </p:cBhvr>
                                      <p:to>
                                        <p:strVal val="true"/>
                                      </p:to>
                                    </p:set>
                                  </p:childTnLst>
                                  <p:subTnLst>
                                    <p:audio>
                                      <p:cMediaNode>
                                        <p:cTn display="0" masterRel="sameClick">
                                          <p:stCondLst>
                                            <p:cond evt="begin" delay="0">
                                              <p:tn val="642"/>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93"/>
                  </p:tgtEl>
                </p:cond>
              </p:nextCondLst>
            </p:seq>
          </p:childTnLst>
        </p:cTn>
      </p:par>
    </p:tnLst>
    <p:bldLst>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P spid="91" grpId="0" animBg="1"/>
      <p:bldP spid="92" grpId="0" animBg="1"/>
      <p:bldP spid="9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a:extLst>
              <a:ext uri="{FF2B5EF4-FFF2-40B4-BE49-F238E27FC236}">
                <a16:creationId xmlns:a16="http://schemas.microsoft.com/office/drawing/2014/main" id="{09B182DA-8D91-4C70-87D0-F1DA8A589F02}"/>
              </a:ext>
            </a:extLst>
          </p:cNvPr>
          <p:cNvGrpSpPr/>
          <p:nvPr/>
        </p:nvGrpSpPr>
        <p:grpSpPr>
          <a:xfrm>
            <a:off x="-624252" y="-1111654"/>
            <a:ext cx="14847357" cy="9239048"/>
            <a:chOff x="-624252" y="-1111654"/>
            <a:chExt cx="14847357" cy="9239048"/>
          </a:xfrm>
        </p:grpSpPr>
        <p:grpSp>
          <p:nvGrpSpPr>
            <p:cNvPr id="5" name="组合 4">
              <a:extLst>
                <a:ext uri="{FF2B5EF4-FFF2-40B4-BE49-F238E27FC236}">
                  <a16:creationId xmlns:a16="http://schemas.microsoft.com/office/drawing/2014/main" id="{DA4A8F25-B0AC-4817-8FFC-B1DF6855852C}"/>
                </a:ext>
              </a:extLst>
            </p:cNvPr>
            <p:cNvGrpSpPr/>
            <p:nvPr/>
          </p:nvGrpSpPr>
          <p:grpSpPr>
            <a:xfrm>
              <a:off x="-1" y="0"/>
              <a:ext cx="12196200" cy="7112000"/>
              <a:chOff x="-1" y="0"/>
              <a:chExt cx="12196200" cy="7112000"/>
            </a:xfrm>
          </p:grpSpPr>
          <p:pic>
            <p:nvPicPr>
              <p:cNvPr id="19460" name="Picture 4" descr="United States Color Square Dot Map Stock Vector (Royalty Free ...">
                <a:extLst>
                  <a:ext uri="{FF2B5EF4-FFF2-40B4-BE49-F238E27FC236}">
                    <a16:creationId xmlns:a16="http://schemas.microsoft.com/office/drawing/2014/main" id="{7DB12319-0A84-4931-B499-8AE1C2D34F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8875" y="0"/>
                <a:ext cx="6503424" cy="7112000"/>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a:extLst>
                  <a:ext uri="{FF2B5EF4-FFF2-40B4-BE49-F238E27FC236}">
                    <a16:creationId xmlns:a16="http://schemas.microsoft.com/office/drawing/2014/main" id="{CFFCCB08-6067-473C-A6D4-213B48BCC022}"/>
                  </a:ext>
                </a:extLst>
              </p:cNvPr>
              <p:cNvSpPr/>
              <p:nvPr/>
            </p:nvSpPr>
            <p:spPr>
              <a:xfrm>
                <a:off x="8932299" y="0"/>
                <a:ext cx="3263900" cy="6858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53276E0C-7108-488B-A4ED-F59DC32999D0}"/>
                  </a:ext>
                </a:extLst>
              </p:cNvPr>
              <p:cNvSpPr/>
              <p:nvPr/>
            </p:nvSpPr>
            <p:spPr>
              <a:xfrm>
                <a:off x="-1" y="0"/>
                <a:ext cx="2428875" cy="6858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0A28A99A-49B9-4423-9845-5E75274CB2EE}"/>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Effect>
                        <a14:sharpenSoften amount="50000"/>
                      </a14:imgEffect>
                    </a14:imgLayer>
                  </a14:imgProps>
                </a:ext>
              </a:extLst>
            </a:blip>
            <a:stretch>
              <a:fillRect/>
            </a:stretch>
          </p:blipFill>
          <p:spPr>
            <a:xfrm>
              <a:off x="-574822" y="-508202"/>
              <a:ext cx="5721644" cy="3937202"/>
            </a:xfrm>
            <a:prstGeom prst="rect">
              <a:avLst/>
            </a:prstGeom>
          </p:spPr>
        </p:pic>
        <p:pic>
          <p:nvPicPr>
            <p:cNvPr id="22" name="图片 21">
              <a:extLst>
                <a:ext uri="{FF2B5EF4-FFF2-40B4-BE49-F238E27FC236}">
                  <a16:creationId xmlns:a16="http://schemas.microsoft.com/office/drawing/2014/main" id="{676436BF-A71E-449D-BBE0-962D64A3661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Effect>
                        <a14:sharpenSoften amount="50000"/>
                      </a14:imgEffect>
                    </a14:imgLayer>
                  </a14:imgProps>
                </a:ext>
              </a:extLst>
            </a:blip>
            <a:stretch>
              <a:fillRect/>
            </a:stretch>
          </p:blipFill>
          <p:spPr>
            <a:xfrm>
              <a:off x="-574822" y="1206197"/>
              <a:ext cx="5721644" cy="3937202"/>
            </a:xfrm>
            <a:prstGeom prst="rect">
              <a:avLst/>
            </a:prstGeom>
          </p:spPr>
        </p:pic>
        <p:pic>
          <p:nvPicPr>
            <p:cNvPr id="23" name="图片 22">
              <a:extLst>
                <a:ext uri="{FF2B5EF4-FFF2-40B4-BE49-F238E27FC236}">
                  <a16:creationId xmlns:a16="http://schemas.microsoft.com/office/drawing/2014/main" id="{CF0D4858-84DE-432F-A62D-E7303C71EF24}"/>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Effect>
                        <a14:sharpenSoften amount="50000"/>
                      </a14:imgEffect>
                    </a14:imgLayer>
                  </a14:imgProps>
                </a:ext>
              </a:extLst>
            </a:blip>
            <a:stretch>
              <a:fillRect/>
            </a:stretch>
          </p:blipFill>
          <p:spPr>
            <a:xfrm>
              <a:off x="-574822" y="2806397"/>
              <a:ext cx="5721644" cy="3937202"/>
            </a:xfrm>
            <a:prstGeom prst="rect">
              <a:avLst/>
            </a:prstGeom>
          </p:spPr>
        </p:pic>
        <p:pic>
          <p:nvPicPr>
            <p:cNvPr id="24" name="图片 23">
              <a:extLst>
                <a:ext uri="{FF2B5EF4-FFF2-40B4-BE49-F238E27FC236}">
                  <a16:creationId xmlns:a16="http://schemas.microsoft.com/office/drawing/2014/main" id="{96B867A3-E14C-4D02-B7AF-E9FB2D838B1F}"/>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Effect>
                        <a14:sharpenSoften amount="50000"/>
                      </a14:imgEffect>
                    </a14:imgLayer>
                  </a14:imgProps>
                </a:ext>
              </a:extLst>
            </a:blip>
            <a:stretch>
              <a:fillRect/>
            </a:stretch>
          </p:blipFill>
          <p:spPr>
            <a:xfrm>
              <a:off x="-624252" y="4190192"/>
              <a:ext cx="5721644" cy="3937202"/>
            </a:xfrm>
            <a:prstGeom prst="rect">
              <a:avLst/>
            </a:prstGeom>
          </p:spPr>
        </p:pic>
        <p:pic>
          <p:nvPicPr>
            <p:cNvPr id="25" name="图片 24">
              <a:extLst>
                <a:ext uri="{FF2B5EF4-FFF2-40B4-BE49-F238E27FC236}">
                  <a16:creationId xmlns:a16="http://schemas.microsoft.com/office/drawing/2014/main" id="{3700990A-4387-4BDE-A6A8-0410605929AD}"/>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Effect>
                        <a14:sharpenSoften amount="50000"/>
                      </a14:imgEffect>
                    </a14:imgLayer>
                  </a14:imgProps>
                </a:ext>
              </a:extLst>
            </a:blip>
            <a:stretch>
              <a:fillRect/>
            </a:stretch>
          </p:blipFill>
          <p:spPr>
            <a:xfrm>
              <a:off x="1801448" y="-578203"/>
              <a:ext cx="5721644" cy="3937202"/>
            </a:xfrm>
            <a:prstGeom prst="rect">
              <a:avLst/>
            </a:prstGeom>
          </p:spPr>
        </p:pic>
        <p:pic>
          <p:nvPicPr>
            <p:cNvPr id="26" name="图片 25">
              <a:extLst>
                <a:ext uri="{FF2B5EF4-FFF2-40B4-BE49-F238E27FC236}">
                  <a16:creationId xmlns:a16="http://schemas.microsoft.com/office/drawing/2014/main" id="{885A77A7-FF9A-4B8E-BD09-D1DD38EF0FBC}"/>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Effect>
                        <a14:sharpenSoften amount="50000"/>
                      </a14:imgEffect>
                    </a14:imgLayer>
                  </a14:imgProps>
                </a:ext>
              </a:extLst>
            </a:blip>
            <a:stretch>
              <a:fillRect/>
            </a:stretch>
          </p:blipFill>
          <p:spPr>
            <a:xfrm>
              <a:off x="4619862" y="-578203"/>
              <a:ext cx="5721644" cy="3937202"/>
            </a:xfrm>
            <a:prstGeom prst="rect">
              <a:avLst/>
            </a:prstGeom>
          </p:spPr>
        </p:pic>
        <p:pic>
          <p:nvPicPr>
            <p:cNvPr id="27" name="图片 26">
              <a:extLst>
                <a:ext uri="{FF2B5EF4-FFF2-40B4-BE49-F238E27FC236}">
                  <a16:creationId xmlns:a16="http://schemas.microsoft.com/office/drawing/2014/main" id="{2725964A-81C4-4080-A6B0-EF5D96AF0388}"/>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Effect>
                        <a14:sharpenSoften amount="50000"/>
                      </a14:imgEffect>
                    </a14:imgLayer>
                  </a14:imgProps>
                </a:ext>
              </a:extLst>
            </a:blip>
            <a:stretch>
              <a:fillRect/>
            </a:stretch>
          </p:blipFill>
          <p:spPr>
            <a:xfrm>
              <a:off x="7072233" y="-578203"/>
              <a:ext cx="5721644" cy="3937202"/>
            </a:xfrm>
            <a:prstGeom prst="rect">
              <a:avLst/>
            </a:prstGeom>
          </p:spPr>
        </p:pic>
        <p:pic>
          <p:nvPicPr>
            <p:cNvPr id="28" name="图片 27">
              <a:extLst>
                <a:ext uri="{FF2B5EF4-FFF2-40B4-BE49-F238E27FC236}">
                  <a16:creationId xmlns:a16="http://schemas.microsoft.com/office/drawing/2014/main" id="{9C2B5F72-94EF-4351-90F6-7AE6A7672293}"/>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Effect>
                        <a14:sharpenSoften amount="50000"/>
                      </a14:imgEffect>
                    </a14:imgLayer>
                  </a14:imgProps>
                </a:ext>
              </a:extLst>
            </a:blip>
            <a:stretch>
              <a:fillRect/>
            </a:stretch>
          </p:blipFill>
          <p:spPr>
            <a:xfrm rot="10800000">
              <a:off x="7072233" y="-1111654"/>
              <a:ext cx="5721644" cy="3937202"/>
            </a:xfrm>
            <a:prstGeom prst="rect">
              <a:avLst/>
            </a:prstGeom>
          </p:spPr>
        </p:pic>
        <p:pic>
          <p:nvPicPr>
            <p:cNvPr id="29" name="图片 28">
              <a:extLst>
                <a:ext uri="{FF2B5EF4-FFF2-40B4-BE49-F238E27FC236}">
                  <a16:creationId xmlns:a16="http://schemas.microsoft.com/office/drawing/2014/main" id="{4C68FC09-BFE9-46AE-BB25-AF3481F53FCF}"/>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Effect>
                        <a14:sharpenSoften amount="50000"/>
                      </a14:imgEffect>
                    </a14:imgLayer>
                  </a14:imgProps>
                </a:ext>
              </a:extLst>
            </a:blip>
            <a:stretch>
              <a:fillRect/>
            </a:stretch>
          </p:blipFill>
          <p:spPr>
            <a:xfrm>
              <a:off x="3266189" y="3866696"/>
              <a:ext cx="5721644" cy="3937202"/>
            </a:xfrm>
            <a:prstGeom prst="rect">
              <a:avLst/>
            </a:prstGeom>
          </p:spPr>
        </p:pic>
        <p:pic>
          <p:nvPicPr>
            <p:cNvPr id="30" name="图片 29">
              <a:extLst>
                <a:ext uri="{FF2B5EF4-FFF2-40B4-BE49-F238E27FC236}">
                  <a16:creationId xmlns:a16="http://schemas.microsoft.com/office/drawing/2014/main" id="{BDA1A397-4A8D-47C4-8B45-5B9842216196}"/>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Effect>
                        <a14:sharpenSoften amount="50000"/>
                      </a14:imgEffect>
                    </a14:imgLayer>
                  </a14:imgProps>
                </a:ext>
              </a:extLst>
            </a:blip>
            <a:stretch>
              <a:fillRect/>
            </a:stretch>
          </p:blipFill>
          <p:spPr>
            <a:xfrm>
              <a:off x="3458493" y="1713894"/>
              <a:ext cx="5721644" cy="3937202"/>
            </a:xfrm>
            <a:prstGeom prst="rect">
              <a:avLst/>
            </a:prstGeom>
          </p:spPr>
        </p:pic>
        <p:pic>
          <p:nvPicPr>
            <p:cNvPr id="31" name="图片 30">
              <a:extLst>
                <a:ext uri="{FF2B5EF4-FFF2-40B4-BE49-F238E27FC236}">
                  <a16:creationId xmlns:a16="http://schemas.microsoft.com/office/drawing/2014/main" id="{86FFCDE7-D3B3-4A0A-BEB3-906D1C0ED332}"/>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Effect>
                        <a14:sharpenSoften amount="50000"/>
                      </a14:imgEffect>
                    </a14:imgLayer>
                  </a14:imgProps>
                </a:ext>
              </a:extLst>
            </a:blip>
            <a:stretch>
              <a:fillRect/>
            </a:stretch>
          </p:blipFill>
          <p:spPr>
            <a:xfrm>
              <a:off x="6511619" y="1574599"/>
              <a:ext cx="5721644" cy="3937202"/>
            </a:xfrm>
            <a:prstGeom prst="rect">
              <a:avLst/>
            </a:prstGeom>
          </p:spPr>
        </p:pic>
        <p:pic>
          <p:nvPicPr>
            <p:cNvPr id="32" name="图片 31">
              <a:extLst>
                <a:ext uri="{FF2B5EF4-FFF2-40B4-BE49-F238E27FC236}">
                  <a16:creationId xmlns:a16="http://schemas.microsoft.com/office/drawing/2014/main" id="{CDDE0C32-6254-4477-AB6F-FA3C98F1AF24}"/>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Effect>
                        <a14:sharpenSoften amount="50000"/>
                      </a14:imgEffect>
                    </a14:imgLayer>
                  </a14:imgProps>
                </a:ext>
              </a:extLst>
            </a:blip>
            <a:stretch>
              <a:fillRect/>
            </a:stretch>
          </p:blipFill>
          <p:spPr>
            <a:xfrm>
              <a:off x="6167629" y="3898902"/>
              <a:ext cx="5721644" cy="3937202"/>
            </a:xfrm>
            <a:prstGeom prst="rect">
              <a:avLst/>
            </a:prstGeom>
          </p:spPr>
        </p:pic>
        <p:pic>
          <p:nvPicPr>
            <p:cNvPr id="33" name="图片 32">
              <a:extLst>
                <a:ext uri="{FF2B5EF4-FFF2-40B4-BE49-F238E27FC236}">
                  <a16:creationId xmlns:a16="http://schemas.microsoft.com/office/drawing/2014/main" id="{218E89B7-1025-41D6-A26F-078FFF91C8BF}"/>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Effect>
                        <a14:sharpenSoften amount="50000"/>
                      </a14:imgEffect>
                    </a14:imgLayer>
                  </a14:imgProps>
                </a:ext>
              </a:extLst>
            </a:blip>
            <a:stretch>
              <a:fillRect/>
            </a:stretch>
          </p:blipFill>
          <p:spPr>
            <a:xfrm rot="16200000">
              <a:off x="7972299" y="2628526"/>
              <a:ext cx="5721644" cy="3937202"/>
            </a:xfrm>
            <a:prstGeom prst="rect">
              <a:avLst/>
            </a:prstGeom>
          </p:spPr>
        </p:pic>
        <p:pic>
          <p:nvPicPr>
            <p:cNvPr id="34" name="图片 33">
              <a:extLst>
                <a:ext uri="{FF2B5EF4-FFF2-40B4-BE49-F238E27FC236}">
                  <a16:creationId xmlns:a16="http://schemas.microsoft.com/office/drawing/2014/main" id="{C2E6F3CC-105C-4666-AC0D-DB0751F79FC4}"/>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Effect>
                        <a14:sharpenSoften amount="50000"/>
                      </a14:imgEffect>
                    </a14:imgLayer>
                  </a14:imgProps>
                </a:ext>
              </a:extLst>
            </a:blip>
            <a:stretch>
              <a:fillRect/>
            </a:stretch>
          </p:blipFill>
          <p:spPr>
            <a:xfrm rot="16200000">
              <a:off x="9215957" y="1690373"/>
              <a:ext cx="5721644" cy="3937202"/>
            </a:xfrm>
            <a:prstGeom prst="rect">
              <a:avLst/>
            </a:prstGeom>
          </p:spPr>
        </p:pic>
        <p:pic>
          <p:nvPicPr>
            <p:cNvPr id="35" name="图片 34">
              <a:extLst>
                <a:ext uri="{FF2B5EF4-FFF2-40B4-BE49-F238E27FC236}">
                  <a16:creationId xmlns:a16="http://schemas.microsoft.com/office/drawing/2014/main" id="{AD5D3C7D-E53C-4554-80A2-E34417F70667}"/>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Effect>
                        <a14:sharpenSoften amount="50000"/>
                      </a14:imgEffect>
                    </a14:imgLayer>
                  </a14:imgProps>
                </a:ext>
              </a:extLst>
            </a:blip>
            <a:stretch>
              <a:fillRect/>
            </a:stretch>
          </p:blipFill>
          <p:spPr>
            <a:xfrm rot="16200000">
              <a:off x="9393682" y="2974475"/>
              <a:ext cx="5721644" cy="3937202"/>
            </a:xfrm>
            <a:prstGeom prst="rect">
              <a:avLst/>
            </a:prstGeom>
          </p:spPr>
        </p:pic>
      </p:grpSp>
      <p:sp>
        <p:nvSpPr>
          <p:cNvPr id="37" name="椭圆 36">
            <a:extLst>
              <a:ext uri="{FF2B5EF4-FFF2-40B4-BE49-F238E27FC236}">
                <a16:creationId xmlns:a16="http://schemas.microsoft.com/office/drawing/2014/main" id="{F46626AE-4288-4BEF-AE54-B8B70F266719}"/>
              </a:ext>
            </a:extLst>
          </p:cNvPr>
          <p:cNvSpPr/>
          <p:nvPr/>
        </p:nvSpPr>
        <p:spPr>
          <a:xfrm>
            <a:off x="2399272" y="716097"/>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05292CDE-4839-4187-BA39-E3F32B439624}"/>
              </a:ext>
            </a:extLst>
          </p:cNvPr>
          <p:cNvSpPr/>
          <p:nvPr/>
        </p:nvSpPr>
        <p:spPr>
          <a:xfrm>
            <a:off x="4239089" y="1454227"/>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239FFDA9-8F7E-428E-963A-E9C643F5D0FB}"/>
              </a:ext>
            </a:extLst>
          </p:cNvPr>
          <p:cNvSpPr/>
          <p:nvPr/>
        </p:nvSpPr>
        <p:spPr>
          <a:xfrm>
            <a:off x="5838430" y="1196656"/>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886EF6A6-AB07-4006-9F4B-43CB4FA8304D}"/>
              </a:ext>
            </a:extLst>
          </p:cNvPr>
          <p:cNvSpPr/>
          <p:nvPr/>
        </p:nvSpPr>
        <p:spPr>
          <a:xfrm>
            <a:off x="5967215" y="2573765"/>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00CD70AD-A53F-4B5E-BA7D-59431841048B}"/>
              </a:ext>
            </a:extLst>
          </p:cNvPr>
          <p:cNvSpPr/>
          <p:nvPr/>
        </p:nvSpPr>
        <p:spPr>
          <a:xfrm>
            <a:off x="7663813" y="1868685"/>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9C7F67F4-618A-49F6-9194-8B319E9B3B9B}"/>
              </a:ext>
            </a:extLst>
          </p:cNvPr>
          <p:cNvSpPr/>
          <p:nvPr/>
        </p:nvSpPr>
        <p:spPr>
          <a:xfrm>
            <a:off x="3576555" y="2702550"/>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247FA4F1-4859-427A-8176-4F3178BDC1DD}"/>
              </a:ext>
            </a:extLst>
          </p:cNvPr>
          <p:cNvSpPr/>
          <p:nvPr/>
        </p:nvSpPr>
        <p:spPr>
          <a:xfrm>
            <a:off x="2894572" y="1516911"/>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731B65B9-3FAC-44BF-9CA0-A09FCF4956EE}"/>
              </a:ext>
            </a:extLst>
          </p:cNvPr>
          <p:cNvSpPr/>
          <p:nvPr/>
        </p:nvSpPr>
        <p:spPr>
          <a:xfrm>
            <a:off x="4734389" y="2255041"/>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id="{C15DD267-F952-40FB-BE36-24710B8183A0}"/>
              </a:ext>
            </a:extLst>
          </p:cNvPr>
          <p:cNvSpPr/>
          <p:nvPr/>
        </p:nvSpPr>
        <p:spPr>
          <a:xfrm>
            <a:off x="6333730" y="1997470"/>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7F9B438D-1436-4CF9-B367-0DDBCCEDF495}"/>
              </a:ext>
            </a:extLst>
          </p:cNvPr>
          <p:cNvSpPr/>
          <p:nvPr/>
        </p:nvSpPr>
        <p:spPr>
          <a:xfrm>
            <a:off x="6462515" y="3374579"/>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783BF23D-E1BD-46C3-981A-242F27DB0F4D}"/>
              </a:ext>
            </a:extLst>
          </p:cNvPr>
          <p:cNvSpPr/>
          <p:nvPr/>
        </p:nvSpPr>
        <p:spPr>
          <a:xfrm>
            <a:off x="8159113" y="2669499"/>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D3A1C28D-09BD-442B-B027-C378D1E69A38}"/>
              </a:ext>
            </a:extLst>
          </p:cNvPr>
          <p:cNvSpPr/>
          <p:nvPr/>
        </p:nvSpPr>
        <p:spPr>
          <a:xfrm>
            <a:off x="4071855" y="3503364"/>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00D68297-7700-45C5-B252-580FD4E7C9A0}"/>
              </a:ext>
            </a:extLst>
          </p:cNvPr>
          <p:cNvSpPr/>
          <p:nvPr/>
        </p:nvSpPr>
        <p:spPr>
          <a:xfrm>
            <a:off x="9890271" y="4194652"/>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597AEB87-E8D7-49BF-9F8A-F2F3F43FE47A}"/>
              </a:ext>
            </a:extLst>
          </p:cNvPr>
          <p:cNvSpPr/>
          <p:nvPr/>
        </p:nvSpPr>
        <p:spPr>
          <a:xfrm>
            <a:off x="5170844" y="3901706"/>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7420CFDF-ADD9-443A-B963-EC9D1550A64B}"/>
              </a:ext>
            </a:extLst>
          </p:cNvPr>
          <p:cNvSpPr/>
          <p:nvPr/>
        </p:nvSpPr>
        <p:spPr>
          <a:xfrm>
            <a:off x="7010661" y="4639836"/>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51505192-84B0-42CC-B842-F66F1BAE3A23}"/>
              </a:ext>
            </a:extLst>
          </p:cNvPr>
          <p:cNvSpPr/>
          <p:nvPr/>
        </p:nvSpPr>
        <p:spPr>
          <a:xfrm>
            <a:off x="8610002" y="4382265"/>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164F669F-30DC-4E92-9020-319B453085F9}"/>
              </a:ext>
            </a:extLst>
          </p:cNvPr>
          <p:cNvSpPr/>
          <p:nvPr/>
        </p:nvSpPr>
        <p:spPr>
          <a:xfrm>
            <a:off x="8738787" y="5759374"/>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0A62305F-3797-49FC-B9E4-2F828BAC1E1D}"/>
              </a:ext>
            </a:extLst>
          </p:cNvPr>
          <p:cNvSpPr/>
          <p:nvPr/>
        </p:nvSpPr>
        <p:spPr>
          <a:xfrm>
            <a:off x="10385571" y="4995466"/>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AE0E82D5-92DD-495F-A5EB-018911DB8713}"/>
              </a:ext>
            </a:extLst>
          </p:cNvPr>
          <p:cNvSpPr/>
          <p:nvPr/>
        </p:nvSpPr>
        <p:spPr>
          <a:xfrm>
            <a:off x="6348127" y="5888159"/>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6F7AF9B5-B4FD-4FD8-911F-4BC7F4D70844}"/>
              </a:ext>
            </a:extLst>
          </p:cNvPr>
          <p:cNvSpPr/>
          <p:nvPr/>
        </p:nvSpPr>
        <p:spPr>
          <a:xfrm>
            <a:off x="9837357" y="1616094"/>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09A1F4B0-813D-4D16-8879-C6351713787E}"/>
              </a:ext>
            </a:extLst>
          </p:cNvPr>
          <p:cNvSpPr/>
          <p:nvPr/>
        </p:nvSpPr>
        <p:spPr>
          <a:xfrm>
            <a:off x="11618329" y="3200075"/>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DB508818-9DC6-4A2D-827A-8D98CAEA6AA0}"/>
              </a:ext>
            </a:extLst>
          </p:cNvPr>
          <p:cNvSpPr/>
          <p:nvPr/>
        </p:nvSpPr>
        <p:spPr>
          <a:xfrm>
            <a:off x="6898902" y="2907129"/>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4110505F-5693-46EF-91EF-39E5C11D2DE8}"/>
              </a:ext>
            </a:extLst>
          </p:cNvPr>
          <p:cNvSpPr/>
          <p:nvPr/>
        </p:nvSpPr>
        <p:spPr>
          <a:xfrm>
            <a:off x="8738719" y="3645259"/>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40A992C4-C0F8-4138-83DD-936810B827D1}"/>
              </a:ext>
            </a:extLst>
          </p:cNvPr>
          <p:cNvSpPr/>
          <p:nvPr/>
        </p:nvSpPr>
        <p:spPr>
          <a:xfrm>
            <a:off x="10288246" y="3328860"/>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3886013A-1C39-4165-BA60-35431C0E5E45}"/>
              </a:ext>
            </a:extLst>
          </p:cNvPr>
          <p:cNvSpPr/>
          <p:nvPr/>
        </p:nvSpPr>
        <p:spPr>
          <a:xfrm>
            <a:off x="10417031" y="4705969"/>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4BCAC603-2039-46E3-B7AB-F46F65A92C18}"/>
              </a:ext>
            </a:extLst>
          </p:cNvPr>
          <p:cNvSpPr/>
          <p:nvPr/>
        </p:nvSpPr>
        <p:spPr>
          <a:xfrm>
            <a:off x="12113629" y="4000889"/>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137AA949-11E3-45E2-8870-10D9C635181D}"/>
              </a:ext>
            </a:extLst>
          </p:cNvPr>
          <p:cNvSpPr/>
          <p:nvPr/>
        </p:nvSpPr>
        <p:spPr>
          <a:xfrm>
            <a:off x="8076185" y="4893582"/>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7B7C8B04-76F9-480B-870E-A9B1E090D376}"/>
              </a:ext>
            </a:extLst>
          </p:cNvPr>
          <p:cNvSpPr/>
          <p:nvPr/>
        </p:nvSpPr>
        <p:spPr>
          <a:xfrm>
            <a:off x="3698651" y="5505628"/>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43577D07-0FFB-45DF-8BDD-E079C49C3424}"/>
              </a:ext>
            </a:extLst>
          </p:cNvPr>
          <p:cNvSpPr/>
          <p:nvPr/>
        </p:nvSpPr>
        <p:spPr>
          <a:xfrm>
            <a:off x="4193951" y="6306442"/>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6072EC05-4FF8-437F-B9D4-31E5926BAD52}"/>
              </a:ext>
            </a:extLst>
          </p:cNvPr>
          <p:cNvSpPr/>
          <p:nvPr/>
        </p:nvSpPr>
        <p:spPr>
          <a:xfrm>
            <a:off x="5426709" y="4511051"/>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E7C41572-684F-4238-8F47-E1BF9C02EF4D}"/>
              </a:ext>
            </a:extLst>
          </p:cNvPr>
          <p:cNvSpPr/>
          <p:nvPr/>
        </p:nvSpPr>
        <p:spPr>
          <a:xfrm>
            <a:off x="4096626" y="4639836"/>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B39B53F2-D7EE-4241-A384-03CCA91B6080}"/>
              </a:ext>
            </a:extLst>
          </p:cNvPr>
          <p:cNvSpPr/>
          <p:nvPr/>
        </p:nvSpPr>
        <p:spPr>
          <a:xfrm>
            <a:off x="4225411" y="6016945"/>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48647D08-F277-4818-9CD9-736000F3C740}"/>
              </a:ext>
            </a:extLst>
          </p:cNvPr>
          <p:cNvSpPr/>
          <p:nvPr/>
        </p:nvSpPr>
        <p:spPr>
          <a:xfrm>
            <a:off x="5922009" y="5311865"/>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a:extLst>
              <a:ext uri="{FF2B5EF4-FFF2-40B4-BE49-F238E27FC236}">
                <a16:creationId xmlns:a16="http://schemas.microsoft.com/office/drawing/2014/main" id="{D5A680A9-8655-4773-9352-A68459AED71E}"/>
              </a:ext>
            </a:extLst>
          </p:cNvPr>
          <p:cNvSpPr/>
          <p:nvPr/>
        </p:nvSpPr>
        <p:spPr>
          <a:xfrm>
            <a:off x="2545322" y="890601"/>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59553E45-2E31-4E72-958D-BC193F5AD8C9}"/>
              </a:ext>
            </a:extLst>
          </p:cNvPr>
          <p:cNvSpPr/>
          <p:nvPr/>
        </p:nvSpPr>
        <p:spPr>
          <a:xfrm>
            <a:off x="4385139" y="1628731"/>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2B43E0F3-0F5F-438D-8855-D1CC79512414}"/>
              </a:ext>
            </a:extLst>
          </p:cNvPr>
          <p:cNvSpPr/>
          <p:nvPr/>
        </p:nvSpPr>
        <p:spPr>
          <a:xfrm>
            <a:off x="5984480" y="1371160"/>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a16="http://schemas.microsoft.com/office/drawing/2014/main" id="{AD17CBBB-9303-4111-B711-340EF2130A37}"/>
              </a:ext>
            </a:extLst>
          </p:cNvPr>
          <p:cNvSpPr/>
          <p:nvPr/>
        </p:nvSpPr>
        <p:spPr>
          <a:xfrm>
            <a:off x="6113265" y="2748269"/>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79D942ED-3F09-4C30-A45F-B2E8466B15E5}"/>
              </a:ext>
            </a:extLst>
          </p:cNvPr>
          <p:cNvSpPr/>
          <p:nvPr/>
        </p:nvSpPr>
        <p:spPr>
          <a:xfrm>
            <a:off x="7809863" y="2043189"/>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a:extLst>
              <a:ext uri="{FF2B5EF4-FFF2-40B4-BE49-F238E27FC236}">
                <a16:creationId xmlns:a16="http://schemas.microsoft.com/office/drawing/2014/main" id="{3042BFBC-D019-49C1-A156-C71CBFDE0904}"/>
              </a:ext>
            </a:extLst>
          </p:cNvPr>
          <p:cNvSpPr/>
          <p:nvPr/>
        </p:nvSpPr>
        <p:spPr>
          <a:xfrm>
            <a:off x="3722605" y="2877054"/>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3548366F-D486-4ADC-A44D-76C4E81E2A05}"/>
              </a:ext>
            </a:extLst>
          </p:cNvPr>
          <p:cNvSpPr/>
          <p:nvPr/>
        </p:nvSpPr>
        <p:spPr>
          <a:xfrm>
            <a:off x="3040622" y="1691415"/>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A1EEE787-5BEC-4EEC-B856-2FA78F120F29}"/>
              </a:ext>
            </a:extLst>
          </p:cNvPr>
          <p:cNvSpPr/>
          <p:nvPr/>
        </p:nvSpPr>
        <p:spPr>
          <a:xfrm>
            <a:off x="4880439" y="2429545"/>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14836ECA-3715-4470-A56B-AED960238A68}"/>
              </a:ext>
            </a:extLst>
          </p:cNvPr>
          <p:cNvSpPr/>
          <p:nvPr/>
        </p:nvSpPr>
        <p:spPr>
          <a:xfrm>
            <a:off x="6479780" y="2171974"/>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ACCC1D7D-EF83-466E-BE95-477905740AC3}"/>
              </a:ext>
            </a:extLst>
          </p:cNvPr>
          <p:cNvSpPr/>
          <p:nvPr/>
        </p:nvSpPr>
        <p:spPr>
          <a:xfrm>
            <a:off x="6608565" y="3549083"/>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767D8309-A43A-4B68-A235-6A8E78E8A69D}"/>
              </a:ext>
            </a:extLst>
          </p:cNvPr>
          <p:cNvSpPr/>
          <p:nvPr/>
        </p:nvSpPr>
        <p:spPr>
          <a:xfrm>
            <a:off x="8305163" y="2844003"/>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9953CD4A-A770-4F99-98B7-66F5424D237D}"/>
              </a:ext>
            </a:extLst>
          </p:cNvPr>
          <p:cNvSpPr/>
          <p:nvPr/>
        </p:nvSpPr>
        <p:spPr>
          <a:xfrm>
            <a:off x="4217905" y="3677868"/>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E1A42E6E-DC31-423D-80DF-1A161798058F}"/>
              </a:ext>
            </a:extLst>
          </p:cNvPr>
          <p:cNvSpPr/>
          <p:nvPr/>
        </p:nvSpPr>
        <p:spPr>
          <a:xfrm>
            <a:off x="10036321" y="4369156"/>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a:extLst>
              <a:ext uri="{FF2B5EF4-FFF2-40B4-BE49-F238E27FC236}">
                <a16:creationId xmlns:a16="http://schemas.microsoft.com/office/drawing/2014/main" id="{5CEE9026-F7DA-449D-BD1D-A3AA6526F2B6}"/>
              </a:ext>
            </a:extLst>
          </p:cNvPr>
          <p:cNvSpPr/>
          <p:nvPr/>
        </p:nvSpPr>
        <p:spPr>
          <a:xfrm>
            <a:off x="5316894" y="4076210"/>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a:extLst>
              <a:ext uri="{FF2B5EF4-FFF2-40B4-BE49-F238E27FC236}">
                <a16:creationId xmlns:a16="http://schemas.microsoft.com/office/drawing/2014/main" id="{D52081A4-EF98-475C-B01B-66EBF192C08E}"/>
              </a:ext>
            </a:extLst>
          </p:cNvPr>
          <p:cNvSpPr/>
          <p:nvPr/>
        </p:nvSpPr>
        <p:spPr>
          <a:xfrm>
            <a:off x="7156711" y="4814340"/>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a:extLst>
              <a:ext uri="{FF2B5EF4-FFF2-40B4-BE49-F238E27FC236}">
                <a16:creationId xmlns:a16="http://schemas.microsoft.com/office/drawing/2014/main" id="{0414FCF9-2AE6-4738-BD98-CD4BA07BEB46}"/>
              </a:ext>
            </a:extLst>
          </p:cNvPr>
          <p:cNvSpPr/>
          <p:nvPr/>
        </p:nvSpPr>
        <p:spPr>
          <a:xfrm>
            <a:off x="8756052" y="4556769"/>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a:extLst>
              <a:ext uri="{FF2B5EF4-FFF2-40B4-BE49-F238E27FC236}">
                <a16:creationId xmlns:a16="http://schemas.microsoft.com/office/drawing/2014/main" id="{980AE9DF-E4A8-49B8-B773-7639C7D702E5}"/>
              </a:ext>
            </a:extLst>
          </p:cNvPr>
          <p:cNvSpPr/>
          <p:nvPr/>
        </p:nvSpPr>
        <p:spPr>
          <a:xfrm>
            <a:off x="8884837" y="5933878"/>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a:extLst>
              <a:ext uri="{FF2B5EF4-FFF2-40B4-BE49-F238E27FC236}">
                <a16:creationId xmlns:a16="http://schemas.microsoft.com/office/drawing/2014/main" id="{B770F219-448B-4A69-9BC9-5958A2F5FA86}"/>
              </a:ext>
            </a:extLst>
          </p:cNvPr>
          <p:cNvSpPr/>
          <p:nvPr/>
        </p:nvSpPr>
        <p:spPr>
          <a:xfrm>
            <a:off x="10531621" y="5169970"/>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a:extLst>
              <a:ext uri="{FF2B5EF4-FFF2-40B4-BE49-F238E27FC236}">
                <a16:creationId xmlns:a16="http://schemas.microsoft.com/office/drawing/2014/main" id="{CE51236B-0318-48A3-A97E-CC2CF033F163}"/>
              </a:ext>
            </a:extLst>
          </p:cNvPr>
          <p:cNvSpPr/>
          <p:nvPr/>
        </p:nvSpPr>
        <p:spPr>
          <a:xfrm>
            <a:off x="6494177" y="6062663"/>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a:extLst>
              <a:ext uri="{FF2B5EF4-FFF2-40B4-BE49-F238E27FC236}">
                <a16:creationId xmlns:a16="http://schemas.microsoft.com/office/drawing/2014/main" id="{4FB4806B-327B-4329-AAF1-1539A0695CA8}"/>
              </a:ext>
            </a:extLst>
          </p:cNvPr>
          <p:cNvSpPr/>
          <p:nvPr/>
        </p:nvSpPr>
        <p:spPr>
          <a:xfrm>
            <a:off x="9983407" y="1790598"/>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a:extLst>
              <a:ext uri="{FF2B5EF4-FFF2-40B4-BE49-F238E27FC236}">
                <a16:creationId xmlns:a16="http://schemas.microsoft.com/office/drawing/2014/main" id="{9EB91F8D-74B2-49D8-894D-FFD426E8A313}"/>
              </a:ext>
            </a:extLst>
          </p:cNvPr>
          <p:cNvSpPr/>
          <p:nvPr/>
        </p:nvSpPr>
        <p:spPr>
          <a:xfrm>
            <a:off x="11764379" y="3374579"/>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a:extLst>
              <a:ext uri="{FF2B5EF4-FFF2-40B4-BE49-F238E27FC236}">
                <a16:creationId xmlns:a16="http://schemas.microsoft.com/office/drawing/2014/main" id="{4D40015E-D220-48CE-99E6-31F03928F647}"/>
              </a:ext>
            </a:extLst>
          </p:cNvPr>
          <p:cNvSpPr/>
          <p:nvPr/>
        </p:nvSpPr>
        <p:spPr>
          <a:xfrm>
            <a:off x="7044952" y="3081633"/>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a:extLst>
              <a:ext uri="{FF2B5EF4-FFF2-40B4-BE49-F238E27FC236}">
                <a16:creationId xmlns:a16="http://schemas.microsoft.com/office/drawing/2014/main" id="{AE497D2E-28C6-4415-AB00-B452C00045F3}"/>
              </a:ext>
            </a:extLst>
          </p:cNvPr>
          <p:cNvSpPr/>
          <p:nvPr/>
        </p:nvSpPr>
        <p:spPr>
          <a:xfrm>
            <a:off x="8884769" y="3819763"/>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a:extLst>
              <a:ext uri="{FF2B5EF4-FFF2-40B4-BE49-F238E27FC236}">
                <a16:creationId xmlns:a16="http://schemas.microsoft.com/office/drawing/2014/main" id="{5A6C6FE6-8E57-4505-88C9-F470D6E4F93A}"/>
              </a:ext>
            </a:extLst>
          </p:cNvPr>
          <p:cNvSpPr/>
          <p:nvPr/>
        </p:nvSpPr>
        <p:spPr>
          <a:xfrm>
            <a:off x="10434296" y="3503364"/>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a:extLst>
              <a:ext uri="{FF2B5EF4-FFF2-40B4-BE49-F238E27FC236}">
                <a16:creationId xmlns:a16="http://schemas.microsoft.com/office/drawing/2014/main" id="{46B3111E-1EC7-462A-9D38-B4F41FF47AA8}"/>
              </a:ext>
            </a:extLst>
          </p:cNvPr>
          <p:cNvSpPr/>
          <p:nvPr/>
        </p:nvSpPr>
        <p:spPr>
          <a:xfrm>
            <a:off x="10563081" y="4880473"/>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a:extLst>
              <a:ext uri="{FF2B5EF4-FFF2-40B4-BE49-F238E27FC236}">
                <a16:creationId xmlns:a16="http://schemas.microsoft.com/office/drawing/2014/main" id="{4193F9F8-D571-45EF-951A-5E714A810D79}"/>
              </a:ext>
            </a:extLst>
          </p:cNvPr>
          <p:cNvSpPr/>
          <p:nvPr/>
        </p:nvSpPr>
        <p:spPr>
          <a:xfrm>
            <a:off x="12259679" y="4175393"/>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a:extLst>
              <a:ext uri="{FF2B5EF4-FFF2-40B4-BE49-F238E27FC236}">
                <a16:creationId xmlns:a16="http://schemas.microsoft.com/office/drawing/2014/main" id="{2207425A-0ED6-4E80-8EE9-436F3CEA285A}"/>
              </a:ext>
            </a:extLst>
          </p:cNvPr>
          <p:cNvSpPr/>
          <p:nvPr/>
        </p:nvSpPr>
        <p:spPr>
          <a:xfrm>
            <a:off x="8222235" y="5068086"/>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a:extLst>
              <a:ext uri="{FF2B5EF4-FFF2-40B4-BE49-F238E27FC236}">
                <a16:creationId xmlns:a16="http://schemas.microsoft.com/office/drawing/2014/main" id="{049914FA-B629-4ABF-802C-42464A7F645E}"/>
              </a:ext>
            </a:extLst>
          </p:cNvPr>
          <p:cNvSpPr/>
          <p:nvPr/>
        </p:nvSpPr>
        <p:spPr>
          <a:xfrm>
            <a:off x="3844701" y="5680132"/>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a:extLst>
              <a:ext uri="{FF2B5EF4-FFF2-40B4-BE49-F238E27FC236}">
                <a16:creationId xmlns:a16="http://schemas.microsoft.com/office/drawing/2014/main" id="{1E35B388-0A59-4C8C-A269-3CC011CAC839}"/>
              </a:ext>
            </a:extLst>
          </p:cNvPr>
          <p:cNvSpPr/>
          <p:nvPr/>
        </p:nvSpPr>
        <p:spPr>
          <a:xfrm>
            <a:off x="4340001" y="6480946"/>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a:extLst>
              <a:ext uri="{FF2B5EF4-FFF2-40B4-BE49-F238E27FC236}">
                <a16:creationId xmlns:a16="http://schemas.microsoft.com/office/drawing/2014/main" id="{6ECF2F1C-BAD6-40DD-AD5F-691A44C98923}"/>
              </a:ext>
            </a:extLst>
          </p:cNvPr>
          <p:cNvSpPr/>
          <p:nvPr/>
        </p:nvSpPr>
        <p:spPr>
          <a:xfrm>
            <a:off x="5572759" y="4685555"/>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a:extLst>
              <a:ext uri="{FF2B5EF4-FFF2-40B4-BE49-F238E27FC236}">
                <a16:creationId xmlns:a16="http://schemas.microsoft.com/office/drawing/2014/main" id="{316D6228-0557-4BB4-A499-5875535E4628}"/>
              </a:ext>
            </a:extLst>
          </p:cNvPr>
          <p:cNvSpPr/>
          <p:nvPr/>
        </p:nvSpPr>
        <p:spPr>
          <a:xfrm>
            <a:off x="4242676" y="4814340"/>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椭圆 100">
            <a:extLst>
              <a:ext uri="{FF2B5EF4-FFF2-40B4-BE49-F238E27FC236}">
                <a16:creationId xmlns:a16="http://schemas.microsoft.com/office/drawing/2014/main" id="{DFE25A5F-632E-4A5E-93E9-D893820D4C15}"/>
              </a:ext>
            </a:extLst>
          </p:cNvPr>
          <p:cNvSpPr/>
          <p:nvPr/>
        </p:nvSpPr>
        <p:spPr>
          <a:xfrm>
            <a:off x="4371461" y="6191449"/>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椭圆 101">
            <a:extLst>
              <a:ext uri="{FF2B5EF4-FFF2-40B4-BE49-F238E27FC236}">
                <a16:creationId xmlns:a16="http://schemas.microsoft.com/office/drawing/2014/main" id="{2A810FF3-57A6-40D6-9120-47907368E477}"/>
              </a:ext>
            </a:extLst>
          </p:cNvPr>
          <p:cNvSpPr/>
          <p:nvPr/>
        </p:nvSpPr>
        <p:spPr>
          <a:xfrm>
            <a:off x="6068059" y="5486369"/>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椭圆 102">
            <a:extLst>
              <a:ext uri="{FF2B5EF4-FFF2-40B4-BE49-F238E27FC236}">
                <a16:creationId xmlns:a16="http://schemas.microsoft.com/office/drawing/2014/main" id="{1D995BFA-8EF8-497E-BA1C-BE5F8A4985FF}"/>
              </a:ext>
            </a:extLst>
          </p:cNvPr>
          <p:cNvSpPr/>
          <p:nvPr/>
        </p:nvSpPr>
        <p:spPr>
          <a:xfrm>
            <a:off x="9248571" y="4253008"/>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椭圆 103">
            <a:extLst>
              <a:ext uri="{FF2B5EF4-FFF2-40B4-BE49-F238E27FC236}">
                <a16:creationId xmlns:a16="http://schemas.microsoft.com/office/drawing/2014/main" id="{8C3F8884-3BFE-4247-9A2C-63143A9C361A}"/>
              </a:ext>
            </a:extLst>
          </p:cNvPr>
          <p:cNvSpPr/>
          <p:nvPr/>
        </p:nvSpPr>
        <p:spPr>
          <a:xfrm>
            <a:off x="9743871" y="5053822"/>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a:extLst>
              <a:ext uri="{FF2B5EF4-FFF2-40B4-BE49-F238E27FC236}">
                <a16:creationId xmlns:a16="http://schemas.microsoft.com/office/drawing/2014/main" id="{3D8A0D05-B214-4F87-8CF5-B1A6F70327BC}"/>
              </a:ext>
            </a:extLst>
          </p:cNvPr>
          <p:cNvSpPr/>
          <p:nvPr/>
        </p:nvSpPr>
        <p:spPr>
          <a:xfrm>
            <a:off x="9195657" y="1674450"/>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105">
            <a:extLst>
              <a:ext uri="{FF2B5EF4-FFF2-40B4-BE49-F238E27FC236}">
                <a16:creationId xmlns:a16="http://schemas.microsoft.com/office/drawing/2014/main" id="{0F23D8F3-2C60-4CCF-820D-6155B32C4BF4}"/>
              </a:ext>
            </a:extLst>
          </p:cNvPr>
          <p:cNvSpPr/>
          <p:nvPr/>
        </p:nvSpPr>
        <p:spPr>
          <a:xfrm>
            <a:off x="10976629" y="3258431"/>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椭圆 106">
            <a:extLst>
              <a:ext uri="{FF2B5EF4-FFF2-40B4-BE49-F238E27FC236}">
                <a16:creationId xmlns:a16="http://schemas.microsoft.com/office/drawing/2014/main" id="{B685C485-00A3-40B2-89F8-7868D4E50115}"/>
              </a:ext>
            </a:extLst>
          </p:cNvPr>
          <p:cNvSpPr/>
          <p:nvPr/>
        </p:nvSpPr>
        <p:spPr>
          <a:xfrm>
            <a:off x="9646546" y="3387216"/>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a:extLst>
              <a:ext uri="{FF2B5EF4-FFF2-40B4-BE49-F238E27FC236}">
                <a16:creationId xmlns:a16="http://schemas.microsoft.com/office/drawing/2014/main" id="{B6608EE5-596D-4E58-AFA1-7D6239AD6B51}"/>
              </a:ext>
            </a:extLst>
          </p:cNvPr>
          <p:cNvSpPr/>
          <p:nvPr/>
        </p:nvSpPr>
        <p:spPr>
          <a:xfrm>
            <a:off x="9775331" y="4764325"/>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a:extLst>
              <a:ext uri="{FF2B5EF4-FFF2-40B4-BE49-F238E27FC236}">
                <a16:creationId xmlns:a16="http://schemas.microsoft.com/office/drawing/2014/main" id="{030A74A7-85B8-44B7-A143-39CD331DF8EE}"/>
              </a:ext>
            </a:extLst>
          </p:cNvPr>
          <p:cNvSpPr/>
          <p:nvPr/>
        </p:nvSpPr>
        <p:spPr>
          <a:xfrm>
            <a:off x="11471929" y="4059245"/>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椭圆 109">
            <a:extLst>
              <a:ext uri="{FF2B5EF4-FFF2-40B4-BE49-F238E27FC236}">
                <a16:creationId xmlns:a16="http://schemas.microsoft.com/office/drawing/2014/main" id="{370BB684-78B2-4224-BD86-8BDFF187FD6D}"/>
              </a:ext>
            </a:extLst>
          </p:cNvPr>
          <p:cNvSpPr/>
          <p:nvPr/>
        </p:nvSpPr>
        <p:spPr>
          <a:xfrm>
            <a:off x="9394621" y="4427512"/>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椭圆 110">
            <a:extLst>
              <a:ext uri="{FF2B5EF4-FFF2-40B4-BE49-F238E27FC236}">
                <a16:creationId xmlns:a16="http://schemas.microsoft.com/office/drawing/2014/main" id="{D0CBD051-38AC-4C6F-9DF4-07EA56DA3EAD}"/>
              </a:ext>
            </a:extLst>
          </p:cNvPr>
          <p:cNvSpPr/>
          <p:nvPr/>
        </p:nvSpPr>
        <p:spPr>
          <a:xfrm>
            <a:off x="9889921" y="5228326"/>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椭圆 111">
            <a:extLst>
              <a:ext uri="{FF2B5EF4-FFF2-40B4-BE49-F238E27FC236}">
                <a16:creationId xmlns:a16="http://schemas.microsoft.com/office/drawing/2014/main" id="{9A12EC99-3A68-41AA-BE06-5AC26D95775D}"/>
              </a:ext>
            </a:extLst>
          </p:cNvPr>
          <p:cNvSpPr/>
          <p:nvPr/>
        </p:nvSpPr>
        <p:spPr>
          <a:xfrm>
            <a:off x="9341707" y="1848954"/>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a:extLst>
              <a:ext uri="{FF2B5EF4-FFF2-40B4-BE49-F238E27FC236}">
                <a16:creationId xmlns:a16="http://schemas.microsoft.com/office/drawing/2014/main" id="{1F5A378B-9AF7-4080-8260-84A708F5261B}"/>
              </a:ext>
            </a:extLst>
          </p:cNvPr>
          <p:cNvSpPr/>
          <p:nvPr/>
        </p:nvSpPr>
        <p:spPr>
          <a:xfrm>
            <a:off x="11122679" y="3432935"/>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椭圆 113">
            <a:extLst>
              <a:ext uri="{FF2B5EF4-FFF2-40B4-BE49-F238E27FC236}">
                <a16:creationId xmlns:a16="http://schemas.microsoft.com/office/drawing/2014/main" id="{DB794EDA-71BC-4458-9CA1-8A84F8ED81BB}"/>
              </a:ext>
            </a:extLst>
          </p:cNvPr>
          <p:cNvSpPr/>
          <p:nvPr/>
        </p:nvSpPr>
        <p:spPr>
          <a:xfrm>
            <a:off x="9792596" y="3561720"/>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椭圆 114">
            <a:extLst>
              <a:ext uri="{FF2B5EF4-FFF2-40B4-BE49-F238E27FC236}">
                <a16:creationId xmlns:a16="http://schemas.microsoft.com/office/drawing/2014/main" id="{884A79EC-F535-40EF-A87F-54075746AD91}"/>
              </a:ext>
            </a:extLst>
          </p:cNvPr>
          <p:cNvSpPr/>
          <p:nvPr/>
        </p:nvSpPr>
        <p:spPr>
          <a:xfrm>
            <a:off x="9921381" y="4938829"/>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15">
            <a:extLst>
              <a:ext uri="{FF2B5EF4-FFF2-40B4-BE49-F238E27FC236}">
                <a16:creationId xmlns:a16="http://schemas.microsoft.com/office/drawing/2014/main" id="{A7157400-1A35-46AE-90C8-80AB5C4D828A}"/>
              </a:ext>
            </a:extLst>
          </p:cNvPr>
          <p:cNvSpPr/>
          <p:nvPr/>
        </p:nvSpPr>
        <p:spPr>
          <a:xfrm>
            <a:off x="11617979" y="4233749"/>
            <a:ext cx="45719" cy="45719"/>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0086300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7"/>
                    </p:tgtEl>
                  </p:cond>
                </p:stCondLst>
                <p:endSync evt="end" delay="0">
                  <p:rtn val="all"/>
                </p:endSync>
                <p:childTnLst>
                  <p:par>
                    <p:cTn id="3" fill="hold">
                      <p:stCondLst>
                        <p:cond delay="0"/>
                      </p:stCondLst>
                      <p:childTnLst>
                        <p:par>
                          <p:cTn id="4" fill="hold">
                            <p:stCondLst>
                              <p:cond delay="0"/>
                            </p:stCondLst>
                            <p:childTnLst>
                              <p:par>
                                <p:cTn id="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 dur="250" autoRev="1" fill="remove"/>
                                        <p:tgtEl>
                                          <p:spTgt spid="37"/>
                                        </p:tgtEl>
                                        <p:attrNameLst>
                                          <p:attrName>style.color</p:attrName>
                                        </p:attrNameLst>
                                      </p:cBhvr>
                                      <p:to>
                                        <a:srgbClr val="FF3399"/>
                                      </p:to>
                                    </p:animClr>
                                    <p:animClr clrSpc="rgb" dir="cw">
                                      <p:cBhvr>
                                        <p:cTn id="7" dur="250" autoRev="1" fill="remove"/>
                                        <p:tgtEl>
                                          <p:spTgt spid="37"/>
                                        </p:tgtEl>
                                        <p:attrNameLst>
                                          <p:attrName>fillcolor</p:attrName>
                                        </p:attrNameLst>
                                      </p:cBhvr>
                                      <p:to>
                                        <a:srgbClr val="FF3399"/>
                                      </p:to>
                                    </p:animClr>
                                    <p:set>
                                      <p:cBhvr>
                                        <p:cTn id="8" dur="250" autoRev="1" fill="remove"/>
                                        <p:tgtEl>
                                          <p:spTgt spid="37"/>
                                        </p:tgtEl>
                                        <p:attrNameLst>
                                          <p:attrName>fill.type</p:attrName>
                                        </p:attrNameLst>
                                      </p:cBhvr>
                                      <p:to>
                                        <p:strVal val="solid"/>
                                      </p:to>
                                    </p:set>
                                    <p:set>
                                      <p:cBhvr>
                                        <p:cTn id="9" dur="250" autoRev="1" fill="remove"/>
                                        <p:tgtEl>
                                          <p:spTgt spid="37"/>
                                        </p:tgtEl>
                                        <p:attrNameLst>
                                          <p:attrName>fill.on</p:attrName>
                                        </p:attrNameLst>
                                      </p:cBhvr>
                                      <p:to>
                                        <p:strVal val="true"/>
                                      </p:to>
                                    </p:set>
                                  </p:childTnLst>
                                  <p:subTnLst>
                                    <p:audio>
                                      <p:cMediaNode>
                                        <p:cTn display="0" masterRel="sameClick">
                                          <p:stCondLst>
                                            <p:cond evt="begin" delay="0">
                                              <p:tn val="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37"/>
                  </p:tgtEl>
                </p:cond>
              </p:nextCondLst>
            </p:seq>
            <p:seq concurrent="1" nextAc="seek">
              <p:cTn id="10" restart="whenNotActive" fill="hold" evtFilter="cancelBubble" nodeType="interactiveSeq">
                <p:stCondLst>
                  <p:cond evt="onClick" delay="0">
                    <p:tgtEl>
                      <p:spTgt spid="38"/>
                    </p:tgtEl>
                  </p:cond>
                </p:stCondLst>
                <p:endSync evt="end" delay="0">
                  <p:rtn val="all"/>
                </p:endSync>
                <p:childTnLst>
                  <p:par>
                    <p:cTn id="11" fill="hold">
                      <p:stCondLst>
                        <p:cond delay="0"/>
                      </p:stCondLst>
                      <p:childTnLst>
                        <p:par>
                          <p:cTn id="12" fill="hold">
                            <p:stCondLst>
                              <p:cond delay="0"/>
                            </p:stCondLst>
                            <p:childTnLst>
                              <p:par>
                                <p:cTn id="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 dur="250" autoRev="1" fill="remove"/>
                                        <p:tgtEl>
                                          <p:spTgt spid="38"/>
                                        </p:tgtEl>
                                        <p:attrNameLst>
                                          <p:attrName>style.color</p:attrName>
                                        </p:attrNameLst>
                                      </p:cBhvr>
                                      <p:to>
                                        <a:srgbClr val="FF3399"/>
                                      </p:to>
                                    </p:animClr>
                                    <p:animClr clrSpc="rgb" dir="cw">
                                      <p:cBhvr>
                                        <p:cTn id="15" dur="250" autoRev="1" fill="remove"/>
                                        <p:tgtEl>
                                          <p:spTgt spid="38"/>
                                        </p:tgtEl>
                                        <p:attrNameLst>
                                          <p:attrName>fillcolor</p:attrName>
                                        </p:attrNameLst>
                                      </p:cBhvr>
                                      <p:to>
                                        <a:srgbClr val="FF3399"/>
                                      </p:to>
                                    </p:animClr>
                                    <p:set>
                                      <p:cBhvr>
                                        <p:cTn id="16" dur="250" autoRev="1" fill="remove"/>
                                        <p:tgtEl>
                                          <p:spTgt spid="38"/>
                                        </p:tgtEl>
                                        <p:attrNameLst>
                                          <p:attrName>fill.type</p:attrName>
                                        </p:attrNameLst>
                                      </p:cBhvr>
                                      <p:to>
                                        <p:strVal val="solid"/>
                                      </p:to>
                                    </p:set>
                                    <p:set>
                                      <p:cBhvr>
                                        <p:cTn id="17" dur="250" autoRev="1" fill="remove"/>
                                        <p:tgtEl>
                                          <p:spTgt spid="38"/>
                                        </p:tgtEl>
                                        <p:attrNameLst>
                                          <p:attrName>fill.on</p:attrName>
                                        </p:attrNameLst>
                                      </p:cBhvr>
                                      <p:to>
                                        <p:strVal val="true"/>
                                      </p:to>
                                    </p:set>
                                  </p:childTnLst>
                                  <p:subTnLst>
                                    <p:audio>
                                      <p:cMediaNode>
                                        <p:cTn display="0" masterRel="sameClick">
                                          <p:stCondLst>
                                            <p:cond evt="begin" delay="0">
                                              <p:tn val="1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38"/>
                  </p:tgtEl>
                </p:cond>
              </p:nextCondLst>
            </p:seq>
            <p:seq concurrent="1" nextAc="seek">
              <p:cTn id="18" restart="whenNotActive" fill="hold" evtFilter="cancelBubble" nodeType="interactiveSeq">
                <p:stCondLst>
                  <p:cond evt="onClick" delay="0">
                    <p:tgtEl>
                      <p:spTgt spid="39"/>
                    </p:tgtEl>
                  </p:cond>
                </p:stCondLst>
                <p:endSync evt="end" delay="0">
                  <p:rtn val="all"/>
                </p:endSync>
                <p:childTnLst>
                  <p:par>
                    <p:cTn id="19" fill="hold">
                      <p:stCondLst>
                        <p:cond delay="0"/>
                      </p:stCondLst>
                      <p:childTnLst>
                        <p:par>
                          <p:cTn id="20" fill="hold">
                            <p:stCondLst>
                              <p:cond delay="0"/>
                            </p:stCondLst>
                            <p:childTnLst>
                              <p:par>
                                <p:cTn id="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 dur="250" autoRev="1" fill="remove"/>
                                        <p:tgtEl>
                                          <p:spTgt spid="39"/>
                                        </p:tgtEl>
                                        <p:attrNameLst>
                                          <p:attrName>style.color</p:attrName>
                                        </p:attrNameLst>
                                      </p:cBhvr>
                                      <p:to>
                                        <a:srgbClr val="FF3399"/>
                                      </p:to>
                                    </p:animClr>
                                    <p:animClr clrSpc="rgb" dir="cw">
                                      <p:cBhvr>
                                        <p:cTn id="23" dur="250" autoRev="1" fill="remove"/>
                                        <p:tgtEl>
                                          <p:spTgt spid="39"/>
                                        </p:tgtEl>
                                        <p:attrNameLst>
                                          <p:attrName>fillcolor</p:attrName>
                                        </p:attrNameLst>
                                      </p:cBhvr>
                                      <p:to>
                                        <a:srgbClr val="FF3399"/>
                                      </p:to>
                                    </p:animClr>
                                    <p:set>
                                      <p:cBhvr>
                                        <p:cTn id="24" dur="250" autoRev="1" fill="remove"/>
                                        <p:tgtEl>
                                          <p:spTgt spid="39"/>
                                        </p:tgtEl>
                                        <p:attrNameLst>
                                          <p:attrName>fill.type</p:attrName>
                                        </p:attrNameLst>
                                      </p:cBhvr>
                                      <p:to>
                                        <p:strVal val="solid"/>
                                      </p:to>
                                    </p:set>
                                    <p:set>
                                      <p:cBhvr>
                                        <p:cTn id="25" dur="250" autoRev="1" fill="remove"/>
                                        <p:tgtEl>
                                          <p:spTgt spid="39"/>
                                        </p:tgtEl>
                                        <p:attrNameLst>
                                          <p:attrName>fill.on</p:attrName>
                                        </p:attrNameLst>
                                      </p:cBhvr>
                                      <p:to>
                                        <p:strVal val="true"/>
                                      </p:to>
                                    </p:set>
                                  </p:childTnLst>
                                  <p:subTnLst>
                                    <p:audio>
                                      <p:cMediaNode>
                                        <p:cTn display="0" masterRel="sameClick">
                                          <p:stCondLst>
                                            <p:cond evt="begin" delay="0">
                                              <p:tn val="2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39"/>
                  </p:tgtEl>
                </p:cond>
              </p:nextCondLst>
            </p:seq>
            <p:seq concurrent="1" nextAc="seek">
              <p:cTn id="26" restart="whenNotActive" fill="hold" evtFilter="cancelBubble" nodeType="interactiveSeq">
                <p:stCondLst>
                  <p:cond evt="onClick" delay="0">
                    <p:tgtEl>
                      <p:spTgt spid="40"/>
                    </p:tgtEl>
                  </p:cond>
                </p:stCondLst>
                <p:endSync evt="end" delay="0">
                  <p:rtn val="all"/>
                </p:endSync>
                <p:childTnLst>
                  <p:par>
                    <p:cTn id="27" fill="hold">
                      <p:stCondLst>
                        <p:cond delay="0"/>
                      </p:stCondLst>
                      <p:childTnLst>
                        <p:par>
                          <p:cTn id="28" fill="hold">
                            <p:stCondLst>
                              <p:cond delay="0"/>
                            </p:stCondLst>
                            <p:childTnLst>
                              <p:par>
                                <p:cTn id="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 dur="250" autoRev="1" fill="remove"/>
                                        <p:tgtEl>
                                          <p:spTgt spid="40"/>
                                        </p:tgtEl>
                                        <p:attrNameLst>
                                          <p:attrName>style.color</p:attrName>
                                        </p:attrNameLst>
                                      </p:cBhvr>
                                      <p:to>
                                        <a:srgbClr val="FF3399"/>
                                      </p:to>
                                    </p:animClr>
                                    <p:animClr clrSpc="rgb" dir="cw">
                                      <p:cBhvr>
                                        <p:cTn id="31" dur="250" autoRev="1" fill="remove"/>
                                        <p:tgtEl>
                                          <p:spTgt spid="40"/>
                                        </p:tgtEl>
                                        <p:attrNameLst>
                                          <p:attrName>fillcolor</p:attrName>
                                        </p:attrNameLst>
                                      </p:cBhvr>
                                      <p:to>
                                        <a:srgbClr val="FF3399"/>
                                      </p:to>
                                    </p:animClr>
                                    <p:set>
                                      <p:cBhvr>
                                        <p:cTn id="32" dur="250" autoRev="1" fill="remove"/>
                                        <p:tgtEl>
                                          <p:spTgt spid="40"/>
                                        </p:tgtEl>
                                        <p:attrNameLst>
                                          <p:attrName>fill.type</p:attrName>
                                        </p:attrNameLst>
                                      </p:cBhvr>
                                      <p:to>
                                        <p:strVal val="solid"/>
                                      </p:to>
                                    </p:set>
                                    <p:set>
                                      <p:cBhvr>
                                        <p:cTn id="33" dur="250" autoRev="1" fill="remove"/>
                                        <p:tgtEl>
                                          <p:spTgt spid="40"/>
                                        </p:tgtEl>
                                        <p:attrNameLst>
                                          <p:attrName>fill.on</p:attrName>
                                        </p:attrNameLst>
                                      </p:cBhvr>
                                      <p:to>
                                        <p:strVal val="true"/>
                                      </p:to>
                                    </p:set>
                                  </p:childTnLst>
                                  <p:subTnLst>
                                    <p:audio>
                                      <p:cMediaNode>
                                        <p:cTn display="0" masterRel="sameClick">
                                          <p:stCondLst>
                                            <p:cond evt="begin" delay="0">
                                              <p:tn val="2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40"/>
                  </p:tgtEl>
                </p:cond>
              </p:nextCondLst>
            </p:seq>
            <p:seq concurrent="1" nextAc="seek">
              <p:cTn id="34" restart="whenNotActive" fill="hold" evtFilter="cancelBubble" nodeType="interactiveSeq">
                <p:stCondLst>
                  <p:cond evt="onClick" delay="0">
                    <p:tgtEl>
                      <p:spTgt spid="41"/>
                    </p:tgtEl>
                  </p:cond>
                </p:stCondLst>
                <p:endSync evt="end" delay="0">
                  <p:rtn val="all"/>
                </p:endSync>
                <p:childTnLst>
                  <p:par>
                    <p:cTn id="35" fill="hold">
                      <p:stCondLst>
                        <p:cond delay="0"/>
                      </p:stCondLst>
                      <p:childTnLst>
                        <p:par>
                          <p:cTn id="36" fill="hold">
                            <p:stCondLst>
                              <p:cond delay="0"/>
                            </p:stCondLst>
                            <p:childTnLst>
                              <p:par>
                                <p:cTn id="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 dur="250" autoRev="1" fill="remove"/>
                                        <p:tgtEl>
                                          <p:spTgt spid="41"/>
                                        </p:tgtEl>
                                        <p:attrNameLst>
                                          <p:attrName>style.color</p:attrName>
                                        </p:attrNameLst>
                                      </p:cBhvr>
                                      <p:to>
                                        <a:srgbClr val="FF3399"/>
                                      </p:to>
                                    </p:animClr>
                                    <p:animClr clrSpc="rgb" dir="cw">
                                      <p:cBhvr>
                                        <p:cTn id="39" dur="250" autoRev="1" fill="remove"/>
                                        <p:tgtEl>
                                          <p:spTgt spid="41"/>
                                        </p:tgtEl>
                                        <p:attrNameLst>
                                          <p:attrName>fillcolor</p:attrName>
                                        </p:attrNameLst>
                                      </p:cBhvr>
                                      <p:to>
                                        <a:srgbClr val="FF3399"/>
                                      </p:to>
                                    </p:animClr>
                                    <p:set>
                                      <p:cBhvr>
                                        <p:cTn id="40" dur="250" autoRev="1" fill="remove"/>
                                        <p:tgtEl>
                                          <p:spTgt spid="41"/>
                                        </p:tgtEl>
                                        <p:attrNameLst>
                                          <p:attrName>fill.type</p:attrName>
                                        </p:attrNameLst>
                                      </p:cBhvr>
                                      <p:to>
                                        <p:strVal val="solid"/>
                                      </p:to>
                                    </p:set>
                                    <p:set>
                                      <p:cBhvr>
                                        <p:cTn id="41" dur="250" autoRev="1" fill="remove"/>
                                        <p:tgtEl>
                                          <p:spTgt spid="41"/>
                                        </p:tgtEl>
                                        <p:attrNameLst>
                                          <p:attrName>fill.on</p:attrName>
                                        </p:attrNameLst>
                                      </p:cBhvr>
                                      <p:to>
                                        <p:strVal val="true"/>
                                      </p:to>
                                    </p:set>
                                  </p:childTnLst>
                                  <p:subTnLst>
                                    <p:audio>
                                      <p:cMediaNode>
                                        <p:cTn display="0" masterRel="sameClick">
                                          <p:stCondLst>
                                            <p:cond evt="begin" delay="0">
                                              <p:tn val="3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41"/>
                  </p:tgtEl>
                </p:cond>
              </p:nextCondLst>
            </p:seq>
            <p:seq concurrent="1" nextAc="seek">
              <p:cTn id="42" restart="whenNotActive" fill="hold" evtFilter="cancelBubble" nodeType="interactiveSeq">
                <p:stCondLst>
                  <p:cond evt="onClick" delay="0">
                    <p:tgtEl>
                      <p:spTgt spid="42"/>
                    </p:tgtEl>
                  </p:cond>
                </p:stCondLst>
                <p:endSync evt="end" delay="0">
                  <p:rtn val="all"/>
                </p:endSync>
                <p:childTnLst>
                  <p:par>
                    <p:cTn id="43" fill="hold">
                      <p:stCondLst>
                        <p:cond delay="0"/>
                      </p:stCondLst>
                      <p:childTnLst>
                        <p:par>
                          <p:cTn id="44" fill="hold">
                            <p:stCondLst>
                              <p:cond delay="0"/>
                            </p:stCondLst>
                            <p:childTnLst>
                              <p:par>
                                <p:cTn id="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 dur="250" autoRev="1" fill="remove"/>
                                        <p:tgtEl>
                                          <p:spTgt spid="42"/>
                                        </p:tgtEl>
                                        <p:attrNameLst>
                                          <p:attrName>style.color</p:attrName>
                                        </p:attrNameLst>
                                      </p:cBhvr>
                                      <p:to>
                                        <a:srgbClr val="FF3399"/>
                                      </p:to>
                                    </p:animClr>
                                    <p:animClr clrSpc="rgb" dir="cw">
                                      <p:cBhvr>
                                        <p:cTn id="47" dur="250" autoRev="1" fill="remove"/>
                                        <p:tgtEl>
                                          <p:spTgt spid="42"/>
                                        </p:tgtEl>
                                        <p:attrNameLst>
                                          <p:attrName>fillcolor</p:attrName>
                                        </p:attrNameLst>
                                      </p:cBhvr>
                                      <p:to>
                                        <a:srgbClr val="FF3399"/>
                                      </p:to>
                                    </p:animClr>
                                    <p:set>
                                      <p:cBhvr>
                                        <p:cTn id="48" dur="250" autoRev="1" fill="remove"/>
                                        <p:tgtEl>
                                          <p:spTgt spid="42"/>
                                        </p:tgtEl>
                                        <p:attrNameLst>
                                          <p:attrName>fill.type</p:attrName>
                                        </p:attrNameLst>
                                      </p:cBhvr>
                                      <p:to>
                                        <p:strVal val="solid"/>
                                      </p:to>
                                    </p:set>
                                    <p:set>
                                      <p:cBhvr>
                                        <p:cTn id="49" dur="250" autoRev="1" fill="remove"/>
                                        <p:tgtEl>
                                          <p:spTgt spid="42"/>
                                        </p:tgtEl>
                                        <p:attrNameLst>
                                          <p:attrName>fill.on</p:attrName>
                                        </p:attrNameLst>
                                      </p:cBhvr>
                                      <p:to>
                                        <p:strVal val="true"/>
                                      </p:to>
                                    </p:set>
                                  </p:childTnLst>
                                  <p:subTnLst>
                                    <p:audio>
                                      <p:cMediaNode>
                                        <p:cTn display="0" masterRel="sameClick">
                                          <p:stCondLst>
                                            <p:cond evt="begin" delay="0">
                                              <p:tn val="4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42"/>
                  </p:tgtEl>
                </p:cond>
              </p:nextCondLst>
            </p:seq>
            <p:seq concurrent="1" nextAc="seek">
              <p:cTn id="50" restart="whenNotActive" fill="hold" evtFilter="cancelBubble" nodeType="interactiveSeq">
                <p:stCondLst>
                  <p:cond evt="onClick" delay="0">
                    <p:tgtEl>
                      <p:spTgt spid="43"/>
                    </p:tgtEl>
                  </p:cond>
                </p:stCondLst>
                <p:endSync evt="end" delay="0">
                  <p:rtn val="all"/>
                </p:endSync>
                <p:childTnLst>
                  <p:par>
                    <p:cTn id="51" fill="hold">
                      <p:stCondLst>
                        <p:cond delay="0"/>
                      </p:stCondLst>
                      <p:childTnLst>
                        <p:par>
                          <p:cTn id="52" fill="hold">
                            <p:stCondLst>
                              <p:cond delay="0"/>
                            </p:stCondLst>
                            <p:childTnLst>
                              <p:par>
                                <p:cTn id="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 dur="250" autoRev="1" fill="remove"/>
                                        <p:tgtEl>
                                          <p:spTgt spid="43"/>
                                        </p:tgtEl>
                                        <p:attrNameLst>
                                          <p:attrName>style.color</p:attrName>
                                        </p:attrNameLst>
                                      </p:cBhvr>
                                      <p:to>
                                        <a:srgbClr val="FF3399"/>
                                      </p:to>
                                    </p:animClr>
                                    <p:animClr clrSpc="rgb" dir="cw">
                                      <p:cBhvr>
                                        <p:cTn id="55" dur="250" autoRev="1" fill="remove"/>
                                        <p:tgtEl>
                                          <p:spTgt spid="43"/>
                                        </p:tgtEl>
                                        <p:attrNameLst>
                                          <p:attrName>fillcolor</p:attrName>
                                        </p:attrNameLst>
                                      </p:cBhvr>
                                      <p:to>
                                        <a:srgbClr val="FF3399"/>
                                      </p:to>
                                    </p:animClr>
                                    <p:set>
                                      <p:cBhvr>
                                        <p:cTn id="56" dur="250" autoRev="1" fill="remove"/>
                                        <p:tgtEl>
                                          <p:spTgt spid="43"/>
                                        </p:tgtEl>
                                        <p:attrNameLst>
                                          <p:attrName>fill.type</p:attrName>
                                        </p:attrNameLst>
                                      </p:cBhvr>
                                      <p:to>
                                        <p:strVal val="solid"/>
                                      </p:to>
                                    </p:set>
                                    <p:set>
                                      <p:cBhvr>
                                        <p:cTn id="57" dur="250" autoRev="1" fill="remove"/>
                                        <p:tgtEl>
                                          <p:spTgt spid="43"/>
                                        </p:tgtEl>
                                        <p:attrNameLst>
                                          <p:attrName>fill.on</p:attrName>
                                        </p:attrNameLst>
                                      </p:cBhvr>
                                      <p:to>
                                        <p:strVal val="true"/>
                                      </p:to>
                                    </p:set>
                                  </p:childTnLst>
                                  <p:subTnLst>
                                    <p:audio>
                                      <p:cMediaNode>
                                        <p:cTn display="0" masterRel="sameClick">
                                          <p:stCondLst>
                                            <p:cond evt="begin" delay="0">
                                              <p:tn val="5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43"/>
                  </p:tgtEl>
                </p:cond>
              </p:nextCondLst>
            </p:seq>
            <p:seq concurrent="1" nextAc="seek">
              <p:cTn id="58" restart="whenNotActive" fill="hold" evtFilter="cancelBubble" nodeType="interactiveSeq">
                <p:stCondLst>
                  <p:cond evt="onClick" delay="0">
                    <p:tgtEl>
                      <p:spTgt spid="44"/>
                    </p:tgtEl>
                  </p:cond>
                </p:stCondLst>
                <p:endSync evt="end" delay="0">
                  <p:rtn val="all"/>
                </p:endSync>
                <p:childTnLst>
                  <p:par>
                    <p:cTn id="59" fill="hold">
                      <p:stCondLst>
                        <p:cond delay="0"/>
                      </p:stCondLst>
                      <p:childTnLst>
                        <p:par>
                          <p:cTn id="60" fill="hold">
                            <p:stCondLst>
                              <p:cond delay="0"/>
                            </p:stCondLst>
                            <p:childTnLst>
                              <p:par>
                                <p:cTn id="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 dur="250" autoRev="1" fill="remove"/>
                                        <p:tgtEl>
                                          <p:spTgt spid="44"/>
                                        </p:tgtEl>
                                        <p:attrNameLst>
                                          <p:attrName>style.color</p:attrName>
                                        </p:attrNameLst>
                                      </p:cBhvr>
                                      <p:to>
                                        <a:srgbClr val="FF3399"/>
                                      </p:to>
                                    </p:animClr>
                                    <p:animClr clrSpc="rgb" dir="cw">
                                      <p:cBhvr>
                                        <p:cTn id="63" dur="250" autoRev="1" fill="remove"/>
                                        <p:tgtEl>
                                          <p:spTgt spid="44"/>
                                        </p:tgtEl>
                                        <p:attrNameLst>
                                          <p:attrName>fillcolor</p:attrName>
                                        </p:attrNameLst>
                                      </p:cBhvr>
                                      <p:to>
                                        <a:srgbClr val="FF3399"/>
                                      </p:to>
                                    </p:animClr>
                                    <p:set>
                                      <p:cBhvr>
                                        <p:cTn id="64" dur="250" autoRev="1" fill="remove"/>
                                        <p:tgtEl>
                                          <p:spTgt spid="44"/>
                                        </p:tgtEl>
                                        <p:attrNameLst>
                                          <p:attrName>fill.type</p:attrName>
                                        </p:attrNameLst>
                                      </p:cBhvr>
                                      <p:to>
                                        <p:strVal val="solid"/>
                                      </p:to>
                                    </p:set>
                                    <p:set>
                                      <p:cBhvr>
                                        <p:cTn id="65" dur="250" autoRev="1" fill="remove"/>
                                        <p:tgtEl>
                                          <p:spTgt spid="44"/>
                                        </p:tgtEl>
                                        <p:attrNameLst>
                                          <p:attrName>fill.on</p:attrName>
                                        </p:attrNameLst>
                                      </p:cBhvr>
                                      <p:to>
                                        <p:strVal val="true"/>
                                      </p:to>
                                    </p:set>
                                  </p:childTnLst>
                                  <p:subTnLst>
                                    <p:audio>
                                      <p:cMediaNode>
                                        <p:cTn display="0" masterRel="sameClick">
                                          <p:stCondLst>
                                            <p:cond evt="begin" delay="0">
                                              <p:tn val="6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44"/>
                  </p:tgtEl>
                </p:cond>
              </p:nextCondLst>
            </p:seq>
            <p:seq concurrent="1" nextAc="seek">
              <p:cTn id="66" restart="whenNotActive" fill="hold" evtFilter="cancelBubble" nodeType="interactiveSeq">
                <p:stCondLst>
                  <p:cond evt="onClick" delay="0">
                    <p:tgtEl>
                      <p:spTgt spid="45"/>
                    </p:tgtEl>
                  </p:cond>
                </p:stCondLst>
                <p:endSync evt="end" delay="0">
                  <p:rtn val="all"/>
                </p:endSync>
                <p:childTnLst>
                  <p:par>
                    <p:cTn id="67" fill="hold">
                      <p:stCondLst>
                        <p:cond delay="0"/>
                      </p:stCondLst>
                      <p:childTnLst>
                        <p:par>
                          <p:cTn id="68" fill="hold">
                            <p:stCondLst>
                              <p:cond delay="0"/>
                            </p:stCondLst>
                            <p:childTnLst>
                              <p:par>
                                <p:cTn id="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0" dur="250" autoRev="1" fill="remove"/>
                                        <p:tgtEl>
                                          <p:spTgt spid="45"/>
                                        </p:tgtEl>
                                        <p:attrNameLst>
                                          <p:attrName>style.color</p:attrName>
                                        </p:attrNameLst>
                                      </p:cBhvr>
                                      <p:to>
                                        <a:srgbClr val="FF3399"/>
                                      </p:to>
                                    </p:animClr>
                                    <p:animClr clrSpc="rgb" dir="cw">
                                      <p:cBhvr>
                                        <p:cTn id="71" dur="250" autoRev="1" fill="remove"/>
                                        <p:tgtEl>
                                          <p:spTgt spid="45"/>
                                        </p:tgtEl>
                                        <p:attrNameLst>
                                          <p:attrName>fillcolor</p:attrName>
                                        </p:attrNameLst>
                                      </p:cBhvr>
                                      <p:to>
                                        <a:srgbClr val="FF3399"/>
                                      </p:to>
                                    </p:animClr>
                                    <p:set>
                                      <p:cBhvr>
                                        <p:cTn id="72" dur="250" autoRev="1" fill="remove"/>
                                        <p:tgtEl>
                                          <p:spTgt spid="45"/>
                                        </p:tgtEl>
                                        <p:attrNameLst>
                                          <p:attrName>fill.type</p:attrName>
                                        </p:attrNameLst>
                                      </p:cBhvr>
                                      <p:to>
                                        <p:strVal val="solid"/>
                                      </p:to>
                                    </p:set>
                                    <p:set>
                                      <p:cBhvr>
                                        <p:cTn id="73" dur="250" autoRev="1" fill="remove"/>
                                        <p:tgtEl>
                                          <p:spTgt spid="45"/>
                                        </p:tgtEl>
                                        <p:attrNameLst>
                                          <p:attrName>fill.on</p:attrName>
                                        </p:attrNameLst>
                                      </p:cBhvr>
                                      <p:to>
                                        <p:strVal val="true"/>
                                      </p:to>
                                    </p:set>
                                  </p:childTnLst>
                                  <p:subTnLst>
                                    <p:audio>
                                      <p:cMediaNode>
                                        <p:cTn display="0" masterRel="sameClick">
                                          <p:stCondLst>
                                            <p:cond evt="begin" delay="0">
                                              <p:tn val="6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45"/>
                  </p:tgtEl>
                </p:cond>
              </p:nextCondLst>
            </p:seq>
            <p:seq concurrent="1" nextAc="seek">
              <p:cTn id="74" restart="whenNotActive" fill="hold" evtFilter="cancelBubble" nodeType="interactiveSeq">
                <p:stCondLst>
                  <p:cond evt="onClick" delay="0">
                    <p:tgtEl>
                      <p:spTgt spid="46"/>
                    </p:tgtEl>
                  </p:cond>
                </p:stCondLst>
                <p:endSync evt="end" delay="0">
                  <p:rtn val="all"/>
                </p:endSync>
                <p:childTnLst>
                  <p:par>
                    <p:cTn id="75" fill="hold">
                      <p:stCondLst>
                        <p:cond delay="0"/>
                      </p:stCondLst>
                      <p:childTnLst>
                        <p:par>
                          <p:cTn id="76" fill="hold">
                            <p:stCondLst>
                              <p:cond delay="0"/>
                            </p:stCondLst>
                            <p:childTnLst>
                              <p:par>
                                <p:cTn id="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8" dur="250" autoRev="1" fill="remove"/>
                                        <p:tgtEl>
                                          <p:spTgt spid="46"/>
                                        </p:tgtEl>
                                        <p:attrNameLst>
                                          <p:attrName>style.color</p:attrName>
                                        </p:attrNameLst>
                                      </p:cBhvr>
                                      <p:to>
                                        <a:srgbClr val="FF3399"/>
                                      </p:to>
                                    </p:animClr>
                                    <p:animClr clrSpc="rgb" dir="cw">
                                      <p:cBhvr>
                                        <p:cTn id="79" dur="250" autoRev="1" fill="remove"/>
                                        <p:tgtEl>
                                          <p:spTgt spid="46"/>
                                        </p:tgtEl>
                                        <p:attrNameLst>
                                          <p:attrName>fillcolor</p:attrName>
                                        </p:attrNameLst>
                                      </p:cBhvr>
                                      <p:to>
                                        <a:srgbClr val="FF3399"/>
                                      </p:to>
                                    </p:animClr>
                                    <p:set>
                                      <p:cBhvr>
                                        <p:cTn id="80" dur="250" autoRev="1" fill="remove"/>
                                        <p:tgtEl>
                                          <p:spTgt spid="46"/>
                                        </p:tgtEl>
                                        <p:attrNameLst>
                                          <p:attrName>fill.type</p:attrName>
                                        </p:attrNameLst>
                                      </p:cBhvr>
                                      <p:to>
                                        <p:strVal val="solid"/>
                                      </p:to>
                                    </p:set>
                                    <p:set>
                                      <p:cBhvr>
                                        <p:cTn id="81" dur="250" autoRev="1" fill="remove"/>
                                        <p:tgtEl>
                                          <p:spTgt spid="46"/>
                                        </p:tgtEl>
                                        <p:attrNameLst>
                                          <p:attrName>fill.on</p:attrName>
                                        </p:attrNameLst>
                                      </p:cBhvr>
                                      <p:to>
                                        <p:strVal val="true"/>
                                      </p:to>
                                    </p:set>
                                  </p:childTnLst>
                                  <p:subTnLst>
                                    <p:audio>
                                      <p:cMediaNode>
                                        <p:cTn display="0" masterRel="sameClick">
                                          <p:stCondLst>
                                            <p:cond evt="begin" delay="0">
                                              <p:tn val="7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46"/>
                  </p:tgtEl>
                </p:cond>
              </p:nextCondLst>
            </p:seq>
            <p:seq concurrent="1" nextAc="seek">
              <p:cTn id="82" restart="whenNotActive" fill="hold" evtFilter="cancelBubble" nodeType="interactiveSeq">
                <p:stCondLst>
                  <p:cond evt="onClick" delay="0">
                    <p:tgtEl>
                      <p:spTgt spid="47"/>
                    </p:tgtEl>
                  </p:cond>
                </p:stCondLst>
                <p:endSync evt="end" delay="0">
                  <p:rtn val="all"/>
                </p:endSync>
                <p:childTnLst>
                  <p:par>
                    <p:cTn id="83" fill="hold">
                      <p:stCondLst>
                        <p:cond delay="0"/>
                      </p:stCondLst>
                      <p:childTnLst>
                        <p:par>
                          <p:cTn id="84" fill="hold">
                            <p:stCondLst>
                              <p:cond delay="0"/>
                            </p:stCondLst>
                            <p:childTnLst>
                              <p:par>
                                <p:cTn id="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86" dur="250" autoRev="1" fill="remove"/>
                                        <p:tgtEl>
                                          <p:spTgt spid="47"/>
                                        </p:tgtEl>
                                        <p:attrNameLst>
                                          <p:attrName>style.color</p:attrName>
                                        </p:attrNameLst>
                                      </p:cBhvr>
                                      <p:to>
                                        <a:srgbClr val="FF3399"/>
                                      </p:to>
                                    </p:animClr>
                                    <p:animClr clrSpc="rgb" dir="cw">
                                      <p:cBhvr>
                                        <p:cTn id="87" dur="250" autoRev="1" fill="remove"/>
                                        <p:tgtEl>
                                          <p:spTgt spid="47"/>
                                        </p:tgtEl>
                                        <p:attrNameLst>
                                          <p:attrName>fillcolor</p:attrName>
                                        </p:attrNameLst>
                                      </p:cBhvr>
                                      <p:to>
                                        <a:srgbClr val="FF3399"/>
                                      </p:to>
                                    </p:animClr>
                                    <p:set>
                                      <p:cBhvr>
                                        <p:cTn id="88" dur="250" autoRev="1" fill="remove"/>
                                        <p:tgtEl>
                                          <p:spTgt spid="47"/>
                                        </p:tgtEl>
                                        <p:attrNameLst>
                                          <p:attrName>fill.type</p:attrName>
                                        </p:attrNameLst>
                                      </p:cBhvr>
                                      <p:to>
                                        <p:strVal val="solid"/>
                                      </p:to>
                                    </p:set>
                                    <p:set>
                                      <p:cBhvr>
                                        <p:cTn id="89" dur="250" autoRev="1" fill="remove"/>
                                        <p:tgtEl>
                                          <p:spTgt spid="47"/>
                                        </p:tgtEl>
                                        <p:attrNameLst>
                                          <p:attrName>fill.on</p:attrName>
                                        </p:attrNameLst>
                                      </p:cBhvr>
                                      <p:to>
                                        <p:strVal val="true"/>
                                      </p:to>
                                    </p:set>
                                  </p:childTnLst>
                                  <p:subTnLst>
                                    <p:audio>
                                      <p:cMediaNode>
                                        <p:cTn display="0" masterRel="sameClick">
                                          <p:stCondLst>
                                            <p:cond evt="begin" delay="0">
                                              <p:tn val="8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47"/>
                  </p:tgtEl>
                </p:cond>
              </p:nextCondLst>
            </p:seq>
            <p:seq concurrent="1" nextAc="seek">
              <p:cTn id="90" restart="whenNotActive" fill="hold" evtFilter="cancelBubble" nodeType="interactiveSeq">
                <p:stCondLst>
                  <p:cond evt="onClick" delay="0">
                    <p:tgtEl>
                      <p:spTgt spid="48"/>
                    </p:tgtEl>
                  </p:cond>
                </p:stCondLst>
                <p:endSync evt="end" delay="0">
                  <p:rtn val="all"/>
                </p:endSync>
                <p:childTnLst>
                  <p:par>
                    <p:cTn id="91" fill="hold">
                      <p:stCondLst>
                        <p:cond delay="0"/>
                      </p:stCondLst>
                      <p:childTnLst>
                        <p:par>
                          <p:cTn id="92" fill="hold">
                            <p:stCondLst>
                              <p:cond delay="0"/>
                            </p:stCondLst>
                            <p:childTnLst>
                              <p:par>
                                <p:cTn id="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4" dur="250" autoRev="1" fill="remove"/>
                                        <p:tgtEl>
                                          <p:spTgt spid="48"/>
                                        </p:tgtEl>
                                        <p:attrNameLst>
                                          <p:attrName>style.color</p:attrName>
                                        </p:attrNameLst>
                                      </p:cBhvr>
                                      <p:to>
                                        <a:srgbClr val="FF3399"/>
                                      </p:to>
                                    </p:animClr>
                                    <p:animClr clrSpc="rgb" dir="cw">
                                      <p:cBhvr>
                                        <p:cTn id="95" dur="250" autoRev="1" fill="remove"/>
                                        <p:tgtEl>
                                          <p:spTgt spid="48"/>
                                        </p:tgtEl>
                                        <p:attrNameLst>
                                          <p:attrName>fillcolor</p:attrName>
                                        </p:attrNameLst>
                                      </p:cBhvr>
                                      <p:to>
                                        <a:srgbClr val="FF3399"/>
                                      </p:to>
                                    </p:animClr>
                                    <p:set>
                                      <p:cBhvr>
                                        <p:cTn id="96" dur="250" autoRev="1" fill="remove"/>
                                        <p:tgtEl>
                                          <p:spTgt spid="48"/>
                                        </p:tgtEl>
                                        <p:attrNameLst>
                                          <p:attrName>fill.type</p:attrName>
                                        </p:attrNameLst>
                                      </p:cBhvr>
                                      <p:to>
                                        <p:strVal val="solid"/>
                                      </p:to>
                                    </p:set>
                                    <p:set>
                                      <p:cBhvr>
                                        <p:cTn id="97" dur="250" autoRev="1" fill="remove"/>
                                        <p:tgtEl>
                                          <p:spTgt spid="48"/>
                                        </p:tgtEl>
                                        <p:attrNameLst>
                                          <p:attrName>fill.on</p:attrName>
                                        </p:attrNameLst>
                                      </p:cBhvr>
                                      <p:to>
                                        <p:strVal val="true"/>
                                      </p:to>
                                    </p:set>
                                  </p:childTnLst>
                                  <p:subTnLst>
                                    <p:audio>
                                      <p:cMediaNode>
                                        <p:cTn display="0" masterRel="sameClick">
                                          <p:stCondLst>
                                            <p:cond evt="begin" delay="0">
                                              <p:tn val="9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48"/>
                  </p:tgtEl>
                </p:cond>
              </p:nextCondLst>
            </p:seq>
            <p:seq concurrent="1" nextAc="seek">
              <p:cTn id="98" restart="whenNotActive" fill="hold" evtFilter="cancelBubble" nodeType="interactiveSeq">
                <p:stCondLst>
                  <p:cond evt="onClick" delay="0">
                    <p:tgtEl>
                      <p:spTgt spid="49"/>
                    </p:tgtEl>
                  </p:cond>
                </p:stCondLst>
                <p:endSync evt="end" delay="0">
                  <p:rtn val="all"/>
                </p:endSync>
                <p:childTnLst>
                  <p:par>
                    <p:cTn id="99" fill="hold">
                      <p:stCondLst>
                        <p:cond delay="0"/>
                      </p:stCondLst>
                      <p:childTnLst>
                        <p:par>
                          <p:cTn id="100" fill="hold">
                            <p:stCondLst>
                              <p:cond delay="0"/>
                            </p:stCondLst>
                            <p:childTnLst>
                              <p:par>
                                <p:cTn id="1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02" dur="250" autoRev="1" fill="remove"/>
                                        <p:tgtEl>
                                          <p:spTgt spid="49"/>
                                        </p:tgtEl>
                                        <p:attrNameLst>
                                          <p:attrName>style.color</p:attrName>
                                        </p:attrNameLst>
                                      </p:cBhvr>
                                      <p:to>
                                        <a:srgbClr val="FF3399"/>
                                      </p:to>
                                    </p:animClr>
                                    <p:animClr clrSpc="rgb" dir="cw">
                                      <p:cBhvr>
                                        <p:cTn id="103" dur="250" autoRev="1" fill="remove"/>
                                        <p:tgtEl>
                                          <p:spTgt spid="49"/>
                                        </p:tgtEl>
                                        <p:attrNameLst>
                                          <p:attrName>fillcolor</p:attrName>
                                        </p:attrNameLst>
                                      </p:cBhvr>
                                      <p:to>
                                        <a:srgbClr val="FF3399"/>
                                      </p:to>
                                    </p:animClr>
                                    <p:set>
                                      <p:cBhvr>
                                        <p:cTn id="104" dur="250" autoRev="1" fill="remove"/>
                                        <p:tgtEl>
                                          <p:spTgt spid="49"/>
                                        </p:tgtEl>
                                        <p:attrNameLst>
                                          <p:attrName>fill.type</p:attrName>
                                        </p:attrNameLst>
                                      </p:cBhvr>
                                      <p:to>
                                        <p:strVal val="solid"/>
                                      </p:to>
                                    </p:set>
                                    <p:set>
                                      <p:cBhvr>
                                        <p:cTn id="105" dur="250" autoRev="1" fill="remove"/>
                                        <p:tgtEl>
                                          <p:spTgt spid="49"/>
                                        </p:tgtEl>
                                        <p:attrNameLst>
                                          <p:attrName>fill.on</p:attrName>
                                        </p:attrNameLst>
                                      </p:cBhvr>
                                      <p:to>
                                        <p:strVal val="true"/>
                                      </p:to>
                                    </p:set>
                                  </p:childTnLst>
                                  <p:subTnLst>
                                    <p:audio>
                                      <p:cMediaNode>
                                        <p:cTn display="0" masterRel="sameClick">
                                          <p:stCondLst>
                                            <p:cond evt="begin" delay="0">
                                              <p:tn val="10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49"/>
                  </p:tgtEl>
                </p:cond>
              </p:nextCondLst>
            </p:seq>
            <p:seq concurrent="1" nextAc="seek">
              <p:cTn id="106" restart="whenNotActive" fill="hold" evtFilter="cancelBubble" nodeType="interactiveSeq">
                <p:stCondLst>
                  <p:cond evt="onClick" delay="0">
                    <p:tgtEl>
                      <p:spTgt spid="50"/>
                    </p:tgtEl>
                  </p:cond>
                </p:stCondLst>
                <p:endSync evt="end" delay="0">
                  <p:rtn val="all"/>
                </p:endSync>
                <p:childTnLst>
                  <p:par>
                    <p:cTn id="107" fill="hold">
                      <p:stCondLst>
                        <p:cond delay="0"/>
                      </p:stCondLst>
                      <p:childTnLst>
                        <p:par>
                          <p:cTn id="108" fill="hold">
                            <p:stCondLst>
                              <p:cond delay="0"/>
                            </p:stCondLst>
                            <p:childTnLst>
                              <p:par>
                                <p:cTn id="1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0" dur="250" autoRev="1" fill="remove"/>
                                        <p:tgtEl>
                                          <p:spTgt spid="50"/>
                                        </p:tgtEl>
                                        <p:attrNameLst>
                                          <p:attrName>style.color</p:attrName>
                                        </p:attrNameLst>
                                      </p:cBhvr>
                                      <p:to>
                                        <a:srgbClr val="FF3399"/>
                                      </p:to>
                                    </p:animClr>
                                    <p:animClr clrSpc="rgb" dir="cw">
                                      <p:cBhvr>
                                        <p:cTn id="111" dur="250" autoRev="1" fill="remove"/>
                                        <p:tgtEl>
                                          <p:spTgt spid="50"/>
                                        </p:tgtEl>
                                        <p:attrNameLst>
                                          <p:attrName>fillcolor</p:attrName>
                                        </p:attrNameLst>
                                      </p:cBhvr>
                                      <p:to>
                                        <a:srgbClr val="FF3399"/>
                                      </p:to>
                                    </p:animClr>
                                    <p:set>
                                      <p:cBhvr>
                                        <p:cTn id="112" dur="250" autoRev="1" fill="remove"/>
                                        <p:tgtEl>
                                          <p:spTgt spid="50"/>
                                        </p:tgtEl>
                                        <p:attrNameLst>
                                          <p:attrName>fill.type</p:attrName>
                                        </p:attrNameLst>
                                      </p:cBhvr>
                                      <p:to>
                                        <p:strVal val="solid"/>
                                      </p:to>
                                    </p:set>
                                    <p:set>
                                      <p:cBhvr>
                                        <p:cTn id="113" dur="250" autoRev="1" fill="remove"/>
                                        <p:tgtEl>
                                          <p:spTgt spid="50"/>
                                        </p:tgtEl>
                                        <p:attrNameLst>
                                          <p:attrName>fill.on</p:attrName>
                                        </p:attrNameLst>
                                      </p:cBhvr>
                                      <p:to>
                                        <p:strVal val="true"/>
                                      </p:to>
                                    </p:set>
                                  </p:childTnLst>
                                  <p:subTnLst>
                                    <p:audio>
                                      <p:cMediaNode>
                                        <p:cTn display="0" masterRel="sameClick">
                                          <p:stCondLst>
                                            <p:cond evt="begin" delay="0">
                                              <p:tn val="10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50"/>
                  </p:tgtEl>
                </p:cond>
              </p:nextCondLst>
            </p:seq>
            <p:seq concurrent="1" nextAc="seek">
              <p:cTn id="114" restart="whenNotActive" fill="hold" evtFilter="cancelBubble" nodeType="interactiveSeq">
                <p:stCondLst>
                  <p:cond evt="onClick" delay="0">
                    <p:tgtEl>
                      <p:spTgt spid="51"/>
                    </p:tgtEl>
                  </p:cond>
                </p:stCondLst>
                <p:endSync evt="end" delay="0">
                  <p:rtn val="all"/>
                </p:endSync>
                <p:childTnLst>
                  <p:par>
                    <p:cTn id="115" fill="hold">
                      <p:stCondLst>
                        <p:cond delay="0"/>
                      </p:stCondLst>
                      <p:childTnLst>
                        <p:par>
                          <p:cTn id="116" fill="hold">
                            <p:stCondLst>
                              <p:cond delay="0"/>
                            </p:stCondLst>
                            <p:childTnLst>
                              <p:par>
                                <p:cTn id="1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8" dur="250" autoRev="1" fill="remove"/>
                                        <p:tgtEl>
                                          <p:spTgt spid="51"/>
                                        </p:tgtEl>
                                        <p:attrNameLst>
                                          <p:attrName>style.color</p:attrName>
                                        </p:attrNameLst>
                                      </p:cBhvr>
                                      <p:to>
                                        <a:srgbClr val="FF3399"/>
                                      </p:to>
                                    </p:animClr>
                                    <p:animClr clrSpc="rgb" dir="cw">
                                      <p:cBhvr>
                                        <p:cTn id="119" dur="250" autoRev="1" fill="remove"/>
                                        <p:tgtEl>
                                          <p:spTgt spid="51"/>
                                        </p:tgtEl>
                                        <p:attrNameLst>
                                          <p:attrName>fillcolor</p:attrName>
                                        </p:attrNameLst>
                                      </p:cBhvr>
                                      <p:to>
                                        <a:srgbClr val="FF3399"/>
                                      </p:to>
                                    </p:animClr>
                                    <p:set>
                                      <p:cBhvr>
                                        <p:cTn id="120" dur="250" autoRev="1" fill="remove"/>
                                        <p:tgtEl>
                                          <p:spTgt spid="51"/>
                                        </p:tgtEl>
                                        <p:attrNameLst>
                                          <p:attrName>fill.type</p:attrName>
                                        </p:attrNameLst>
                                      </p:cBhvr>
                                      <p:to>
                                        <p:strVal val="solid"/>
                                      </p:to>
                                    </p:set>
                                    <p:set>
                                      <p:cBhvr>
                                        <p:cTn id="121" dur="250" autoRev="1" fill="remove"/>
                                        <p:tgtEl>
                                          <p:spTgt spid="51"/>
                                        </p:tgtEl>
                                        <p:attrNameLst>
                                          <p:attrName>fill.on</p:attrName>
                                        </p:attrNameLst>
                                      </p:cBhvr>
                                      <p:to>
                                        <p:strVal val="true"/>
                                      </p:to>
                                    </p:set>
                                  </p:childTnLst>
                                  <p:subTnLst>
                                    <p:audio>
                                      <p:cMediaNode>
                                        <p:cTn display="0" masterRel="sameClick">
                                          <p:stCondLst>
                                            <p:cond evt="begin" delay="0">
                                              <p:tn val="11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51"/>
                  </p:tgtEl>
                </p:cond>
              </p:nextCondLst>
            </p:seq>
            <p:seq concurrent="1" nextAc="seek">
              <p:cTn id="122" restart="whenNotActive" fill="hold" evtFilter="cancelBubble" nodeType="interactiveSeq">
                <p:stCondLst>
                  <p:cond evt="onClick" delay="0">
                    <p:tgtEl>
                      <p:spTgt spid="52"/>
                    </p:tgtEl>
                  </p:cond>
                </p:stCondLst>
                <p:endSync evt="end" delay="0">
                  <p:rtn val="all"/>
                </p:endSync>
                <p:childTnLst>
                  <p:par>
                    <p:cTn id="123" fill="hold">
                      <p:stCondLst>
                        <p:cond delay="0"/>
                      </p:stCondLst>
                      <p:childTnLst>
                        <p:par>
                          <p:cTn id="124" fill="hold">
                            <p:stCondLst>
                              <p:cond delay="0"/>
                            </p:stCondLst>
                            <p:childTnLst>
                              <p:par>
                                <p:cTn id="1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26" dur="250" autoRev="1" fill="remove"/>
                                        <p:tgtEl>
                                          <p:spTgt spid="52"/>
                                        </p:tgtEl>
                                        <p:attrNameLst>
                                          <p:attrName>style.color</p:attrName>
                                        </p:attrNameLst>
                                      </p:cBhvr>
                                      <p:to>
                                        <a:srgbClr val="FF3399"/>
                                      </p:to>
                                    </p:animClr>
                                    <p:animClr clrSpc="rgb" dir="cw">
                                      <p:cBhvr>
                                        <p:cTn id="127" dur="250" autoRev="1" fill="remove"/>
                                        <p:tgtEl>
                                          <p:spTgt spid="52"/>
                                        </p:tgtEl>
                                        <p:attrNameLst>
                                          <p:attrName>fillcolor</p:attrName>
                                        </p:attrNameLst>
                                      </p:cBhvr>
                                      <p:to>
                                        <a:srgbClr val="FF3399"/>
                                      </p:to>
                                    </p:animClr>
                                    <p:set>
                                      <p:cBhvr>
                                        <p:cTn id="128" dur="250" autoRev="1" fill="remove"/>
                                        <p:tgtEl>
                                          <p:spTgt spid="52"/>
                                        </p:tgtEl>
                                        <p:attrNameLst>
                                          <p:attrName>fill.type</p:attrName>
                                        </p:attrNameLst>
                                      </p:cBhvr>
                                      <p:to>
                                        <p:strVal val="solid"/>
                                      </p:to>
                                    </p:set>
                                    <p:set>
                                      <p:cBhvr>
                                        <p:cTn id="129" dur="250" autoRev="1" fill="remove"/>
                                        <p:tgtEl>
                                          <p:spTgt spid="52"/>
                                        </p:tgtEl>
                                        <p:attrNameLst>
                                          <p:attrName>fill.on</p:attrName>
                                        </p:attrNameLst>
                                      </p:cBhvr>
                                      <p:to>
                                        <p:strVal val="true"/>
                                      </p:to>
                                    </p:set>
                                  </p:childTnLst>
                                  <p:subTnLst>
                                    <p:audio>
                                      <p:cMediaNode>
                                        <p:cTn display="0" masterRel="sameClick">
                                          <p:stCondLst>
                                            <p:cond evt="begin" delay="0">
                                              <p:tn val="12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52"/>
                  </p:tgtEl>
                </p:cond>
              </p:nextCondLst>
            </p:seq>
            <p:seq concurrent="1" nextAc="seek">
              <p:cTn id="130" restart="whenNotActive" fill="hold" evtFilter="cancelBubble" nodeType="interactiveSeq">
                <p:stCondLst>
                  <p:cond evt="onClick" delay="0">
                    <p:tgtEl>
                      <p:spTgt spid="53"/>
                    </p:tgtEl>
                  </p:cond>
                </p:stCondLst>
                <p:endSync evt="end" delay="0">
                  <p:rtn val="all"/>
                </p:endSync>
                <p:childTnLst>
                  <p:par>
                    <p:cTn id="131" fill="hold">
                      <p:stCondLst>
                        <p:cond delay="0"/>
                      </p:stCondLst>
                      <p:childTnLst>
                        <p:par>
                          <p:cTn id="132" fill="hold">
                            <p:stCondLst>
                              <p:cond delay="0"/>
                            </p:stCondLst>
                            <p:childTnLst>
                              <p:par>
                                <p:cTn id="1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4" dur="250" autoRev="1" fill="remove"/>
                                        <p:tgtEl>
                                          <p:spTgt spid="53"/>
                                        </p:tgtEl>
                                        <p:attrNameLst>
                                          <p:attrName>style.color</p:attrName>
                                        </p:attrNameLst>
                                      </p:cBhvr>
                                      <p:to>
                                        <a:srgbClr val="FF3399"/>
                                      </p:to>
                                    </p:animClr>
                                    <p:animClr clrSpc="rgb" dir="cw">
                                      <p:cBhvr>
                                        <p:cTn id="135" dur="250" autoRev="1" fill="remove"/>
                                        <p:tgtEl>
                                          <p:spTgt spid="53"/>
                                        </p:tgtEl>
                                        <p:attrNameLst>
                                          <p:attrName>fillcolor</p:attrName>
                                        </p:attrNameLst>
                                      </p:cBhvr>
                                      <p:to>
                                        <a:srgbClr val="FF3399"/>
                                      </p:to>
                                    </p:animClr>
                                    <p:set>
                                      <p:cBhvr>
                                        <p:cTn id="136" dur="250" autoRev="1" fill="remove"/>
                                        <p:tgtEl>
                                          <p:spTgt spid="53"/>
                                        </p:tgtEl>
                                        <p:attrNameLst>
                                          <p:attrName>fill.type</p:attrName>
                                        </p:attrNameLst>
                                      </p:cBhvr>
                                      <p:to>
                                        <p:strVal val="solid"/>
                                      </p:to>
                                    </p:set>
                                    <p:set>
                                      <p:cBhvr>
                                        <p:cTn id="137" dur="250" autoRev="1" fill="remove"/>
                                        <p:tgtEl>
                                          <p:spTgt spid="53"/>
                                        </p:tgtEl>
                                        <p:attrNameLst>
                                          <p:attrName>fill.on</p:attrName>
                                        </p:attrNameLst>
                                      </p:cBhvr>
                                      <p:to>
                                        <p:strVal val="true"/>
                                      </p:to>
                                    </p:set>
                                  </p:childTnLst>
                                  <p:subTnLst>
                                    <p:audio>
                                      <p:cMediaNode>
                                        <p:cTn display="0" masterRel="sameClick">
                                          <p:stCondLst>
                                            <p:cond evt="begin" delay="0">
                                              <p:tn val="13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53"/>
                  </p:tgtEl>
                </p:cond>
              </p:nextCondLst>
            </p:seq>
            <p:seq concurrent="1" nextAc="seek">
              <p:cTn id="138" restart="whenNotActive" fill="hold" evtFilter="cancelBubble" nodeType="interactiveSeq">
                <p:stCondLst>
                  <p:cond evt="onClick" delay="0">
                    <p:tgtEl>
                      <p:spTgt spid="54"/>
                    </p:tgtEl>
                  </p:cond>
                </p:stCondLst>
                <p:endSync evt="end" delay="0">
                  <p:rtn val="all"/>
                </p:endSync>
                <p:childTnLst>
                  <p:par>
                    <p:cTn id="139" fill="hold">
                      <p:stCondLst>
                        <p:cond delay="0"/>
                      </p:stCondLst>
                      <p:childTnLst>
                        <p:par>
                          <p:cTn id="140" fill="hold">
                            <p:stCondLst>
                              <p:cond delay="0"/>
                            </p:stCondLst>
                            <p:childTnLst>
                              <p:par>
                                <p:cTn id="1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2" dur="250" autoRev="1" fill="remove"/>
                                        <p:tgtEl>
                                          <p:spTgt spid="54"/>
                                        </p:tgtEl>
                                        <p:attrNameLst>
                                          <p:attrName>style.color</p:attrName>
                                        </p:attrNameLst>
                                      </p:cBhvr>
                                      <p:to>
                                        <a:srgbClr val="FF3399"/>
                                      </p:to>
                                    </p:animClr>
                                    <p:animClr clrSpc="rgb" dir="cw">
                                      <p:cBhvr>
                                        <p:cTn id="143" dur="250" autoRev="1" fill="remove"/>
                                        <p:tgtEl>
                                          <p:spTgt spid="54"/>
                                        </p:tgtEl>
                                        <p:attrNameLst>
                                          <p:attrName>fillcolor</p:attrName>
                                        </p:attrNameLst>
                                      </p:cBhvr>
                                      <p:to>
                                        <a:srgbClr val="FF3399"/>
                                      </p:to>
                                    </p:animClr>
                                    <p:set>
                                      <p:cBhvr>
                                        <p:cTn id="144" dur="250" autoRev="1" fill="remove"/>
                                        <p:tgtEl>
                                          <p:spTgt spid="54"/>
                                        </p:tgtEl>
                                        <p:attrNameLst>
                                          <p:attrName>fill.type</p:attrName>
                                        </p:attrNameLst>
                                      </p:cBhvr>
                                      <p:to>
                                        <p:strVal val="solid"/>
                                      </p:to>
                                    </p:set>
                                    <p:set>
                                      <p:cBhvr>
                                        <p:cTn id="145" dur="250" autoRev="1" fill="remove"/>
                                        <p:tgtEl>
                                          <p:spTgt spid="54"/>
                                        </p:tgtEl>
                                        <p:attrNameLst>
                                          <p:attrName>fill.on</p:attrName>
                                        </p:attrNameLst>
                                      </p:cBhvr>
                                      <p:to>
                                        <p:strVal val="true"/>
                                      </p:to>
                                    </p:set>
                                  </p:childTnLst>
                                  <p:subTnLst>
                                    <p:audio>
                                      <p:cMediaNode>
                                        <p:cTn display="0" masterRel="sameClick">
                                          <p:stCondLst>
                                            <p:cond evt="begin" delay="0">
                                              <p:tn val="14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54"/>
                  </p:tgtEl>
                </p:cond>
              </p:nextCondLst>
            </p:seq>
            <p:seq concurrent="1" nextAc="seek">
              <p:cTn id="146" restart="whenNotActive" fill="hold" evtFilter="cancelBubble" nodeType="interactiveSeq">
                <p:stCondLst>
                  <p:cond evt="onClick" delay="0">
                    <p:tgtEl>
                      <p:spTgt spid="55"/>
                    </p:tgtEl>
                  </p:cond>
                </p:stCondLst>
                <p:endSync evt="end" delay="0">
                  <p:rtn val="all"/>
                </p:endSync>
                <p:childTnLst>
                  <p:par>
                    <p:cTn id="147" fill="hold">
                      <p:stCondLst>
                        <p:cond delay="0"/>
                      </p:stCondLst>
                      <p:childTnLst>
                        <p:par>
                          <p:cTn id="148" fill="hold">
                            <p:stCondLst>
                              <p:cond delay="0"/>
                            </p:stCondLst>
                            <p:childTnLst>
                              <p:par>
                                <p:cTn id="1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0" dur="250" autoRev="1" fill="remove"/>
                                        <p:tgtEl>
                                          <p:spTgt spid="55"/>
                                        </p:tgtEl>
                                        <p:attrNameLst>
                                          <p:attrName>style.color</p:attrName>
                                        </p:attrNameLst>
                                      </p:cBhvr>
                                      <p:to>
                                        <a:srgbClr val="FF3399"/>
                                      </p:to>
                                    </p:animClr>
                                    <p:animClr clrSpc="rgb" dir="cw">
                                      <p:cBhvr>
                                        <p:cTn id="151" dur="250" autoRev="1" fill="remove"/>
                                        <p:tgtEl>
                                          <p:spTgt spid="55"/>
                                        </p:tgtEl>
                                        <p:attrNameLst>
                                          <p:attrName>fillcolor</p:attrName>
                                        </p:attrNameLst>
                                      </p:cBhvr>
                                      <p:to>
                                        <a:srgbClr val="FF3399"/>
                                      </p:to>
                                    </p:animClr>
                                    <p:set>
                                      <p:cBhvr>
                                        <p:cTn id="152" dur="250" autoRev="1" fill="remove"/>
                                        <p:tgtEl>
                                          <p:spTgt spid="55"/>
                                        </p:tgtEl>
                                        <p:attrNameLst>
                                          <p:attrName>fill.type</p:attrName>
                                        </p:attrNameLst>
                                      </p:cBhvr>
                                      <p:to>
                                        <p:strVal val="solid"/>
                                      </p:to>
                                    </p:set>
                                    <p:set>
                                      <p:cBhvr>
                                        <p:cTn id="153" dur="250" autoRev="1" fill="remove"/>
                                        <p:tgtEl>
                                          <p:spTgt spid="55"/>
                                        </p:tgtEl>
                                        <p:attrNameLst>
                                          <p:attrName>fill.on</p:attrName>
                                        </p:attrNameLst>
                                      </p:cBhvr>
                                      <p:to>
                                        <p:strVal val="true"/>
                                      </p:to>
                                    </p:set>
                                  </p:childTnLst>
                                  <p:subTnLst>
                                    <p:audio>
                                      <p:cMediaNode>
                                        <p:cTn display="0" masterRel="sameClick">
                                          <p:stCondLst>
                                            <p:cond evt="begin" delay="0">
                                              <p:tn val="14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55"/>
                  </p:tgtEl>
                </p:cond>
              </p:nextCondLst>
            </p:seq>
            <p:seq concurrent="1" nextAc="seek">
              <p:cTn id="154" restart="whenNotActive" fill="hold" evtFilter="cancelBubble" nodeType="interactiveSeq">
                <p:stCondLst>
                  <p:cond evt="onClick" delay="0">
                    <p:tgtEl>
                      <p:spTgt spid="56"/>
                    </p:tgtEl>
                  </p:cond>
                </p:stCondLst>
                <p:endSync evt="end" delay="0">
                  <p:rtn val="all"/>
                </p:endSync>
                <p:childTnLst>
                  <p:par>
                    <p:cTn id="155" fill="hold">
                      <p:stCondLst>
                        <p:cond delay="0"/>
                      </p:stCondLst>
                      <p:childTnLst>
                        <p:par>
                          <p:cTn id="156" fill="hold">
                            <p:stCondLst>
                              <p:cond delay="0"/>
                            </p:stCondLst>
                            <p:childTnLst>
                              <p:par>
                                <p:cTn id="1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8" dur="250" autoRev="1" fill="remove"/>
                                        <p:tgtEl>
                                          <p:spTgt spid="56"/>
                                        </p:tgtEl>
                                        <p:attrNameLst>
                                          <p:attrName>style.color</p:attrName>
                                        </p:attrNameLst>
                                      </p:cBhvr>
                                      <p:to>
                                        <a:srgbClr val="FF3399"/>
                                      </p:to>
                                    </p:animClr>
                                    <p:animClr clrSpc="rgb" dir="cw">
                                      <p:cBhvr>
                                        <p:cTn id="159" dur="250" autoRev="1" fill="remove"/>
                                        <p:tgtEl>
                                          <p:spTgt spid="56"/>
                                        </p:tgtEl>
                                        <p:attrNameLst>
                                          <p:attrName>fillcolor</p:attrName>
                                        </p:attrNameLst>
                                      </p:cBhvr>
                                      <p:to>
                                        <a:srgbClr val="FF3399"/>
                                      </p:to>
                                    </p:animClr>
                                    <p:set>
                                      <p:cBhvr>
                                        <p:cTn id="160" dur="250" autoRev="1" fill="remove"/>
                                        <p:tgtEl>
                                          <p:spTgt spid="56"/>
                                        </p:tgtEl>
                                        <p:attrNameLst>
                                          <p:attrName>fill.type</p:attrName>
                                        </p:attrNameLst>
                                      </p:cBhvr>
                                      <p:to>
                                        <p:strVal val="solid"/>
                                      </p:to>
                                    </p:set>
                                    <p:set>
                                      <p:cBhvr>
                                        <p:cTn id="161" dur="250" autoRev="1" fill="remove"/>
                                        <p:tgtEl>
                                          <p:spTgt spid="56"/>
                                        </p:tgtEl>
                                        <p:attrNameLst>
                                          <p:attrName>fill.on</p:attrName>
                                        </p:attrNameLst>
                                      </p:cBhvr>
                                      <p:to>
                                        <p:strVal val="true"/>
                                      </p:to>
                                    </p:set>
                                  </p:childTnLst>
                                  <p:subTnLst>
                                    <p:audio>
                                      <p:cMediaNode>
                                        <p:cTn display="0" masterRel="sameClick">
                                          <p:stCondLst>
                                            <p:cond evt="begin" delay="0">
                                              <p:tn val="15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56"/>
                  </p:tgtEl>
                </p:cond>
              </p:nextCondLst>
            </p:seq>
            <p:seq concurrent="1" nextAc="seek">
              <p:cTn id="162" restart="whenNotActive" fill="hold" evtFilter="cancelBubble" nodeType="interactiveSeq">
                <p:stCondLst>
                  <p:cond evt="onClick" delay="0">
                    <p:tgtEl>
                      <p:spTgt spid="57"/>
                    </p:tgtEl>
                  </p:cond>
                </p:stCondLst>
                <p:endSync evt="end" delay="0">
                  <p:rtn val="all"/>
                </p:endSync>
                <p:childTnLst>
                  <p:par>
                    <p:cTn id="163" fill="hold">
                      <p:stCondLst>
                        <p:cond delay="0"/>
                      </p:stCondLst>
                      <p:childTnLst>
                        <p:par>
                          <p:cTn id="164" fill="hold">
                            <p:stCondLst>
                              <p:cond delay="0"/>
                            </p:stCondLst>
                            <p:childTnLst>
                              <p:par>
                                <p:cTn id="1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66" dur="250" autoRev="1" fill="remove"/>
                                        <p:tgtEl>
                                          <p:spTgt spid="57"/>
                                        </p:tgtEl>
                                        <p:attrNameLst>
                                          <p:attrName>style.color</p:attrName>
                                        </p:attrNameLst>
                                      </p:cBhvr>
                                      <p:to>
                                        <a:srgbClr val="FF3399"/>
                                      </p:to>
                                    </p:animClr>
                                    <p:animClr clrSpc="rgb" dir="cw">
                                      <p:cBhvr>
                                        <p:cTn id="167" dur="250" autoRev="1" fill="remove"/>
                                        <p:tgtEl>
                                          <p:spTgt spid="57"/>
                                        </p:tgtEl>
                                        <p:attrNameLst>
                                          <p:attrName>fillcolor</p:attrName>
                                        </p:attrNameLst>
                                      </p:cBhvr>
                                      <p:to>
                                        <a:srgbClr val="FF3399"/>
                                      </p:to>
                                    </p:animClr>
                                    <p:set>
                                      <p:cBhvr>
                                        <p:cTn id="168" dur="250" autoRev="1" fill="remove"/>
                                        <p:tgtEl>
                                          <p:spTgt spid="57"/>
                                        </p:tgtEl>
                                        <p:attrNameLst>
                                          <p:attrName>fill.type</p:attrName>
                                        </p:attrNameLst>
                                      </p:cBhvr>
                                      <p:to>
                                        <p:strVal val="solid"/>
                                      </p:to>
                                    </p:set>
                                    <p:set>
                                      <p:cBhvr>
                                        <p:cTn id="169" dur="250" autoRev="1" fill="remove"/>
                                        <p:tgtEl>
                                          <p:spTgt spid="57"/>
                                        </p:tgtEl>
                                        <p:attrNameLst>
                                          <p:attrName>fill.on</p:attrName>
                                        </p:attrNameLst>
                                      </p:cBhvr>
                                      <p:to>
                                        <p:strVal val="true"/>
                                      </p:to>
                                    </p:set>
                                  </p:childTnLst>
                                  <p:subTnLst>
                                    <p:audio>
                                      <p:cMediaNode>
                                        <p:cTn display="0" masterRel="sameClick">
                                          <p:stCondLst>
                                            <p:cond evt="begin" delay="0">
                                              <p:tn val="16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57"/>
                  </p:tgtEl>
                </p:cond>
              </p:nextCondLst>
            </p:seq>
            <p:seq concurrent="1" nextAc="seek">
              <p:cTn id="170" restart="whenNotActive" fill="hold" evtFilter="cancelBubble" nodeType="interactiveSeq">
                <p:stCondLst>
                  <p:cond evt="onClick" delay="0">
                    <p:tgtEl>
                      <p:spTgt spid="58"/>
                    </p:tgtEl>
                  </p:cond>
                </p:stCondLst>
                <p:endSync evt="end" delay="0">
                  <p:rtn val="all"/>
                </p:endSync>
                <p:childTnLst>
                  <p:par>
                    <p:cTn id="171" fill="hold">
                      <p:stCondLst>
                        <p:cond delay="0"/>
                      </p:stCondLst>
                      <p:childTnLst>
                        <p:par>
                          <p:cTn id="172" fill="hold">
                            <p:stCondLst>
                              <p:cond delay="0"/>
                            </p:stCondLst>
                            <p:childTnLst>
                              <p:par>
                                <p:cTn id="1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4" dur="250" autoRev="1" fill="remove"/>
                                        <p:tgtEl>
                                          <p:spTgt spid="58"/>
                                        </p:tgtEl>
                                        <p:attrNameLst>
                                          <p:attrName>style.color</p:attrName>
                                        </p:attrNameLst>
                                      </p:cBhvr>
                                      <p:to>
                                        <a:srgbClr val="FF3399"/>
                                      </p:to>
                                    </p:animClr>
                                    <p:animClr clrSpc="rgb" dir="cw">
                                      <p:cBhvr>
                                        <p:cTn id="175" dur="250" autoRev="1" fill="remove"/>
                                        <p:tgtEl>
                                          <p:spTgt spid="58"/>
                                        </p:tgtEl>
                                        <p:attrNameLst>
                                          <p:attrName>fillcolor</p:attrName>
                                        </p:attrNameLst>
                                      </p:cBhvr>
                                      <p:to>
                                        <a:srgbClr val="FF3399"/>
                                      </p:to>
                                    </p:animClr>
                                    <p:set>
                                      <p:cBhvr>
                                        <p:cTn id="176" dur="250" autoRev="1" fill="remove"/>
                                        <p:tgtEl>
                                          <p:spTgt spid="58"/>
                                        </p:tgtEl>
                                        <p:attrNameLst>
                                          <p:attrName>fill.type</p:attrName>
                                        </p:attrNameLst>
                                      </p:cBhvr>
                                      <p:to>
                                        <p:strVal val="solid"/>
                                      </p:to>
                                    </p:set>
                                    <p:set>
                                      <p:cBhvr>
                                        <p:cTn id="177" dur="250" autoRev="1" fill="remove"/>
                                        <p:tgtEl>
                                          <p:spTgt spid="58"/>
                                        </p:tgtEl>
                                        <p:attrNameLst>
                                          <p:attrName>fill.on</p:attrName>
                                        </p:attrNameLst>
                                      </p:cBhvr>
                                      <p:to>
                                        <p:strVal val="true"/>
                                      </p:to>
                                    </p:set>
                                  </p:childTnLst>
                                  <p:subTnLst>
                                    <p:audio>
                                      <p:cMediaNode>
                                        <p:cTn display="0" masterRel="sameClick">
                                          <p:stCondLst>
                                            <p:cond evt="begin" delay="0">
                                              <p:tn val="17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58"/>
                  </p:tgtEl>
                </p:cond>
              </p:nextCondLst>
            </p:seq>
            <p:seq concurrent="1" nextAc="seek">
              <p:cTn id="178" restart="whenNotActive" fill="hold" evtFilter="cancelBubble" nodeType="interactiveSeq">
                <p:stCondLst>
                  <p:cond evt="onClick" delay="0">
                    <p:tgtEl>
                      <p:spTgt spid="59"/>
                    </p:tgtEl>
                  </p:cond>
                </p:stCondLst>
                <p:endSync evt="end" delay="0">
                  <p:rtn val="all"/>
                </p:endSync>
                <p:childTnLst>
                  <p:par>
                    <p:cTn id="179" fill="hold">
                      <p:stCondLst>
                        <p:cond delay="0"/>
                      </p:stCondLst>
                      <p:childTnLst>
                        <p:par>
                          <p:cTn id="180" fill="hold">
                            <p:stCondLst>
                              <p:cond delay="0"/>
                            </p:stCondLst>
                            <p:childTnLst>
                              <p:par>
                                <p:cTn id="1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82" dur="250" autoRev="1" fill="remove"/>
                                        <p:tgtEl>
                                          <p:spTgt spid="59"/>
                                        </p:tgtEl>
                                        <p:attrNameLst>
                                          <p:attrName>style.color</p:attrName>
                                        </p:attrNameLst>
                                      </p:cBhvr>
                                      <p:to>
                                        <a:srgbClr val="FF3399"/>
                                      </p:to>
                                    </p:animClr>
                                    <p:animClr clrSpc="rgb" dir="cw">
                                      <p:cBhvr>
                                        <p:cTn id="183" dur="250" autoRev="1" fill="remove"/>
                                        <p:tgtEl>
                                          <p:spTgt spid="59"/>
                                        </p:tgtEl>
                                        <p:attrNameLst>
                                          <p:attrName>fillcolor</p:attrName>
                                        </p:attrNameLst>
                                      </p:cBhvr>
                                      <p:to>
                                        <a:srgbClr val="FF3399"/>
                                      </p:to>
                                    </p:animClr>
                                    <p:set>
                                      <p:cBhvr>
                                        <p:cTn id="184" dur="250" autoRev="1" fill="remove"/>
                                        <p:tgtEl>
                                          <p:spTgt spid="59"/>
                                        </p:tgtEl>
                                        <p:attrNameLst>
                                          <p:attrName>fill.type</p:attrName>
                                        </p:attrNameLst>
                                      </p:cBhvr>
                                      <p:to>
                                        <p:strVal val="solid"/>
                                      </p:to>
                                    </p:set>
                                    <p:set>
                                      <p:cBhvr>
                                        <p:cTn id="185" dur="250" autoRev="1" fill="remove"/>
                                        <p:tgtEl>
                                          <p:spTgt spid="59"/>
                                        </p:tgtEl>
                                        <p:attrNameLst>
                                          <p:attrName>fill.on</p:attrName>
                                        </p:attrNameLst>
                                      </p:cBhvr>
                                      <p:to>
                                        <p:strVal val="true"/>
                                      </p:to>
                                    </p:set>
                                  </p:childTnLst>
                                  <p:subTnLst>
                                    <p:audio>
                                      <p:cMediaNode>
                                        <p:cTn display="0" masterRel="sameClick">
                                          <p:stCondLst>
                                            <p:cond evt="begin" delay="0">
                                              <p:tn val="18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59"/>
                  </p:tgtEl>
                </p:cond>
              </p:nextCondLst>
            </p:seq>
            <p:seq concurrent="1" nextAc="seek">
              <p:cTn id="186" restart="whenNotActive" fill="hold" evtFilter="cancelBubble" nodeType="interactiveSeq">
                <p:stCondLst>
                  <p:cond evt="onClick" delay="0">
                    <p:tgtEl>
                      <p:spTgt spid="60"/>
                    </p:tgtEl>
                  </p:cond>
                </p:stCondLst>
                <p:endSync evt="end" delay="0">
                  <p:rtn val="all"/>
                </p:endSync>
                <p:childTnLst>
                  <p:par>
                    <p:cTn id="187" fill="hold">
                      <p:stCondLst>
                        <p:cond delay="0"/>
                      </p:stCondLst>
                      <p:childTnLst>
                        <p:par>
                          <p:cTn id="188" fill="hold">
                            <p:stCondLst>
                              <p:cond delay="0"/>
                            </p:stCondLst>
                            <p:childTnLst>
                              <p:par>
                                <p:cTn id="1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0" dur="250" autoRev="1" fill="remove"/>
                                        <p:tgtEl>
                                          <p:spTgt spid="60"/>
                                        </p:tgtEl>
                                        <p:attrNameLst>
                                          <p:attrName>style.color</p:attrName>
                                        </p:attrNameLst>
                                      </p:cBhvr>
                                      <p:to>
                                        <a:srgbClr val="FF3399"/>
                                      </p:to>
                                    </p:animClr>
                                    <p:animClr clrSpc="rgb" dir="cw">
                                      <p:cBhvr>
                                        <p:cTn id="191" dur="250" autoRev="1" fill="remove"/>
                                        <p:tgtEl>
                                          <p:spTgt spid="60"/>
                                        </p:tgtEl>
                                        <p:attrNameLst>
                                          <p:attrName>fillcolor</p:attrName>
                                        </p:attrNameLst>
                                      </p:cBhvr>
                                      <p:to>
                                        <a:srgbClr val="FF3399"/>
                                      </p:to>
                                    </p:animClr>
                                    <p:set>
                                      <p:cBhvr>
                                        <p:cTn id="192" dur="250" autoRev="1" fill="remove"/>
                                        <p:tgtEl>
                                          <p:spTgt spid="60"/>
                                        </p:tgtEl>
                                        <p:attrNameLst>
                                          <p:attrName>fill.type</p:attrName>
                                        </p:attrNameLst>
                                      </p:cBhvr>
                                      <p:to>
                                        <p:strVal val="solid"/>
                                      </p:to>
                                    </p:set>
                                    <p:set>
                                      <p:cBhvr>
                                        <p:cTn id="193" dur="250" autoRev="1" fill="remove"/>
                                        <p:tgtEl>
                                          <p:spTgt spid="60"/>
                                        </p:tgtEl>
                                        <p:attrNameLst>
                                          <p:attrName>fill.on</p:attrName>
                                        </p:attrNameLst>
                                      </p:cBhvr>
                                      <p:to>
                                        <p:strVal val="true"/>
                                      </p:to>
                                    </p:set>
                                  </p:childTnLst>
                                  <p:subTnLst>
                                    <p:audio>
                                      <p:cMediaNode>
                                        <p:cTn display="0" masterRel="sameClick">
                                          <p:stCondLst>
                                            <p:cond evt="begin" delay="0">
                                              <p:tn val="18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60"/>
                  </p:tgtEl>
                </p:cond>
              </p:nextCondLst>
            </p:seq>
            <p:seq concurrent="1" nextAc="seek">
              <p:cTn id="194" restart="whenNotActive" fill="hold" evtFilter="cancelBubble" nodeType="interactiveSeq">
                <p:stCondLst>
                  <p:cond evt="onClick" delay="0">
                    <p:tgtEl>
                      <p:spTgt spid="61"/>
                    </p:tgtEl>
                  </p:cond>
                </p:stCondLst>
                <p:endSync evt="end" delay="0">
                  <p:rtn val="all"/>
                </p:endSync>
                <p:childTnLst>
                  <p:par>
                    <p:cTn id="195" fill="hold">
                      <p:stCondLst>
                        <p:cond delay="0"/>
                      </p:stCondLst>
                      <p:childTnLst>
                        <p:par>
                          <p:cTn id="196" fill="hold">
                            <p:stCondLst>
                              <p:cond delay="0"/>
                            </p:stCondLst>
                            <p:childTnLst>
                              <p:par>
                                <p:cTn id="1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8" dur="250" autoRev="1" fill="remove"/>
                                        <p:tgtEl>
                                          <p:spTgt spid="61"/>
                                        </p:tgtEl>
                                        <p:attrNameLst>
                                          <p:attrName>style.color</p:attrName>
                                        </p:attrNameLst>
                                      </p:cBhvr>
                                      <p:to>
                                        <a:srgbClr val="FF3399"/>
                                      </p:to>
                                    </p:animClr>
                                    <p:animClr clrSpc="rgb" dir="cw">
                                      <p:cBhvr>
                                        <p:cTn id="199" dur="250" autoRev="1" fill="remove"/>
                                        <p:tgtEl>
                                          <p:spTgt spid="61"/>
                                        </p:tgtEl>
                                        <p:attrNameLst>
                                          <p:attrName>fillcolor</p:attrName>
                                        </p:attrNameLst>
                                      </p:cBhvr>
                                      <p:to>
                                        <a:srgbClr val="FF3399"/>
                                      </p:to>
                                    </p:animClr>
                                    <p:set>
                                      <p:cBhvr>
                                        <p:cTn id="200" dur="250" autoRev="1" fill="remove"/>
                                        <p:tgtEl>
                                          <p:spTgt spid="61"/>
                                        </p:tgtEl>
                                        <p:attrNameLst>
                                          <p:attrName>fill.type</p:attrName>
                                        </p:attrNameLst>
                                      </p:cBhvr>
                                      <p:to>
                                        <p:strVal val="solid"/>
                                      </p:to>
                                    </p:set>
                                    <p:set>
                                      <p:cBhvr>
                                        <p:cTn id="201" dur="250" autoRev="1" fill="remove"/>
                                        <p:tgtEl>
                                          <p:spTgt spid="61"/>
                                        </p:tgtEl>
                                        <p:attrNameLst>
                                          <p:attrName>fill.on</p:attrName>
                                        </p:attrNameLst>
                                      </p:cBhvr>
                                      <p:to>
                                        <p:strVal val="true"/>
                                      </p:to>
                                    </p:set>
                                  </p:childTnLst>
                                  <p:subTnLst>
                                    <p:audio>
                                      <p:cMediaNode>
                                        <p:cTn display="0" masterRel="sameClick">
                                          <p:stCondLst>
                                            <p:cond evt="begin" delay="0">
                                              <p:tn val="19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61"/>
                  </p:tgtEl>
                </p:cond>
              </p:nextCondLst>
            </p:seq>
            <p:seq concurrent="1" nextAc="seek">
              <p:cTn id="202" restart="whenNotActive" fill="hold" evtFilter="cancelBubble" nodeType="interactiveSeq">
                <p:stCondLst>
                  <p:cond evt="onClick" delay="0">
                    <p:tgtEl>
                      <p:spTgt spid="62"/>
                    </p:tgtEl>
                  </p:cond>
                </p:stCondLst>
                <p:endSync evt="end" delay="0">
                  <p:rtn val="all"/>
                </p:endSync>
                <p:childTnLst>
                  <p:par>
                    <p:cTn id="203" fill="hold">
                      <p:stCondLst>
                        <p:cond delay="0"/>
                      </p:stCondLst>
                      <p:childTnLst>
                        <p:par>
                          <p:cTn id="204" fill="hold">
                            <p:stCondLst>
                              <p:cond delay="0"/>
                            </p:stCondLst>
                            <p:childTnLst>
                              <p:par>
                                <p:cTn id="2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06" dur="250" autoRev="1" fill="remove"/>
                                        <p:tgtEl>
                                          <p:spTgt spid="62"/>
                                        </p:tgtEl>
                                        <p:attrNameLst>
                                          <p:attrName>style.color</p:attrName>
                                        </p:attrNameLst>
                                      </p:cBhvr>
                                      <p:to>
                                        <a:srgbClr val="FF3399"/>
                                      </p:to>
                                    </p:animClr>
                                    <p:animClr clrSpc="rgb" dir="cw">
                                      <p:cBhvr>
                                        <p:cTn id="207" dur="250" autoRev="1" fill="remove"/>
                                        <p:tgtEl>
                                          <p:spTgt spid="62"/>
                                        </p:tgtEl>
                                        <p:attrNameLst>
                                          <p:attrName>fillcolor</p:attrName>
                                        </p:attrNameLst>
                                      </p:cBhvr>
                                      <p:to>
                                        <a:srgbClr val="FF3399"/>
                                      </p:to>
                                    </p:animClr>
                                    <p:set>
                                      <p:cBhvr>
                                        <p:cTn id="208" dur="250" autoRev="1" fill="remove"/>
                                        <p:tgtEl>
                                          <p:spTgt spid="62"/>
                                        </p:tgtEl>
                                        <p:attrNameLst>
                                          <p:attrName>fill.type</p:attrName>
                                        </p:attrNameLst>
                                      </p:cBhvr>
                                      <p:to>
                                        <p:strVal val="solid"/>
                                      </p:to>
                                    </p:set>
                                    <p:set>
                                      <p:cBhvr>
                                        <p:cTn id="209" dur="250" autoRev="1" fill="remove"/>
                                        <p:tgtEl>
                                          <p:spTgt spid="62"/>
                                        </p:tgtEl>
                                        <p:attrNameLst>
                                          <p:attrName>fill.on</p:attrName>
                                        </p:attrNameLst>
                                      </p:cBhvr>
                                      <p:to>
                                        <p:strVal val="true"/>
                                      </p:to>
                                    </p:set>
                                  </p:childTnLst>
                                  <p:subTnLst>
                                    <p:audio>
                                      <p:cMediaNode>
                                        <p:cTn display="0" masterRel="sameClick">
                                          <p:stCondLst>
                                            <p:cond evt="begin" delay="0">
                                              <p:tn val="20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62"/>
                  </p:tgtEl>
                </p:cond>
              </p:nextCondLst>
            </p:seq>
            <p:seq concurrent="1" nextAc="seek">
              <p:cTn id="210" restart="whenNotActive" fill="hold" evtFilter="cancelBubble" nodeType="interactiveSeq">
                <p:stCondLst>
                  <p:cond evt="onClick" delay="0">
                    <p:tgtEl>
                      <p:spTgt spid="63"/>
                    </p:tgtEl>
                  </p:cond>
                </p:stCondLst>
                <p:endSync evt="end" delay="0">
                  <p:rtn val="all"/>
                </p:endSync>
                <p:childTnLst>
                  <p:par>
                    <p:cTn id="211" fill="hold">
                      <p:stCondLst>
                        <p:cond delay="0"/>
                      </p:stCondLst>
                      <p:childTnLst>
                        <p:par>
                          <p:cTn id="212" fill="hold">
                            <p:stCondLst>
                              <p:cond delay="0"/>
                            </p:stCondLst>
                            <p:childTnLst>
                              <p:par>
                                <p:cTn id="2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4" dur="250" autoRev="1" fill="remove"/>
                                        <p:tgtEl>
                                          <p:spTgt spid="63"/>
                                        </p:tgtEl>
                                        <p:attrNameLst>
                                          <p:attrName>style.color</p:attrName>
                                        </p:attrNameLst>
                                      </p:cBhvr>
                                      <p:to>
                                        <a:srgbClr val="FF3399"/>
                                      </p:to>
                                    </p:animClr>
                                    <p:animClr clrSpc="rgb" dir="cw">
                                      <p:cBhvr>
                                        <p:cTn id="215" dur="250" autoRev="1" fill="remove"/>
                                        <p:tgtEl>
                                          <p:spTgt spid="63"/>
                                        </p:tgtEl>
                                        <p:attrNameLst>
                                          <p:attrName>fillcolor</p:attrName>
                                        </p:attrNameLst>
                                      </p:cBhvr>
                                      <p:to>
                                        <a:srgbClr val="FF3399"/>
                                      </p:to>
                                    </p:animClr>
                                    <p:set>
                                      <p:cBhvr>
                                        <p:cTn id="216" dur="250" autoRev="1" fill="remove"/>
                                        <p:tgtEl>
                                          <p:spTgt spid="63"/>
                                        </p:tgtEl>
                                        <p:attrNameLst>
                                          <p:attrName>fill.type</p:attrName>
                                        </p:attrNameLst>
                                      </p:cBhvr>
                                      <p:to>
                                        <p:strVal val="solid"/>
                                      </p:to>
                                    </p:set>
                                    <p:set>
                                      <p:cBhvr>
                                        <p:cTn id="217" dur="250" autoRev="1" fill="remove"/>
                                        <p:tgtEl>
                                          <p:spTgt spid="63"/>
                                        </p:tgtEl>
                                        <p:attrNameLst>
                                          <p:attrName>fill.on</p:attrName>
                                        </p:attrNameLst>
                                      </p:cBhvr>
                                      <p:to>
                                        <p:strVal val="true"/>
                                      </p:to>
                                    </p:set>
                                  </p:childTnLst>
                                  <p:subTnLst>
                                    <p:audio>
                                      <p:cMediaNode>
                                        <p:cTn display="0" masterRel="sameClick">
                                          <p:stCondLst>
                                            <p:cond evt="begin" delay="0">
                                              <p:tn val="21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63"/>
                  </p:tgtEl>
                </p:cond>
              </p:nextCondLst>
            </p:seq>
            <p:seq concurrent="1" nextAc="seek">
              <p:cTn id="218" restart="whenNotActive" fill="hold" evtFilter="cancelBubble" nodeType="interactiveSeq">
                <p:stCondLst>
                  <p:cond evt="onClick" delay="0">
                    <p:tgtEl>
                      <p:spTgt spid="64"/>
                    </p:tgtEl>
                  </p:cond>
                </p:stCondLst>
                <p:endSync evt="end" delay="0">
                  <p:rtn val="all"/>
                </p:endSync>
                <p:childTnLst>
                  <p:par>
                    <p:cTn id="219" fill="hold">
                      <p:stCondLst>
                        <p:cond delay="0"/>
                      </p:stCondLst>
                      <p:childTnLst>
                        <p:par>
                          <p:cTn id="220" fill="hold">
                            <p:stCondLst>
                              <p:cond delay="0"/>
                            </p:stCondLst>
                            <p:childTnLst>
                              <p:par>
                                <p:cTn id="2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2" dur="250" autoRev="1" fill="remove"/>
                                        <p:tgtEl>
                                          <p:spTgt spid="64"/>
                                        </p:tgtEl>
                                        <p:attrNameLst>
                                          <p:attrName>style.color</p:attrName>
                                        </p:attrNameLst>
                                      </p:cBhvr>
                                      <p:to>
                                        <a:srgbClr val="FF3399"/>
                                      </p:to>
                                    </p:animClr>
                                    <p:animClr clrSpc="rgb" dir="cw">
                                      <p:cBhvr>
                                        <p:cTn id="223" dur="250" autoRev="1" fill="remove"/>
                                        <p:tgtEl>
                                          <p:spTgt spid="64"/>
                                        </p:tgtEl>
                                        <p:attrNameLst>
                                          <p:attrName>fillcolor</p:attrName>
                                        </p:attrNameLst>
                                      </p:cBhvr>
                                      <p:to>
                                        <a:srgbClr val="FF3399"/>
                                      </p:to>
                                    </p:animClr>
                                    <p:set>
                                      <p:cBhvr>
                                        <p:cTn id="224" dur="250" autoRev="1" fill="remove"/>
                                        <p:tgtEl>
                                          <p:spTgt spid="64"/>
                                        </p:tgtEl>
                                        <p:attrNameLst>
                                          <p:attrName>fill.type</p:attrName>
                                        </p:attrNameLst>
                                      </p:cBhvr>
                                      <p:to>
                                        <p:strVal val="solid"/>
                                      </p:to>
                                    </p:set>
                                    <p:set>
                                      <p:cBhvr>
                                        <p:cTn id="225" dur="250" autoRev="1" fill="remove"/>
                                        <p:tgtEl>
                                          <p:spTgt spid="64"/>
                                        </p:tgtEl>
                                        <p:attrNameLst>
                                          <p:attrName>fill.on</p:attrName>
                                        </p:attrNameLst>
                                      </p:cBhvr>
                                      <p:to>
                                        <p:strVal val="true"/>
                                      </p:to>
                                    </p:set>
                                  </p:childTnLst>
                                  <p:subTnLst>
                                    <p:audio>
                                      <p:cMediaNode>
                                        <p:cTn display="0" masterRel="sameClick">
                                          <p:stCondLst>
                                            <p:cond evt="begin" delay="0">
                                              <p:tn val="22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64"/>
                  </p:tgtEl>
                </p:cond>
              </p:nextCondLst>
            </p:seq>
            <p:seq concurrent="1" nextAc="seek">
              <p:cTn id="226" restart="whenNotActive" fill="hold" evtFilter="cancelBubble" nodeType="interactiveSeq">
                <p:stCondLst>
                  <p:cond evt="onClick" delay="0">
                    <p:tgtEl>
                      <p:spTgt spid="65"/>
                    </p:tgtEl>
                  </p:cond>
                </p:stCondLst>
                <p:endSync evt="end" delay="0">
                  <p:rtn val="all"/>
                </p:endSync>
                <p:childTnLst>
                  <p:par>
                    <p:cTn id="227" fill="hold">
                      <p:stCondLst>
                        <p:cond delay="0"/>
                      </p:stCondLst>
                      <p:childTnLst>
                        <p:par>
                          <p:cTn id="228" fill="hold">
                            <p:stCondLst>
                              <p:cond delay="0"/>
                            </p:stCondLst>
                            <p:childTnLst>
                              <p:par>
                                <p:cTn id="2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0" dur="250" autoRev="1" fill="remove"/>
                                        <p:tgtEl>
                                          <p:spTgt spid="65"/>
                                        </p:tgtEl>
                                        <p:attrNameLst>
                                          <p:attrName>style.color</p:attrName>
                                        </p:attrNameLst>
                                      </p:cBhvr>
                                      <p:to>
                                        <a:srgbClr val="FF3399"/>
                                      </p:to>
                                    </p:animClr>
                                    <p:animClr clrSpc="rgb" dir="cw">
                                      <p:cBhvr>
                                        <p:cTn id="231" dur="250" autoRev="1" fill="remove"/>
                                        <p:tgtEl>
                                          <p:spTgt spid="65"/>
                                        </p:tgtEl>
                                        <p:attrNameLst>
                                          <p:attrName>fillcolor</p:attrName>
                                        </p:attrNameLst>
                                      </p:cBhvr>
                                      <p:to>
                                        <a:srgbClr val="FF3399"/>
                                      </p:to>
                                    </p:animClr>
                                    <p:set>
                                      <p:cBhvr>
                                        <p:cTn id="232" dur="250" autoRev="1" fill="remove"/>
                                        <p:tgtEl>
                                          <p:spTgt spid="65"/>
                                        </p:tgtEl>
                                        <p:attrNameLst>
                                          <p:attrName>fill.type</p:attrName>
                                        </p:attrNameLst>
                                      </p:cBhvr>
                                      <p:to>
                                        <p:strVal val="solid"/>
                                      </p:to>
                                    </p:set>
                                    <p:set>
                                      <p:cBhvr>
                                        <p:cTn id="233" dur="250" autoRev="1" fill="remove"/>
                                        <p:tgtEl>
                                          <p:spTgt spid="65"/>
                                        </p:tgtEl>
                                        <p:attrNameLst>
                                          <p:attrName>fill.on</p:attrName>
                                        </p:attrNameLst>
                                      </p:cBhvr>
                                      <p:to>
                                        <p:strVal val="true"/>
                                      </p:to>
                                    </p:set>
                                  </p:childTnLst>
                                  <p:subTnLst>
                                    <p:audio>
                                      <p:cMediaNode>
                                        <p:cTn display="0" masterRel="sameClick">
                                          <p:stCondLst>
                                            <p:cond evt="begin" delay="0">
                                              <p:tn val="22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65"/>
                  </p:tgtEl>
                </p:cond>
              </p:nextCondLst>
            </p:seq>
            <p:seq concurrent="1" nextAc="seek">
              <p:cTn id="234" restart="whenNotActive" fill="hold" evtFilter="cancelBubble" nodeType="interactiveSeq">
                <p:stCondLst>
                  <p:cond evt="onClick" delay="0">
                    <p:tgtEl>
                      <p:spTgt spid="66"/>
                    </p:tgtEl>
                  </p:cond>
                </p:stCondLst>
                <p:endSync evt="end" delay="0">
                  <p:rtn val="all"/>
                </p:endSync>
                <p:childTnLst>
                  <p:par>
                    <p:cTn id="235" fill="hold">
                      <p:stCondLst>
                        <p:cond delay="0"/>
                      </p:stCondLst>
                      <p:childTnLst>
                        <p:par>
                          <p:cTn id="236" fill="hold">
                            <p:stCondLst>
                              <p:cond delay="0"/>
                            </p:stCondLst>
                            <p:childTnLst>
                              <p:par>
                                <p:cTn id="2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8" dur="250" autoRev="1" fill="remove"/>
                                        <p:tgtEl>
                                          <p:spTgt spid="66"/>
                                        </p:tgtEl>
                                        <p:attrNameLst>
                                          <p:attrName>style.color</p:attrName>
                                        </p:attrNameLst>
                                      </p:cBhvr>
                                      <p:to>
                                        <a:srgbClr val="FF3399"/>
                                      </p:to>
                                    </p:animClr>
                                    <p:animClr clrSpc="rgb" dir="cw">
                                      <p:cBhvr>
                                        <p:cTn id="239" dur="250" autoRev="1" fill="remove"/>
                                        <p:tgtEl>
                                          <p:spTgt spid="66"/>
                                        </p:tgtEl>
                                        <p:attrNameLst>
                                          <p:attrName>fillcolor</p:attrName>
                                        </p:attrNameLst>
                                      </p:cBhvr>
                                      <p:to>
                                        <a:srgbClr val="FF3399"/>
                                      </p:to>
                                    </p:animClr>
                                    <p:set>
                                      <p:cBhvr>
                                        <p:cTn id="240" dur="250" autoRev="1" fill="remove"/>
                                        <p:tgtEl>
                                          <p:spTgt spid="66"/>
                                        </p:tgtEl>
                                        <p:attrNameLst>
                                          <p:attrName>fill.type</p:attrName>
                                        </p:attrNameLst>
                                      </p:cBhvr>
                                      <p:to>
                                        <p:strVal val="solid"/>
                                      </p:to>
                                    </p:set>
                                    <p:set>
                                      <p:cBhvr>
                                        <p:cTn id="241" dur="250" autoRev="1" fill="remove"/>
                                        <p:tgtEl>
                                          <p:spTgt spid="66"/>
                                        </p:tgtEl>
                                        <p:attrNameLst>
                                          <p:attrName>fill.on</p:attrName>
                                        </p:attrNameLst>
                                      </p:cBhvr>
                                      <p:to>
                                        <p:strVal val="true"/>
                                      </p:to>
                                    </p:set>
                                  </p:childTnLst>
                                  <p:subTnLst>
                                    <p:audio>
                                      <p:cMediaNode>
                                        <p:cTn display="0" masterRel="sameClick">
                                          <p:stCondLst>
                                            <p:cond evt="begin" delay="0">
                                              <p:tn val="23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66"/>
                  </p:tgtEl>
                </p:cond>
              </p:nextCondLst>
            </p:seq>
            <p:seq concurrent="1" nextAc="seek">
              <p:cTn id="242" restart="whenNotActive" fill="hold" evtFilter="cancelBubble" nodeType="interactiveSeq">
                <p:stCondLst>
                  <p:cond evt="onClick" delay="0">
                    <p:tgtEl>
                      <p:spTgt spid="67"/>
                    </p:tgtEl>
                  </p:cond>
                </p:stCondLst>
                <p:endSync evt="end" delay="0">
                  <p:rtn val="all"/>
                </p:endSync>
                <p:childTnLst>
                  <p:par>
                    <p:cTn id="243" fill="hold">
                      <p:stCondLst>
                        <p:cond delay="0"/>
                      </p:stCondLst>
                      <p:childTnLst>
                        <p:par>
                          <p:cTn id="244" fill="hold">
                            <p:stCondLst>
                              <p:cond delay="0"/>
                            </p:stCondLst>
                            <p:childTnLst>
                              <p:par>
                                <p:cTn id="2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46" dur="250" autoRev="1" fill="remove"/>
                                        <p:tgtEl>
                                          <p:spTgt spid="67"/>
                                        </p:tgtEl>
                                        <p:attrNameLst>
                                          <p:attrName>style.color</p:attrName>
                                        </p:attrNameLst>
                                      </p:cBhvr>
                                      <p:to>
                                        <a:srgbClr val="FF3399"/>
                                      </p:to>
                                    </p:animClr>
                                    <p:animClr clrSpc="rgb" dir="cw">
                                      <p:cBhvr>
                                        <p:cTn id="247" dur="250" autoRev="1" fill="remove"/>
                                        <p:tgtEl>
                                          <p:spTgt spid="67"/>
                                        </p:tgtEl>
                                        <p:attrNameLst>
                                          <p:attrName>fillcolor</p:attrName>
                                        </p:attrNameLst>
                                      </p:cBhvr>
                                      <p:to>
                                        <a:srgbClr val="FF3399"/>
                                      </p:to>
                                    </p:animClr>
                                    <p:set>
                                      <p:cBhvr>
                                        <p:cTn id="248" dur="250" autoRev="1" fill="remove"/>
                                        <p:tgtEl>
                                          <p:spTgt spid="67"/>
                                        </p:tgtEl>
                                        <p:attrNameLst>
                                          <p:attrName>fill.type</p:attrName>
                                        </p:attrNameLst>
                                      </p:cBhvr>
                                      <p:to>
                                        <p:strVal val="solid"/>
                                      </p:to>
                                    </p:set>
                                    <p:set>
                                      <p:cBhvr>
                                        <p:cTn id="249" dur="250" autoRev="1" fill="remove"/>
                                        <p:tgtEl>
                                          <p:spTgt spid="67"/>
                                        </p:tgtEl>
                                        <p:attrNameLst>
                                          <p:attrName>fill.on</p:attrName>
                                        </p:attrNameLst>
                                      </p:cBhvr>
                                      <p:to>
                                        <p:strVal val="true"/>
                                      </p:to>
                                    </p:set>
                                  </p:childTnLst>
                                  <p:subTnLst>
                                    <p:audio>
                                      <p:cMediaNode>
                                        <p:cTn display="0" masterRel="sameClick">
                                          <p:stCondLst>
                                            <p:cond evt="begin" delay="0">
                                              <p:tn val="24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67"/>
                  </p:tgtEl>
                </p:cond>
              </p:nextCondLst>
            </p:seq>
            <p:seq concurrent="1" nextAc="seek">
              <p:cTn id="250" restart="whenNotActive" fill="hold" evtFilter="cancelBubble" nodeType="interactiveSeq">
                <p:stCondLst>
                  <p:cond evt="onClick" delay="0">
                    <p:tgtEl>
                      <p:spTgt spid="68"/>
                    </p:tgtEl>
                  </p:cond>
                </p:stCondLst>
                <p:endSync evt="end" delay="0">
                  <p:rtn val="all"/>
                </p:endSync>
                <p:childTnLst>
                  <p:par>
                    <p:cTn id="251" fill="hold">
                      <p:stCondLst>
                        <p:cond delay="0"/>
                      </p:stCondLst>
                      <p:childTnLst>
                        <p:par>
                          <p:cTn id="252" fill="hold">
                            <p:stCondLst>
                              <p:cond delay="0"/>
                            </p:stCondLst>
                            <p:childTnLst>
                              <p:par>
                                <p:cTn id="2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4" dur="250" autoRev="1" fill="remove"/>
                                        <p:tgtEl>
                                          <p:spTgt spid="68"/>
                                        </p:tgtEl>
                                        <p:attrNameLst>
                                          <p:attrName>style.color</p:attrName>
                                        </p:attrNameLst>
                                      </p:cBhvr>
                                      <p:to>
                                        <a:srgbClr val="FF3399"/>
                                      </p:to>
                                    </p:animClr>
                                    <p:animClr clrSpc="rgb" dir="cw">
                                      <p:cBhvr>
                                        <p:cTn id="255" dur="250" autoRev="1" fill="remove"/>
                                        <p:tgtEl>
                                          <p:spTgt spid="68"/>
                                        </p:tgtEl>
                                        <p:attrNameLst>
                                          <p:attrName>fillcolor</p:attrName>
                                        </p:attrNameLst>
                                      </p:cBhvr>
                                      <p:to>
                                        <a:srgbClr val="FF3399"/>
                                      </p:to>
                                    </p:animClr>
                                    <p:set>
                                      <p:cBhvr>
                                        <p:cTn id="256" dur="250" autoRev="1" fill="remove"/>
                                        <p:tgtEl>
                                          <p:spTgt spid="68"/>
                                        </p:tgtEl>
                                        <p:attrNameLst>
                                          <p:attrName>fill.type</p:attrName>
                                        </p:attrNameLst>
                                      </p:cBhvr>
                                      <p:to>
                                        <p:strVal val="solid"/>
                                      </p:to>
                                    </p:set>
                                    <p:set>
                                      <p:cBhvr>
                                        <p:cTn id="257" dur="250" autoRev="1" fill="remove"/>
                                        <p:tgtEl>
                                          <p:spTgt spid="68"/>
                                        </p:tgtEl>
                                        <p:attrNameLst>
                                          <p:attrName>fill.on</p:attrName>
                                        </p:attrNameLst>
                                      </p:cBhvr>
                                      <p:to>
                                        <p:strVal val="true"/>
                                      </p:to>
                                    </p:set>
                                  </p:childTnLst>
                                  <p:subTnLst>
                                    <p:audio>
                                      <p:cMediaNode>
                                        <p:cTn display="0" masterRel="sameClick">
                                          <p:stCondLst>
                                            <p:cond evt="begin" delay="0">
                                              <p:tn val="25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68"/>
                  </p:tgtEl>
                </p:cond>
              </p:nextCondLst>
            </p:seq>
            <p:seq concurrent="1" nextAc="seek">
              <p:cTn id="258" restart="whenNotActive" fill="hold" evtFilter="cancelBubble" nodeType="interactiveSeq">
                <p:stCondLst>
                  <p:cond evt="onClick" delay="0">
                    <p:tgtEl>
                      <p:spTgt spid="69"/>
                    </p:tgtEl>
                  </p:cond>
                </p:stCondLst>
                <p:endSync evt="end" delay="0">
                  <p:rtn val="all"/>
                </p:endSync>
                <p:childTnLst>
                  <p:par>
                    <p:cTn id="259" fill="hold">
                      <p:stCondLst>
                        <p:cond delay="0"/>
                      </p:stCondLst>
                      <p:childTnLst>
                        <p:par>
                          <p:cTn id="260" fill="hold">
                            <p:stCondLst>
                              <p:cond delay="0"/>
                            </p:stCondLst>
                            <p:childTnLst>
                              <p:par>
                                <p:cTn id="2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62" dur="250" autoRev="1" fill="remove"/>
                                        <p:tgtEl>
                                          <p:spTgt spid="69"/>
                                        </p:tgtEl>
                                        <p:attrNameLst>
                                          <p:attrName>style.color</p:attrName>
                                        </p:attrNameLst>
                                      </p:cBhvr>
                                      <p:to>
                                        <a:srgbClr val="FF3399"/>
                                      </p:to>
                                    </p:animClr>
                                    <p:animClr clrSpc="rgb" dir="cw">
                                      <p:cBhvr>
                                        <p:cTn id="263" dur="250" autoRev="1" fill="remove"/>
                                        <p:tgtEl>
                                          <p:spTgt spid="69"/>
                                        </p:tgtEl>
                                        <p:attrNameLst>
                                          <p:attrName>fillcolor</p:attrName>
                                        </p:attrNameLst>
                                      </p:cBhvr>
                                      <p:to>
                                        <a:srgbClr val="FF3399"/>
                                      </p:to>
                                    </p:animClr>
                                    <p:set>
                                      <p:cBhvr>
                                        <p:cTn id="264" dur="250" autoRev="1" fill="remove"/>
                                        <p:tgtEl>
                                          <p:spTgt spid="69"/>
                                        </p:tgtEl>
                                        <p:attrNameLst>
                                          <p:attrName>fill.type</p:attrName>
                                        </p:attrNameLst>
                                      </p:cBhvr>
                                      <p:to>
                                        <p:strVal val="solid"/>
                                      </p:to>
                                    </p:set>
                                    <p:set>
                                      <p:cBhvr>
                                        <p:cTn id="265" dur="250" autoRev="1" fill="remove"/>
                                        <p:tgtEl>
                                          <p:spTgt spid="69"/>
                                        </p:tgtEl>
                                        <p:attrNameLst>
                                          <p:attrName>fill.on</p:attrName>
                                        </p:attrNameLst>
                                      </p:cBhvr>
                                      <p:to>
                                        <p:strVal val="true"/>
                                      </p:to>
                                    </p:set>
                                  </p:childTnLst>
                                  <p:subTnLst>
                                    <p:audio>
                                      <p:cMediaNode>
                                        <p:cTn display="0" masterRel="sameClick">
                                          <p:stCondLst>
                                            <p:cond evt="begin" delay="0">
                                              <p:tn val="26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69"/>
                  </p:tgtEl>
                </p:cond>
              </p:nextCondLst>
            </p:seq>
            <p:seq concurrent="1" nextAc="seek">
              <p:cTn id="266" restart="whenNotActive" fill="hold" evtFilter="cancelBubble" nodeType="interactiveSeq">
                <p:stCondLst>
                  <p:cond evt="onClick" delay="0">
                    <p:tgtEl>
                      <p:spTgt spid="70"/>
                    </p:tgtEl>
                  </p:cond>
                </p:stCondLst>
                <p:endSync evt="end" delay="0">
                  <p:rtn val="all"/>
                </p:endSync>
                <p:childTnLst>
                  <p:par>
                    <p:cTn id="267" fill="hold">
                      <p:stCondLst>
                        <p:cond delay="0"/>
                      </p:stCondLst>
                      <p:childTnLst>
                        <p:par>
                          <p:cTn id="268" fill="hold">
                            <p:stCondLst>
                              <p:cond delay="0"/>
                            </p:stCondLst>
                            <p:childTnLst>
                              <p:par>
                                <p:cTn id="2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0" dur="250" autoRev="1" fill="remove"/>
                                        <p:tgtEl>
                                          <p:spTgt spid="70"/>
                                        </p:tgtEl>
                                        <p:attrNameLst>
                                          <p:attrName>style.color</p:attrName>
                                        </p:attrNameLst>
                                      </p:cBhvr>
                                      <p:to>
                                        <a:srgbClr val="FF3399"/>
                                      </p:to>
                                    </p:animClr>
                                    <p:animClr clrSpc="rgb" dir="cw">
                                      <p:cBhvr>
                                        <p:cTn id="271" dur="250" autoRev="1" fill="remove"/>
                                        <p:tgtEl>
                                          <p:spTgt spid="70"/>
                                        </p:tgtEl>
                                        <p:attrNameLst>
                                          <p:attrName>fillcolor</p:attrName>
                                        </p:attrNameLst>
                                      </p:cBhvr>
                                      <p:to>
                                        <a:srgbClr val="FF3399"/>
                                      </p:to>
                                    </p:animClr>
                                    <p:set>
                                      <p:cBhvr>
                                        <p:cTn id="272" dur="250" autoRev="1" fill="remove"/>
                                        <p:tgtEl>
                                          <p:spTgt spid="70"/>
                                        </p:tgtEl>
                                        <p:attrNameLst>
                                          <p:attrName>fill.type</p:attrName>
                                        </p:attrNameLst>
                                      </p:cBhvr>
                                      <p:to>
                                        <p:strVal val="solid"/>
                                      </p:to>
                                    </p:set>
                                    <p:set>
                                      <p:cBhvr>
                                        <p:cTn id="273" dur="250" autoRev="1" fill="remove"/>
                                        <p:tgtEl>
                                          <p:spTgt spid="70"/>
                                        </p:tgtEl>
                                        <p:attrNameLst>
                                          <p:attrName>fill.on</p:attrName>
                                        </p:attrNameLst>
                                      </p:cBhvr>
                                      <p:to>
                                        <p:strVal val="true"/>
                                      </p:to>
                                    </p:set>
                                  </p:childTnLst>
                                  <p:subTnLst>
                                    <p:audio>
                                      <p:cMediaNode>
                                        <p:cTn display="0" masterRel="sameClick">
                                          <p:stCondLst>
                                            <p:cond evt="begin" delay="0">
                                              <p:tn val="26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70"/>
                  </p:tgtEl>
                </p:cond>
              </p:nextCondLst>
            </p:seq>
            <p:seq concurrent="1" nextAc="seek">
              <p:cTn id="274" restart="whenNotActive" fill="hold" evtFilter="cancelBubble" nodeType="interactiveSeq">
                <p:stCondLst>
                  <p:cond evt="onClick" delay="0">
                    <p:tgtEl>
                      <p:spTgt spid="71"/>
                    </p:tgtEl>
                  </p:cond>
                </p:stCondLst>
                <p:endSync evt="end" delay="0">
                  <p:rtn val="all"/>
                </p:endSync>
                <p:childTnLst>
                  <p:par>
                    <p:cTn id="275" fill="hold">
                      <p:stCondLst>
                        <p:cond delay="0"/>
                      </p:stCondLst>
                      <p:childTnLst>
                        <p:par>
                          <p:cTn id="276" fill="hold">
                            <p:stCondLst>
                              <p:cond delay="0"/>
                            </p:stCondLst>
                            <p:childTnLst>
                              <p:par>
                                <p:cTn id="2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8" dur="250" autoRev="1" fill="remove"/>
                                        <p:tgtEl>
                                          <p:spTgt spid="71"/>
                                        </p:tgtEl>
                                        <p:attrNameLst>
                                          <p:attrName>style.color</p:attrName>
                                        </p:attrNameLst>
                                      </p:cBhvr>
                                      <p:to>
                                        <a:srgbClr val="FF3399"/>
                                      </p:to>
                                    </p:animClr>
                                    <p:animClr clrSpc="rgb" dir="cw">
                                      <p:cBhvr>
                                        <p:cTn id="279" dur="250" autoRev="1" fill="remove"/>
                                        <p:tgtEl>
                                          <p:spTgt spid="71"/>
                                        </p:tgtEl>
                                        <p:attrNameLst>
                                          <p:attrName>fillcolor</p:attrName>
                                        </p:attrNameLst>
                                      </p:cBhvr>
                                      <p:to>
                                        <a:srgbClr val="FF3399"/>
                                      </p:to>
                                    </p:animClr>
                                    <p:set>
                                      <p:cBhvr>
                                        <p:cTn id="280" dur="250" autoRev="1" fill="remove"/>
                                        <p:tgtEl>
                                          <p:spTgt spid="71"/>
                                        </p:tgtEl>
                                        <p:attrNameLst>
                                          <p:attrName>fill.type</p:attrName>
                                        </p:attrNameLst>
                                      </p:cBhvr>
                                      <p:to>
                                        <p:strVal val="solid"/>
                                      </p:to>
                                    </p:set>
                                    <p:set>
                                      <p:cBhvr>
                                        <p:cTn id="281" dur="250" autoRev="1" fill="remove"/>
                                        <p:tgtEl>
                                          <p:spTgt spid="71"/>
                                        </p:tgtEl>
                                        <p:attrNameLst>
                                          <p:attrName>fill.on</p:attrName>
                                        </p:attrNameLst>
                                      </p:cBhvr>
                                      <p:to>
                                        <p:strVal val="true"/>
                                      </p:to>
                                    </p:set>
                                  </p:childTnLst>
                                  <p:subTnLst>
                                    <p:audio>
                                      <p:cMediaNode>
                                        <p:cTn display="0" masterRel="sameClick">
                                          <p:stCondLst>
                                            <p:cond evt="begin" delay="0">
                                              <p:tn val="27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71"/>
                  </p:tgtEl>
                </p:cond>
              </p:nextCondLst>
            </p:seq>
            <p:seq concurrent="1" nextAc="seek">
              <p:cTn id="282" restart="whenNotActive" fill="hold" evtFilter="cancelBubble" nodeType="interactiveSeq">
                <p:stCondLst>
                  <p:cond evt="onClick" delay="0">
                    <p:tgtEl>
                      <p:spTgt spid="72"/>
                    </p:tgtEl>
                  </p:cond>
                </p:stCondLst>
                <p:endSync evt="end" delay="0">
                  <p:rtn val="all"/>
                </p:endSync>
                <p:childTnLst>
                  <p:par>
                    <p:cTn id="283" fill="hold">
                      <p:stCondLst>
                        <p:cond delay="0"/>
                      </p:stCondLst>
                      <p:childTnLst>
                        <p:par>
                          <p:cTn id="284" fill="hold">
                            <p:stCondLst>
                              <p:cond delay="0"/>
                            </p:stCondLst>
                            <p:childTnLst>
                              <p:par>
                                <p:cTn id="2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86" dur="250" autoRev="1" fill="remove"/>
                                        <p:tgtEl>
                                          <p:spTgt spid="72"/>
                                        </p:tgtEl>
                                        <p:attrNameLst>
                                          <p:attrName>style.color</p:attrName>
                                        </p:attrNameLst>
                                      </p:cBhvr>
                                      <p:to>
                                        <a:srgbClr val="FF3399"/>
                                      </p:to>
                                    </p:animClr>
                                    <p:animClr clrSpc="rgb" dir="cw">
                                      <p:cBhvr>
                                        <p:cTn id="287" dur="250" autoRev="1" fill="remove"/>
                                        <p:tgtEl>
                                          <p:spTgt spid="72"/>
                                        </p:tgtEl>
                                        <p:attrNameLst>
                                          <p:attrName>fillcolor</p:attrName>
                                        </p:attrNameLst>
                                      </p:cBhvr>
                                      <p:to>
                                        <a:srgbClr val="FF3399"/>
                                      </p:to>
                                    </p:animClr>
                                    <p:set>
                                      <p:cBhvr>
                                        <p:cTn id="288" dur="250" autoRev="1" fill="remove"/>
                                        <p:tgtEl>
                                          <p:spTgt spid="72"/>
                                        </p:tgtEl>
                                        <p:attrNameLst>
                                          <p:attrName>fill.type</p:attrName>
                                        </p:attrNameLst>
                                      </p:cBhvr>
                                      <p:to>
                                        <p:strVal val="solid"/>
                                      </p:to>
                                    </p:set>
                                    <p:set>
                                      <p:cBhvr>
                                        <p:cTn id="289" dur="250" autoRev="1" fill="remove"/>
                                        <p:tgtEl>
                                          <p:spTgt spid="72"/>
                                        </p:tgtEl>
                                        <p:attrNameLst>
                                          <p:attrName>fill.on</p:attrName>
                                        </p:attrNameLst>
                                      </p:cBhvr>
                                      <p:to>
                                        <p:strVal val="true"/>
                                      </p:to>
                                    </p:set>
                                  </p:childTnLst>
                                  <p:subTnLst>
                                    <p:audio>
                                      <p:cMediaNode>
                                        <p:cTn display="0" masterRel="sameClick">
                                          <p:stCondLst>
                                            <p:cond evt="begin" delay="0">
                                              <p:tn val="28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72"/>
                  </p:tgtEl>
                </p:cond>
              </p:nextCondLst>
            </p:seq>
            <p:seq concurrent="1" nextAc="seek">
              <p:cTn id="290" restart="whenNotActive" fill="hold" evtFilter="cancelBubble" nodeType="interactiveSeq">
                <p:stCondLst>
                  <p:cond evt="onClick" delay="0">
                    <p:tgtEl>
                      <p:spTgt spid="73"/>
                    </p:tgtEl>
                  </p:cond>
                </p:stCondLst>
                <p:endSync evt="end" delay="0">
                  <p:rtn val="all"/>
                </p:endSync>
                <p:childTnLst>
                  <p:par>
                    <p:cTn id="291" fill="hold">
                      <p:stCondLst>
                        <p:cond delay="0"/>
                      </p:stCondLst>
                      <p:childTnLst>
                        <p:par>
                          <p:cTn id="292" fill="hold">
                            <p:stCondLst>
                              <p:cond delay="0"/>
                            </p:stCondLst>
                            <p:childTnLst>
                              <p:par>
                                <p:cTn id="2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4" dur="250" autoRev="1" fill="remove"/>
                                        <p:tgtEl>
                                          <p:spTgt spid="73"/>
                                        </p:tgtEl>
                                        <p:attrNameLst>
                                          <p:attrName>style.color</p:attrName>
                                        </p:attrNameLst>
                                      </p:cBhvr>
                                      <p:to>
                                        <a:srgbClr val="FF3399"/>
                                      </p:to>
                                    </p:animClr>
                                    <p:animClr clrSpc="rgb" dir="cw">
                                      <p:cBhvr>
                                        <p:cTn id="295" dur="250" autoRev="1" fill="remove"/>
                                        <p:tgtEl>
                                          <p:spTgt spid="73"/>
                                        </p:tgtEl>
                                        <p:attrNameLst>
                                          <p:attrName>fillcolor</p:attrName>
                                        </p:attrNameLst>
                                      </p:cBhvr>
                                      <p:to>
                                        <a:srgbClr val="FF3399"/>
                                      </p:to>
                                    </p:animClr>
                                    <p:set>
                                      <p:cBhvr>
                                        <p:cTn id="296" dur="250" autoRev="1" fill="remove"/>
                                        <p:tgtEl>
                                          <p:spTgt spid="73"/>
                                        </p:tgtEl>
                                        <p:attrNameLst>
                                          <p:attrName>fill.type</p:attrName>
                                        </p:attrNameLst>
                                      </p:cBhvr>
                                      <p:to>
                                        <p:strVal val="solid"/>
                                      </p:to>
                                    </p:set>
                                    <p:set>
                                      <p:cBhvr>
                                        <p:cTn id="297" dur="250" autoRev="1" fill="remove"/>
                                        <p:tgtEl>
                                          <p:spTgt spid="73"/>
                                        </p:tgtEl>
                                        <p:attrNameLst>
                                          <p:attrName>fill.on</p:attrName>
                                        </p:attrNameLst>
                                      </p:cBhvr>
                                      <p:to>
                                        <p:strVal val="true"/>
                                      </p:to>
                                    </p:set>
                                  </p:childTnLst>
                                  <p:subTnLst>
                                    <p:audio>
                                      <p:cMediaNode>
                                        <p:cTn display="0" masterRel="sameClick">
                                          <p:stCondLst>
                                            <p:cond evt="begin" delay="0">
                                              <p:tn val="29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73"/>
                  </p:tgtEl>
                </p:cond>
              </p:nextCondLst>
            </p:seq>
            <p:seq concurrent="1" nextAc="seek">
              <p:cTn id="298" restart="whenNotActive" fill="hold" evtFilter="cancelBubble" nodeType="interactiveSeq">
                <p:stCondLst>
                  <p:cond evt="onClick" delay="0">
                    <p:tgtEl>
                      <p:spTgt spid="74"/>
                    </p:tgtEl>
                  </p:cond>
                </p:stCondLst>
                <p:endSync evt="end" delay="0">
                  <p:rtn val="all"/>
                </p:endSync>
                <p:childTnLst>
                  <p:par>
                    <p:cTn id="299" fill="hold">
                      <p:stCondLst>
                        <p:cond delay="0"/>
                      </p:stCondLst>
                      <p:childTnLst>
                        <p:par>
                          <p:cTn id="300" fill="hold">
                            <p:stCondLst>
                              <p:cond delay="0"/>
                            </p:stCondLst>
                            <p:childTnLst>
                              <p:par>
                                <p:cTn id="3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2" dur="250" autoRev="1" fill="remove"/>
                                        <p:tgtEl>
                                          <p:spTgt spid="74"/>
                                        </p:tgtEl>
                                        <p:attrNameLst>
                                          <p:attrName>style.color</p:attrName>
                                        </p:attrNameLst>
                                      </p:cBhvr>
                                      <p:to>
                                        <a:srgbClr val="FF3399"/>
                                      </p:to>
                                    </p:animClr>
                                    <p:animClr clrSpc="rgb" dir="cw">
                                      <p:cBhvr>
                                        <p:cTn id="303" dur="250" autoRev="1" fill="remove"/>
                                        <p:tgtEl>
                                          <p:spTgt spid="74"/>
                                        </p:tgtEl>
                                        <p:attrNameLst>
                                          <p:attrName>fillcolor</p:attrName>
                                        </p:attrNameLst>
                                      </p:cBhvr>
                                      <p:to>
                                        <a:srgbClr val="FF3399"/>
                                      </p:to>
                                    </p:animClr>
                                    <p:set>
                                      <p:cBhvr>
                                        <p:cTn id="304" dur="250" autoRev="1" fill="remove"/>
                                        <p:tgtEl>
                                          <p:spTgt spid="74"/>
                                        </p:tgtEl>
                                        <p:attrNameLst>
                                          <p:attrName>fill.type</p:attrName>
                                        </p:attrNameLst>
                                      </p:cBhvr>
                                      <p:to>
                                        <p:strVal val="solid"/>
                                      </p:to>
                                    </p:set>
                                    <p:set>
                                      <p:cBhvr>
                                        <p:cTn id="305" dur="250" autoRev="1" fill="remove"/>
                                        <p:tgtEl>
                                          <p:spTgt spid="74"/>
                                        </p:tgtEl>
                                        <p:attrNameLst>
                                          <p:attrName>fill.on</p:attrName>
                                        </p:attrNameLst>
                                      </p:cBhvr>
                                      <p:to>
                                        <p:strVal val="true"/>
                                      </p:to>
                                    </p:set>
                                  </p:childTnLst>
                                  <p:subTnLst>
                                    <p:audio>
                                      <p:cMediaNode>
                                        <p:cTn display="0" masterRel="sameClick">
                                          <p:stCondLst>
                                            <p:cond evt="begin" delay="0">
                                              <p:tn val="30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74"/>
                  </p:tgtEl>
                </p:cond>
              </p:nextCondLst>
            </p:seq>
            <p:seq concurrent="1" nextAc="seek">
              <p:cTn id="306" restart="whenNotActive" fill="hold" evtFilter="cancelBubble" nodeType="interactiveSeq">
                <p:stCondLst>
                  <p:cond evt="onClick" delay="0">
                    <p:tgtEl>
                      <p:spTgt spid="75"/>
                    </p:tgtEl>
                  </p:cond>
                </p:stCondLst>
                <p:endSync evt="end" delay="0">
                  <p:rtn val="all"/>
                </p:endSync>
                <p:childTnLst>
                  <p:par>
                    <p:cTn id="307" fill="hold">
                      <p:stCondLst>
                        <p:cond delay="0"/>
                      </p:stCondLst>
                      <p:childTnLst>
                        <p:par>
                          <p:cTn id="308" fill="hold">
                            <p:stCondLst>
                              <p:cond delay="0"/>
                            </p:stCondLst>
                            <p:childTnLst>
                              <p:par>
                                <p:cTn id="3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0" dur="250" autoRev="1" fill="remove"/>
                                        <p:tgtEl>
                                          <p:spTgt spid="75"/>
                                        </p:tgtEl>
                                        <p:attrNameLst>
                                          <p:attrName>style.color</p:attrName>
                                        </p:attrNameLst>
                                      </p:cBhvr>
                                      <p:to>
                                        <a:srgbClr val="FF3399"/>
                                      </p:to>
                                    </p:animClr>
                                    <p:animClr clrSpc="rgb" dir="cw">
                                      <p:cBhvr>
                                        <p:cTn id="311" dur="250" autoRev="1" fill="remove"/>
                                        <p:tgtEl>
                                          <p:spTgt spid="75"/>
                                        </p:tgtEl>
                                        <p:attrNameLst>
                                          <p:attrName>fillcolor</p:attrName>
                                        </p:attrNameLst>
                                      </p:cBhvr>
                                      <p:to>
                                        <a:srgbClr val="FF3399"/>
                                      </p:to>
                                    </p:animClr>
                                    <p:set>
                                      <p:cBhvr>
                                        <p:cTn id="312" dur="250" autoRev="1" fill="remove"/>
                                        <p:tgtEl>
                                          <p:spTgt spid="75"/>
                                        </p:tgtEl>
                                        <p:attrNameLst>
                                          <p:attrName>fill.type</p:attrName>
                                        </p:attrNameLst>
                                      </p:cBhvr>
                                      <p:to>
                                        <p:strVal val="solid"/>
                                      </p:to>
                                    </p:set>
                                    <p:set>
                                      <p:cBhvr>
                                        <p:cTn id="313" dur="250" autoRev="1" fill="remove"/>
                                        <p:tgtEl>
                                          <p:spTgt spid="75"/>
                                        </p:tgtEl>
                                        <p:attrNameLst>
                                          <p:attrName>fill.on</p:attrName>
                                        </p:attrNameLst>
                                      </p:cBhvr>
                                      <p:to>
                                        <p:strVal val="true"/>
                                      </p:to>
                                    </p:set>
                                  </p:childTnLst>
                                  <p:subTnLst>
                                    <p:audio>
                                      <p:cMediaNode>
                                        <p:cTn display="0" masterRel="sameClick">
                                          <p:stCondLst>
                                            <p:cond evt="begin" delay="0">
                                              <p:tn val="30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75"/>
                  </p:tgtEl>
                </p:cond>
              </p:nextCondLst>
            </p:seq>
            <p:seq concurrent="1" nextAc="seek">
              <p:cTn id="314" restart="whenNotActive" fill="hold" evtFilter="cancelBubble" nodeType="interactiveSeq">
                <p:stCondLst>
                  <p:cond evt="onClick" delay="0">
                    <p:tgtEl>
                      <p:spTgt spid="76"/>
                    </p:tgtEl>
                  </p:cond>
                </p:stCondLst>
                <p:endSync evt="end" delay="0">
                  <p:rtn val="all"/>
                </p:endSync>
                <p:childTnLst>
                  <p:par>
                    <p:cTn id="315" fill="hold">
                      <p:stCondLst>
                        <p:cond delay="0"/>
                      </p:stCondLst>
                      <p:childTnLst>
                        <p:par>
                          <p:cTn id="316" fill="hold">
                            <p:stCondLst>
                              <p:cond delay="0"/>
                            </p:stCondLst>
                            <p:childTnLst>
                              <p:par>
                                <p:cTn id="3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8" dur="250" autoRev="1" fill="remove"/>
                                        <p:tgtEl>
                                          <p:spTgt spid="76"/>
                                        </p:tgtEl>
                                        <p:attrNameLst>
                                          <p:attrName>style.color</p:attrName>
                                        </p:attrNameLst>
                                      </p:cBhvr>
                                      <p:to>
                                        <a:srgbClr val="FF3399"/>
                                      </p:to>
                                    </p:animClr>
                                    <p:animClr clrSpc="rgb" dir="cw">
                                      <p:cBhvr>
                                        <p:cTn id="319" dur="250" autoRev="1" fill="remove"/>
                                        <p:tgtEl>
                                          <p:spTgt spid="76"/>
                                        </p:tgtEl>
                                        <p:attrNameLst>
                                          <p:attrName>fillcolor</p:attrName>
                                        </p:attrNameLst>
                                      </p:cBhvr>
                                      <p:to>
                                        <a:srgbClr val="FF3399"/>
                                      </p:to>
                                    </p:animClr>
                                    <p:set>
                                      <p:cBhvr>
                                        <p:cTn id="320" dur="250" autoRev="1" fill="remove"/>
                                        <p:tgtEl>
                                          <p:spTgt spid="76"/>
                                        </p:tgtEl>
                                        <p:attrNameLst>
                                          <p:attrName>fill.type</p:attrName>
                                        </p:attrNameLst>
                                      </p:cBhvr>
                                      <p:to>
                                        <p:strVal val="solid"/>
                                      </p:to>
                                    </p:set>
                                    <p:set>
                                      <p:cBhvr>
                                        <p:cTn id="321" dur="250" autoRev="1" fill="remove"/>
                                        <p:tgtEl>
                                          <p:spTgt spid="76"/>
                                        </p:tgtEl>
                                        <p:attrNameLst>
                                          <p:attrName>fill.on</p:attrName>
                                        </p:attrNameLst>
                                      </p:cBhvr>
                                      <p:to>
                                        <p:strVal val="true"/>
                                      </p:to>
                                    </p:set>
                                  </p:childTnLst>
                                  <p:subTnLst>
                                    <p:audio>
                                      <p:cMediaNode>
                                        <p:cTn display="0" masterRel="sameClick">
                                          <p:stCondLst>
                                            <p:cond evt="begin" delay="0">
                                              <p:tn val="31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76"/>
                  </p:tgtEl>
                </p:cond>
              </p:nextCondLst>
            </p:seq>
            <p:seq concurrent="1" nextAc="seek">
              <p:cTn id="322" restart="whenNotActive" fill="hold" evtFilter="cancelBubble" nodeType="interactiveSeq">
                <p:stCondLst>
                  <p:cond evt="onClick" delay="0">
                    <p:tgtEl>
                      <p:spTgt spid="77"/>
                    </p:tgtEl>
                  </p:cond>
                </p:stCondLst>
                <p:endSync evt="end" delay="0">
                  <p:rtn val="all"/>
                </p:endSync>
                <p:childTnLst>
                  <p:par>
                    <p:cTn id="323" fill="hold">
                      <p:stCondLst>
                        <p:cond delay="0"/>
                      </p:stCondLst>
                      <p:childTnLst>
                        <p:par>
                          <p:cTn id="324" fill="hold">
                            <p:stCondLst>
                              <p:cond delay="0"/>
                            </p:stCondLst>
                            <p:childTnLst>
                              <p:par>
                                <p:cTn id="3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26" dur="250" autoRev="1" fill="remove"/>
                                        <p:tgtEl>
                                          <p:spTgt spid="77"/>
                                        </p:tgtEl>
                                        <p:attrNameLst>
                                          <p:attrName>style.color</p:attrName>
                                        </p:attrNameLst>
                                      </p:cBhvr>
                                      <p:to>
                                        <a:srgbClr val="FF3399"/>
                                      </p:to>
                                    </p:animClr>
                                    <p:animClr clrSpc="rgb" dir="cw">
                                      <p:cBhvr>
                                        <p:cTn id="327" dur="250" autoRev="1" fill="remove"/>
                                        <p:tgtEl>
                                          <p:spTgt spid="77"/>
                                        </p:tgtEl>
                                        <p:attrNameLst>
                                          <p:attrName>fillcolor</p:attrName>
                                        </p:attrNameLst>
                                      </p:cBhvr>
                                      <p:to>
                                        <a:srgbClr val="FF3399"/>
                                      </p:to>
                                    </p:animClr>
                                    <p:set>
                                      <p:cBhvr>
                                        <p:cTn id="328" dur="250" autoRev="1" fill="remove"/>
                                        <p:tgtEl>
                                          <p:spTgt spid="77"/>
                                        </p:tgtEl>
                                        <p:attrNameLst>
                                          <p:attrName>fill.type</p:attrName>
                                        </p:attrNameLst>
                                      </p:cBhvr>
                                      <p:to>
                                        <p:strVal val="solid"/>
                                      </p:to>
                                    </p:set>
                                    <p:set>
                                      <p:cBhvr>
                                        <p:cTn id="329" dur="250" autoRev="1" fill="remove"/>
                                        <p:tgtEl>
                                          <p:spTgt spid="77"/>
                                        </p:tgtEl>
                                        <p:attrNameLst>
                                          <p:attrName>fill.on</p:attrName>
                                        </p:attrNameLst>
                                      </p:cBhvr>
                                      <p:to>
                                        <p:strVal val="true"/>
                                      </p:to>
                                    </p:set>
                                  </p:childTnLst>
                                  <p:subTnLst>
                                    <p:audio>
                                      <p:cMediaNode>
                                        <p:cTn display="0" masterRel="sameClick">
                                          <p:stCondLst>
                                            <p:cond evt="begin" delay="0">
                                              <p:tn val="32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77"/>
                  </p:tgtEl>
                </p:cond>
              </p:nextCondLst>
            </p:seq>
            <p:seq concurrent="1" nextAc="seek">
              <p:cTn id="330" restart="whenNotActive" fill="hold" evtFilter="cancelBubble" nodeType="interactiveSeq">
                <p:stCondLst>
                  <p:cond evt="onClick" delay="0">
                    <p:tgtEl>
                      <p:spTgt spid="78"/>
                    </p:tgtEl>
                  </p:cond>
                </p:stCondLst>
                <p:endSync evt="end" delay="0">
                  <p:rtn val="all"/>
                </p:endSync>
                <p:childTnLst>
                  <p:par>
                    <p:cTn id="331" fill="hold">
                      <p:stCondLst>
                        <p:cond delay="0"/>
                      </p:stCondLst>
                      <p:childTnLst>
                        <p:par>
                          <p:cTn id="332" fill="hold">
                            <p:stCondLst>
                              <p:cond delay="0"/>
                            </p:stCondLst>
                            <p:childTnLst>
                              <p:par>
                                <p:cTn id="3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4" dur="250" autoRev="1" fill="remove"/>
                                        <p:tgtEl>
                                          <p:spTgt spid="78"/>
                                        </p:tgtEl>
                                        <p:attrNameLst>
                                          <p:attrName>style.color</p:attrName>
                                        </p:attrNameLst>
                                      </p:cBhvr>
                                      <p:to>
                                        <a:srgbClr val="FF3399"/>
                                      </p:to>
                                    </p:animClr>
                                    <p:animClr clrSpc="rgb" dir="cw">
                                      <p:cBhvr>
                                        <p:cTn id="335" dur="250" autoRev="1" fill="remove"/>
                                        <p:tgtEl>
                                          <p:spTgt spid="78"/>
                                        </p:tgtEl>
                                        <p:attrNameLst>
                                          <p:attrName>fillcolor</p:attrName>
                                        </p:attrNameLst>
                                      </p:cBhvr>
                                      <p:to>
                                        <a:srgbClr val="FF3399"/>
                                      </p:to>
                                    </p:animClr>
                                    <p:set>
                                      <p:cBhvr>
                                        <p:cTn id="336" dur="250" autoRev="1" fill="remove"/>
                                        <p:tgtEl>
                                          <p:spTgt spid="78"/>
                                        </p:tgtEl>
                                        <p:attrNameLst>
                                          <p:attrName>fill.type</p:attrName>
                                        </p:attrNameLst>
                                      </p:cBhvr>
                                      <p:to>
                                        <p:strVal val="solid"/>
                                      </p:to>
                                    </p:set>
                                    <p:set>
                                      <p:cBhvr>
                                        <p:cTn id="337" dur="250" autoRev="1" fill="remove"/>
                                        <p:tgtEl>
                                          <p:spTgt spid="78"/>
                                        </p:tgtEl>
                                        <p:attrNameLst>
                                          <p:attrName>fill.on</p:attrName>
                                        </p:attrNameLst>
                                      </p:cBhvr>
                                      <p:to>
                                        <p:strVal val="true"/>
                                      </p:to>
                                    </p:set>
                                  </p:childTnLst>
                                  <p:subTnLst>
                                    <p:audio>
                                      <p:cMediaNode>
                                        <p:cTn display="0" masterRel="sameClick">
                                          <p:stCondLst>
                                            <p:cond evt="begin" delay="0">
                                              <p:tn val="33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78"/>
                  </p:tgtEl>
                </p:cond>
              </p:nextCondLst>
            </p:seq>
            <p:seq concurrent="1" nextAc="seek">
              <p:cTn id="338" restart="whenNotActive" fill="hold" evtFilter="cancelBubble" nodeType="interactiveSeq">
                <p:stCondLst>
                  <p:cond evt="onClick" delay="0">
                    <p:tgtEl>
                      <p:spTgt spid="79"/>
                    </p:tgtEl>
                  </p:cond>
                </p:stCondLst>
                <p:endSync evt="end" delay="0">
                  <p:rtn val="all"/>
                </p:endSync>
                <p:childTnLst>
                  <p:par>
                    <p:cTn id="339" fill="hold">
                      <p:stCondLst>
                        <p:cond delay="0"/>
                      </p:stCondLst>
                      <p:childTnLst>
                        <p:par>
                          <p:cTn id="340" fill="hold">
                            <p:stCondLst>
                              <p:cond delay="0"/>
                            </p:stCondLst>
                            <p:childTnLst>
                              <p:par>
                                <p:cTn id="3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42" dur="250" autoRev="1" fill="remove"/>
                                        <p:tgtEl>
                                          <p:spTgt spid="79"/>
                                        </p:tgtEl>
                                        <p:attrNameLst>
                                          <p:attrName>style.color</p:attrName>
                                        </p:attrNameLst>
                                      </p:cBhvr>
                                      <p:to>
                                        <a:srgbClr val="FF3399"/>
                                      </p:to>
                                    </p:animClr>
                                    <p:animClr clrSpc="rgb" dir="cw">
                                      <p:cBhvr>
                                        <p:cTn id="343" dur="250" autoRev="1" fill="remove"/>
                                        <p:tgtEl>
                                          <p:spTgt spid="79"/>
                                        </p:tgtEl>
                                        <p:attrNameLst>
                                          <p:attrName>fillcolor</p:attrName>
                                        </p:attrNameLst>
                                      </p:cBhvr>
                                      <p:to>
                                        <a:srgbClr val="FF3399"/>
                                      </p:to>
                                    </p:animClr>
                                    <p:set>
                                      <p:cBhvr>
                                        <p:cTn id="344" dur="250" autoRev="1" fill="remove"/>
                                        <p:tgtEl>
                                          <p:spTgt spid="79"/>
                                        </p:tgtEl>
                                        <p:attrNameLst>
                                          <p:attrName>fill.type</p:attrName>
                                        </p:attrNameLst>
                                      </p:cBhvr>
                                      <p:to>
                                        <p:strVal val="solid"/>
                                      </p:to>
                                    </p:set>
                                    <p:set>
                                      <p:cBhvr>
                                        <p:cTn id="345" dur="250" autoRev="1" fill="remove"/>
                                        <p:tgtEl>
                                          <p:spTgt spid="79"/>
                                        </p:tgtEl>
                                        <p:attrNameLst>
                                          <p:attrName>fill.on</p:attrName>
                                        </p:attrNameLst>
                                      </p:cBhvr>
                                      <p:to>
                                        <p:strVal val="true"/>
                                      </p:to>
                                    </p:set>
                                  </p:childTnLst>
                                  <p:subTnLst>
                                    <p:audio>
                                      <p:cMediaNode>
                                        <p:cTn display="0" masterRel="sameClick">
                                          <p:stCondLst>
                                            <p:cond evt="begin" delay="0">
                                              <p:tn val="34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79"/>
                  </p:tgtEl>
                </p:cond>
              </p:nextCondLst>
            </p:seq>
            <p:seq concurrent="1" nextAc="seek">
              <p:cTn id="346" restart="whenNotActive" fill="hold" evtFilter="cancelBubble" nodeType="interactiveSeq">
                <p:stCondLst>
                  <p:cond evt="onClick" delay="0">
                    <p:tgtEl>
                      <p:spTgt spid="80"/>
                    </p:tgtEl>
                  </p:cond>
                </p:stCondLst>
                <p:endSync evt="end" delay="0">
                  <p:rtn val="all"/>
                </p:endSync>
                <p:childTnLst>
                  <p:par>
                    <p:cTn id="347" fill="hold">
                      <p:stCondLst>
                        <p:cond delay="0"/>
                      </p:stCondLst>
                      <p:childTnLst>
                        <p:par>
                          <p:cTn id="348" fill="hold">
                            <p:stCondLst>
                              <p:cond delay="0"/>
                            </p:stCondLst>
                            <p:childTnLst>
                              <p:par>
                                <p:cTn id="3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0" dur="250" autoRev="1" fill="remove"/>
                                        <p:tgtEl>
                                          <p:spTgt spid="80"/>
                                        </p:tgtEl>
                                        <p:attrNameLst>
                                          <p:attrName>style.color</p:attrName>
                                        </p:attrNameLst>
                                      </p:cBhvr>
                                      <p:to>
                                        <a:srgbClr val="FF3399"/>
                                      </p:to>
                                    </p:animClr>
                                    <p:animClr clrSpc="rgb" dir="cw">
                                      <p:cBhvr>
                                        <p:cTn id="351" dur="250" autoRev="1" fill="remove"/>
                                        <p:tgtEl>
                                          <p:spTgt spid="80"/>
                                        </p:tgtEl>
                                        <p:attrNameLst>
                                          <p:attrName>fillcolor</p:attrName>
                                        </p:attrNameLst>
                                      </p:cBhvr>
                                      <p:to>
                                        <a:srgbClr val="FF3399"/>
                                      </p:to>
                                    </p:animClr>
                                    <p:set>
                                      <p:cBhvr>
                                        <p:cTn id="352" dur="250" autoRev="1" fill="remove"/>
                                        <p:tgtEl>
                                          <p:spTgt spid="80"/>
                                        </p:tgtEl>
                                        <p:attrNameLst>
                                          <p:attrName>fill.type</p:attrName>
                                        </p:attrNameLst>
                                      </p:cBhvr>
                                      <p:to>
                                        <p:strVal val="solid"/>
                                      </p:to>
                                    </p:set>
                                    <p:set>
                                      <p:cBhvr>
                                        <p:cTn id="353" dur="250" autoRev="1" fill="remove"/>
                                        <p:tgtEl>
                                          <p:spTgt spid="80"/>
                                        </p:tgtEl>
                                        <p:attrNameLst>
                                          <p:attrName>fill.on</p:attrName>
                                        </p:attrNameLst>
                                      </p:cBhvr>
                                      <p:to>
                                        <p:strVal val="true"/>
                                      </p:to>
                                    </p:set>
                                  </p:childTnLst>
                                  <p:subTnLst>
                                    <p:audio>
                                      <p:cMediaNode>
                                        <p:cTn display="0" masterRel="sameClick">
                                          <p:stCondLst>
                                            <p:cond evt="begin" delay="0">
                                              <p:tn val="34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80"/>
                  </p:tgtEl>
                </p:cond>
              </p:nextCondLst>
            </p:seq>
            <p:seq concurrent="1" nextAc="seek">
              <p:cTn id="354" restart="whenNotActive" fill="hold" evtFilter="cancelBubble" nodeType="interactiveSeq">
                <p:stCondLst>
                  <p:cond evt="onClick" delay="0">
                    <p:tgtEl>
                      <p:spTgt spid="81"/>
                    </p:tgtEl>
                  </p:cond>
                </p:stCondLst>
                <p:endSync evt="end" delay="0">
                  <p:rtn val="all"/>
                </p:endSync>
                <p:childTnLst>
                  <p:par>
                    <p:cTn id="355" fill="hold">
                      <p:stCondLst>
                        <p:cond delay="0"/>
                      </p:stCondLst>
                      <p:childTnLst>
                        <p:par>
                          <p:cTn id="356" fill="hold">
                            <p:stCondLst>
                              <p:cond delay="0"/>
                            </p:stCondLst>
                            <p:childTnLst>
                              <p:par>
                                <p:cTn id="3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8" dur="250" autoRev="1" fill="remove"/>
                                        <p:tgtEl>
                                          <p:spTgt spid="81"/>
                                        </p:tgtEl>
                                        <p:attrNameLst>
                                          <p:attrName>style.color</p:attrName>
                                        </p:attrNameLst>
                                      </p:cBhvr>
                                      <p:to>
                                        <a:srgbClr val="FF3399"/>
                                      </p:to>
                                    </p:animClr>
                                    <p:animClr clrSpc="rgb" dir="cw">
                                      <p:cBhvr>
                                        <p:cTn id="359" dur="250" autoRev="1" fill="remove"/>
                                        <p:tgtEl>
                                          <p:spTgt spid="81"/>
                                        </p:tgtEl>
                                        <p:attrNameLst>
                                          <p:attrName>fillcolor</p:attrName>
                                        </p:attrNameLst>
                                      </p:cBhvr>
                                      <p:to>
                                        <a:srgbClr val="FF3399"/>
                                      </p:to>
                                    </p:animClr>
                                    <p:set>
                                      <p:cBhvr>
                                        <p:cTn id="360" dur="250" autoRev="1" fill="remove"/>
                                        <p:tgtEl>
                                          <p:spTgt spid="81"/>
                                        </p:tgtEl>
                                        <p:attrNameLst>
                                          <p:attrName>fill.type</p:attrName>
                                        </p:attrNameLst>
                                      </p:cBhvr>
                                      <p:to>
                                        <p:strVal val="solid"/>
                                      </p:to>
                                    </p:set>
                                    <p:set>
                                      <p:cBhvr>
                                        <p:cTn id="361" dur="250" autoRev="1" fill="remove"/>
                                        <p:tgtEl>
                                          <p:spTgt spid="81"/>
                                        </p:tgtEl>
                                        <p:attrNameLst>
                                          <p:attrName>fill.on</p:attrName>
                                        </p:attrNameLst>
                                      </p:cBhvr>
                                      <p:to>
                                        <p:strVal val="true"/>
                                      </p:to>
                                    </p:set>
                                  </p:childTnLst>
                                  <p:subTnLst>
                                    <p:audio>
                                      <p:cMediaNode>
                                        <p:cTn display="0" masterRel="sameClick">
                                          <p:stCondLst>
                                            <p:cond evt="begin" delay="0">
                                              <p:tn val="35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81"/>
                  </p:tgtEl>
                </p:cond>
              </p:nextCondLst>
            </p:seq>
            <p:seq concurrent="1" nextAc="seek">
              <p:cTn id="362" restart="whenNotActive" fill="hold" evtFilter="cancelBubble" nodeType="interactiveSeq">
                <p:stCondLst>
                  <p:cond evt="onClick" delay="0">
                    <p:tgtEl>
                      <p:spTgt spid="82"/>
                    </p:tgtEl>
                  </p:cond>
                </p:stCondLst>
                <p:endSync evt="end" delay="0">
                  <p:rtn val="all"/>
                </p:endSync>
                <p:childTnLst>
                  <p:par>
                    <p:cTn id="363" fill="hold">
                      <p:stCondLst>
                        <p:cond delay="0"/>
                      </p:stCondLst>
                      <p:childTnLst>
                        <p:par>
                          <p:cTn id="364" fill="hold">
                            <p:stCondLst>
                              <p:cond delay="0"/>
                            </p:stCondLst>
                            <p:childTnLst>
                              <p:par>
                                <p:cTn id="3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66" dur="250" autoRev="1" fill="remove"/>
                                        <p:tgtEl>
                                          <p:spTgt spid="82"/>
                                        </p:tgtEl>
                                        <p:attrNameLst>
                                          <p:attrName>style.color</p:attrName>
                                        </p:attrNameLst>
                                      </p:cBhvr>
                                      <p:to>
                                        <a:srgbClr val="FF3399"/>
                                      </p:to>
                                    </p:animClr>
                                    <p:animClr clrSpc="rgb" dir="cw">
                                      <p:cBhvr>
                                        <p:cTn id="367" dur="250" autoRev="1" fill="remove"/>
                                        <p:tgtEl>
                                          <p:spTgt spid="82"/>
                                        </p:tgtEl>
                                        <p:attrNameLst>
                                          <p:attrName>fillcolor</p:attrName>
                                        </p:attrNameLst>
                                      </p:cBhvr>
                                      <p:to>
                                        <a:srgbClr val="FF3399"/>
                                      </p:to>
                                    </p:animClr>
                                    <p:set>
                                      <p:cBhvr>
                                        <p:cTn id="368" dur="250" autoRev="1" fill="remove"/>
                                        <p:tgtEl>
                                          <p:spTgt spid="82"/>
                                        </p:tgtEl>
                                        <p:attrNameLst>
                                          <p:attrName>fill.type</p:attrName>
                                        </p:attrNameLst>
                                      </p:cBhvr>
                                      <p:to>
                                        <p:strVal val="solid"/>
                                      </p:to>
                                    </p:set>
                                    <p:set>
                                      <p:cBhvr>
                                        <p:cTn id="369" dur="250" autoRev="1" fill="remove"/>
                                        <p:tgtEl>
                                          <p:spTgt spid="82"/>
                                        </p:tgtEl>
                                        <p:attrNameLst>
                                          <p:attrName>fill.on</p:attrName>
                                        </p:attrNameLst>
                                      </p:cBhvr>
                                      <p:to>
                                        <p:strVal val="true"/>
                                      </p:to>
                                    </p:set>
                                  </p:childTnLst>
                                  <p:subTnLst>
                                    <p:audio>
                                      <p:cMediaNode>
                                        <p:cTn display="0" masterRel="sameClick">
                                          <p:stCondLst>
                                            <p:cond evt="begin" delay="0">
                                              <p:tn val="36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82"/>
                  </p:tgtEl>
                </p:cond>
              </p:nextCondLst>
            </p:seq>
            <p:seq concurrent="1" nextAc="seek">
              <p:cTn id="370" restart="whenNotActive" fill="hold" evtFilter="cancelBubble" nodeType="interactiveSeq">
                <p:stCondLst>
                  <p:cond evt="onClick" delay="0">
                    <p:tgtEl>
                      <p:spTgt spid="83"/>
                    </p:tgtEl>
                  </p:cond>
                </p:stCondLst>
                <p:endSync evt="end" delay="0">
                  <p:rtn val="all"/>
                </p:endSync>
                <p:childTnLst>
                  <p:par>
                    <p:cTn id="371" fill="hold">
                      <p:stCondLst>
                        <p:cond delay="0"/>
                      </p:stCondLst>
                      <p:childTnLst>
                        <p:par>
                          <p:cTn id="372" fill="hold">
                            <p:stCondLst>
                              <p:cond delay="0"/>
                            </p:stCondLst>
                            <p:childTnLst>
                              <p:par>
                                <p:cTn id="3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4" dur="250" autoRev="1" fill="remove"/>
                                        <p:tgtEl>
                                          <p:spTgt spid="83"/>
                                        </p:tgtEl>
                                        <p:attrNameLst>
                                          <p:attrName>style.color</p:attrName>
                                        </p:attrNameLst>
                                      </p:cBhvr>
                                      <p:to>
                                        <a:srgbClr val="FF3399"/>
                                      </p:to>
                                    </p:animClr>
                                    <p:animClr clrSpc="rgb" dir="cw">
                                      <p:cBhvr>
                                        <p:cTn id="375" dur="250" autoRev="1" fill="remove"/>
                                        <p:tgtEl>
                                          <p:spTgt spid="83"/>
                                        </p:tgtEl>
                                        <p:attrNameLst>
                                          <p:attrName>fillcolor</p:attrName>
                                        </p:attrNameLst>
                                      </p:cBhvr>
                                      <p:to>
                                        <a:srgbClr val="FF3399"/>
                                      </p:to>
                                    </p:animClr>
                                    <p:set>
                                      <p:cBhvr>
                                        <p:cTn id="376" dur="250" autoRev="1" fill="remove"/>
                                        <p:tgtEl>
                                          <p:spTgt spid="83"/>
                                        </p:tgtEl>
                                        <p:attrNameLst>
                                          <p:attrName>fill.type</p:attrName>
                                        </p:attrNameLst>
                                      </p:cBhvr>
                                      <p:to>
                                        <p:strVal val="solid"/>
                                      </p:to>
                                    </p:set>
                                    <p:set>
                                      <p:cBhvr>
                                        <p:cTn id="377" dur="250" autoRev="1" fill="remove"/>
                                        <p:tgtEl>
                                          <p:spTgt spid="83"/>
                                        </p:tgtEl>
                                        <p:attrNameLst>
                                          <p:attrName>fill.on</p:attrName>
                                        </p:attrNameLst>
                                      </p:cBhvr>
                                      <p:to>
                                        <p:strVal val="true"/>
                                      </p:to>
                                    </p:set>
                                  </p:childTnLst>
                                  <p:subTnLst>
                                    <p:audio>
                                      <p:cMediaNode>
                                        <p:cTn display="0" masterRel="sameClick">
                                          <p:stCondLst>
                                            <p:cond evt="begin" delay="0">
                                              <p:tn val="37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83"/>
                  </p:tgtEl>
                </p:cond>
              </p:nextCondLst>
            </p:seq>
            <p:seq concurrent="1" nextAc="seek">
              <p:cTn id="378" restart="whenNotActive" fill="hold" evtFilter="cancelBubble" nodeType="interactiveSeq">
                <p:stCondLst>
                  <p:cond evt="onClick" delay="0">
                    <p:tgtEl>
                      <p:spTgt spid="84"/>
                    </p:tgtEl>
                  </p:cond>
                </p:stCondLst>
                <p:endSync evt="end" delay="0">
                  <p:rtn val="all"/>
                </p:endSync>
                <p:childTnLst>
                  <p:par>
                    <p:cTn id="379" fill="hold">
                      <p:stCondLst>
                        <p:cond delay="0"/>
                      </p:stCondLst>
                      <p:childTnLst>
                        <p:par>
                          <p:cTn id="380" fill="hold">
                            <p:stCondLst>
                              <p:cond delay="0"/>
                            </p:stCondLst>
                            <p:childTnLst>
                              <p:par>
                                <p:cTn id="3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2" dur="250" autoRev="1" fill="remove"/>
                                        <p:tgtEl>
                                          <p:spTgt spid="84"/>
                                        </p:tgtEl>
                                        <p:attrNameLst>
                                          <p:attrName>style.color</p:attrName>
                                        </p:attrNameLst>
                                      </p:cBhvr>
                                      <p:to>
                                        <a:srgbClr val="FF3399"/>
                                      </p:to>
                                    </p:animClr>
                                    <p:animClr clrSpc="rgb" dir="cw">
                                      <p:cBhvr>
                                        <p:cTn id="383" dur="250" autoRev="1" fill="remove"/>
                                        <p:tgtEl>
                                          <p:spTgt spid="84"/>
                                        </p:tgtEl>
                                        <p:attrNameLst>
                                          <p:attrName>fillcolor</p:attrName>
                                        </p:attrNameLst>
                                      </p:cBhvr>
                                      <p:to>
                                        <a:srgbClr val="FF3399"/>
                                      </p:to>
                                    </p:animClr>
                                    <p:set>
                                      <p:cBhvr>
                                        <p:cTn id="384" dur="250" autoRev="1" fill="remove"/>
                                        <p:tgtEl>
                                          <p:spTgt spid="84"/>
                                        </p:tgtEl>
                                        <p:attrNameLst>
                                          <p:attrName>fill.type</p:attrName>
                                        </p:attrNameLst>
                                      </p:cBhvr>
                                      <p:to>
                                        <p:strVal val="solid"/>
                                      </p:to>
                                    </p:set>
                                    <p:set>
                                      <p:cBhvr>
                                        <p:cTn id="385" dur="250" autoRev="1" fill="remove"/>
                                        <p:tgtEl>
                                          <p:spTgt spid="84"/>
                                        </p:tgtEl>
                                        <p:attrNameLst>
                                          <p:attrName>fill.on</p:attrName>
                                        </p:attrNameLst>
                                      </p:cBhvr>
                                      <p:to>
                                        <p:strVal val="true"/>
                                      </p:to>
                                    </p:set>
                                  </p:childTnLst>
                                  <p:subTnLst>
                                    <p:audio>
                                      <p:cMediaNode>
                                        <p:cTn display="0" masterRel="sameClick">
                                          <p:stCondLst>
                                            <p:cond evt="begin" delay="0">
                                              <p:tn val="38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84"/>
                  </p:tgtEl>
                </p:cond>
              </p:nextCondLst>
            </p:seq>
            <p:seq concurrent="1" nextAc="seek">
              <p:cTn id="386" restart="whenNotActive" fill="hold" evtFilter="cancelBubble" nodeType="interactiveSeq">
                <p:stCondLst>
                  <p:cond evt="onClick" delay="0">
                    <p:tgtEl>
                      <p:spTgt spid="85"/>
                    </p:tgtEl>
                  </p:cond>
                </p:stCondLst>
                <p:endSync evt="end" delay="0">
                  <p:rtn val="all"/>
                </p:endSync>
                <p:childTnLst>
                  <p:par>
                    <p:cTn id="387" fill="hold">
                      <p:stCondLst>
                        <p:cond delay="0"/>
                      </p:stCondLst>
                      <p:childTnLst>
                        <p:par>
                          <p:cTn id="388" fill="hold">
                            <p:stCondLst>
                              <p:cond delay="0"/>
                            </p:stCondLst>
                            <p:childTnLst>
                              <p:par>
                                <p:cTn id="3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0" dur="250" autoRev="1" fill="remove"/>
                                        <p:tgtEl>
                                          <p:spTgt spid="85"/>
                                        </p:tgtEl>
                                        <p:attrNameLst>
                                          <p:attrName>style.color</p:attrName>
                                        </p:attrNameLst>
                                      </p:cBhvr>
                                      <p:to>
                                        <a:srgbClr val="FF3399"/>
                                      </p:to>
                                    </p:animClr>
                                    <p:animClr clrSpc="rgb" dir="cw">
                                      <p:cBhvr>
                                        <p:cTn id="391" dur="250" autoRev="1" fill="remove"/>
                                        <p:tgtEl>
                                          <p:spTgt spid="85"/>
                                        </p:tgtEl>
                                        <p:attrNameLst>
                                          <p:attrName>fillcolor</p:attrName>
                                        </p:attrNameLst>
                                      </p:cBhvr>
                                      <p:to>
                                        <a:srgbClr val="FF3399"/>
                                      </p:to>
                                    </p:animClr>
                                    <p:set>
                                      <p:cBhvr>
                                        <p:cTn id="392" dur="250" autoRev="1" fill="remove"/>
                                        <p:tgtEl>
                                          <p:spTgt spid="85"/>
                                        </p:tgtEl>
                                        <p:attrNameLst>
                                          <p:attrName>fill.type</p:attrName>
                                        </p:attrNameLst>
                                      </p:cBhvr>
                                      <p:to>
                                        <p:strVal val="solid"/>
                                      </p:to>
                                    </p:set>
                                    <p:set>
                                      <p:cBhvr>
                                        <p:cTn id="393" dur="250" autoRev="1" fill="remove"/>
                                        <p:tgtEl>
                                          <p:spTgt spid="85"/>
                                        </p:tgtEl>
                                        <p:attrNameLst>
                                          <p:attrName>fill.on</p:attrName>
                                        </p:attrNameLst>
                                      </p:cBhvr>
                                      <p:to>
                                        <p:strVal val="true"/>
                                      </p:to>
                                    </p:set>
                                  </p:childTnLst>
                                  <p:subTnLst>
                                    <p:audio>
                                      <p:cMediaNode>
                                        <p:cTn display="0" masterRel="sameClick">
                                          <p:stCondLst>
                                            <p:cond evt="begin" delay="0">
                                              <p:tn val="38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85"/>
                  </p:tgtEl>
                </p:cond>
              </p:nextCondLst>
            </p:seq>
            <p:seq concurrent="1" nextAc="seek">
              <p:cTn id="394" restart="whenNotActive" fill="hold" evtFilter="cancelBubble" nodeType="interactiveSeq">
                <p:stCondLst>
                  <p:cond evt="onClick" delay="0">
                    <p:tgtEl>
                      <p:spTgt spid="86"/>
                    </p:tgtEl>
                  </p:cond>
                </p:stCondLst>
                <p:endSync evt="end" delay="0">
                  <p:rtn val="all"/>
                </p:endSync>
                <p:childTnLst>
                  <p:par>
                    <p:cTn id="395" fill="hold">
                      <p:stCondLst>
                        <p:cond delay="0"/>
                      </p:stCondLst>
                      <p:childTnLst>
                        <p:par>
                          <p:cTn id="396" fill="hold">
                            <p:stCondLst>
                              <p:cond delay="0"/>
                            </p:stCondLst>
                            <p:childTnLst>
                              <p:par>
                                <p:cTn id="3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8" dur="250" autoRev="1" fill="remove"/>
                                        <p:tgtEl>
                                          <p:spTgt spid="86"/>
                                        </p:tgtEl>
                                        <p:attrNameLst>
                                          <p:attrName>style.color</p:attrName>
                                        </p:attrNameLst>
                                      </p:cBhvr>
                                      <p:to>
                                        <a:srgbClr val="FF3399"/>
                                      </p:to>
                                    </p:animClr>
                                    <p:animClr clrSpc="rgb" dir="cw">
                                      <p:cBhvr>
                                        <p:cTn id="399" dur="250" autoRev="1" fill="remove"/>
                                        <p:tgtEl>
                                          <p:spTgt spid="86"/>
                                        </p:tgtEl>
                                        <p:attrNameLst>
                                          <p:attrName>fillcolor</p:attrName>
                                        </p:attrNameLst>
                                      </p:cBhvr>
                                      <p:to>
                                        <a:srgbClr val="FF3399"/>
                                      </p:to>
                                    </p:animClr>
                                    <p:set>
                                      <p:cBhvr>
                                        <p:cTn id="400" dur="250" autoRev="1" fill="remove"/>
                                        <p:tgtEl>
                                          <p:spTgt spid="86"/>
                                        </p:tgtEl>
                                        <p:attrNameLst>
                                          <p:attrName>fill.type</p:attrName>
                                        </p:attrNameLst>
                                      </p:cBhvr>
                                      <p:to>
                                        <p:strVal val="solid"/>
                                      </p:to>
                                    </p:set>
                                    <p:set>
                                      <p:cBhvr>
                                        <p:cTn id="401" dur="250" autoRev="1" fill="remove"/>
                                        <p:tgtEl>
                                          <p:spTgt spid="86"/>
                                        </p:tgtEl>
                                        <p:attrNameLst>
                                          <p:attrName>fill.on</p:attrName>
                                        </p:attrNameLst>
                                      </p:cBhvr>
                                      <p:to>
                                        <p:strVal val="true"/>
                                      </p:to>
                                    </p:set>
                                  </p:childTnLst>
                                  <p:subTnLst>
                                    <p:audio>
                                      <p:cMediaNode>
                                        <p:cTn display="0" masterRel="sameClick">
                                          <p:stCondLst>
                                            <p:cond evt="begin" delay="0">
                                              <p:tn val="39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86"/>
                  </p:tgtEl>
                </p:cond>
              </p:nextCondLst>
            </p:seq>
            <p:seq concurrent="1" nextAc="seek">
              <p:cTn id="402" restart="whenNotActive" fill="hold" evtFilter="cancelBubble" nodeType="interactiveSeq">
                <p:stCondLst>
                  <p:cond evt="onClick" delay="0">
                    <p:tgtEl>
                      <p:spTgt spid="87"/>
                    </p:tgtEl>
                  </p:cond>
                </p:stCondLst>
                <p:endSync evt="end" delay="0">
                  <p:rtn val="all"/>
                </p:endSync>
                <p:childTnLst>
                  <p:par>
                    <p:cTn id="403" fill="hold">
                      <p:stCondLst>
                        <p:cond delay="0"/>
                      </p:stCondLst>
                      <p:childTnLst>
                        <p:par>
                          <p:cTn id="404" fill="hold">
                            <p:stCondLst>
                              <p:cond delay="0"/>
                            </p:stCondLst>
                            <p:childTnLst>
                              <p:par>
                                <p:cTn id="4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06" dur="250" autoRev="1" fill="remove"/>
                                        <p:tgtEl>
                                          <p:spTgt spid="87"/>
                                        </p:tgtEl>
                                        <p:attrNameLst>
                                          <p:attrName>style.color</p:attrName>
                                        </p:attrNameLst>
                                      </p:cBhvr>
                                      <p:to>
                                        <a:srgbClr val="FF3399"/>
                                      </p:to>
                                    </p:animClr>
                                    <p:animClr clrSpc="rgb" dir="cw">
                                      <p:cBhvr>
                                        <p:cTn id="407" dur="250" autoRev="1" fill="remove"/>
                                        <p:tgtEl>
                                          <p:spTgt spid="87"/>
                                        </p:tgtEl>
                                        <p:attrNameLst>
                                          <p:attrName>fillcolor</p:attrName>
                                        </p:attrNameLst>
                                      </p:cBhvr>
                                      <p:to>
                                        <a:srgbClr val="FF3399"/>
                                      </p:to>
                                    </p:animClr>
                                    <p:set>
                                      <p:cBhvr>
                                        <p:cTn id="408" dur="250" autoRev="1" fill="remove"/>
                                        <p:tgtEl>
                                          <p:spTgt spid="87"/>
                                        </p:tgtEl>
                                        <p:attrNameLst>
                                          <p:attrName>fill.type</p:attrName>
                                        </p:attrNameLst>
                                      </p:cBhvr>
                                      <p:to>
                                        <p:strVal val="solid"/>
                                      </p:to>
                                    </p:set>
                                    <p:set>
                                      <p:cBhvr>
                                        <p:cTn id="409" dur="250" autoRev="1" fill="remove"/>
                                        <p:tgtEl>
                                          <p:spTgt spid="87"/>
                                        </p:tgtEl>
                                        <p:attrNameLst>
                                          <p:attrName>fill.on</p:attrName>
                                        </p:attrNameLst>
                                      </p:cBhvr>
                                      <p:to>
                                        <p:strVal val="true"/>
                                      </p:to>
                                    </p:set>
                                  </p:childTnLst>
                                  <p:subTnLst>
                                    <p:audio>
                                      <p:cMediaNode>
                                        <p:cTn display="0" masterRel="sameClick">
                                          <p:stCondLst>
                                            <p:cond evt="begin" delay="0">
                                              <p:tn val="40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87"/>
                  </p:tgtEl>
                </p:cond>
              </p:nextCondLst>
            </p:seq>
            <p:seq concurrent="1" nextAc="seek">
              <p:cTn id="410" restart="whenNotActive" fill="hold" evtFilter="cancelBubble" nodeType="interactiveSeq">
                <p:stCondLst>
                  <p:cond evt="onClick" delay="0">
                    <p:tgtEl>
                      <p:spTgt spid="88"/>
                    </p:tgtEl>
                  </p:cond>
                </p:stCondLst>
                <p:endSync evt="end" delay="0">
                  <p:rtn val="all"/>
                </p:endSync>
                <p:childTnLst>
                  <p:par>
                    <p:cTn id="411" fill="hold">
                      <p:stCondLst>
                        <p:cond delay="0"/>
                      </p:stCondLst>
                      <p:childTnLst>
                        <p:par>
                          <p:cTn id="412" fill="hold">
                            <p:stCondLst>
                              <p:cond delay="0"/>
                            </p:stCondLst>
                            <p:childTnLst>
                              <p:par>
                                <p:cTn id="4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4" dur="250" autoRev="1" fill="remove"/>
                                        <p:tgtEl>
                                          <p:spTgt spid="88"/>
                                        </p:tgtEl>
                                        <p:attrNameLst>
                                          <p:attrName>style.color</p:attrName>
                                        </p:attrNameLst>
                                      </p:cBhvr>
                                      <p:to>
                                        <a:srgbClr val="FF3399"/>
                                      </p:to>
                                    </p:animClr>
                                    <p:animClr clrSpc="rgb" dir="cw">
                                      <p:cBhvr>
                                        <p:cTn id="415" dur="250" autoRev="1" fill="remove"/>
                                        <p:tgtEl>
                                          <p:spTgt spid="88"/>
                                        </p:tgtEl>
                                        <p:attrNameLst>
                                          <p:attrName>fillcolor</p:attrName>
                                        </p:attrNameLst>
                                      </p:cBhvr>
                                      <p:to>
                                        <a:srgbClr val="FF3399"/>
                                      </p:to>
                                    </p:animClr>
                                    <p:set>
                                      <p:cBhvr>
                                        <p:cTn id="416" dur="250" autoRev="1" fill="remove"/>
                                        <p:tgtEl>
                                          <p:spTgt spid="88"/>
                                        </p:tgtEl>
                                        <p:attrNameLst>
                                          <p:attrName>fill.type</p:attrName>
                                        </p:attrNameLst>
                                      </p:cBhvr>
                                      <p:to>
                                        <p:strVal val="solid"/>
                                      </p:to>
                                    </p:set>
                                    <p:set>
                                      <p:cBhvr>
                                        <p:cTn id="417" dur="250" autoRev="1" fill="remove"/>
                                        <p:tgtEl>
                                          <p:spTgt spid="88"/>
                                        </p:tgtEl>
                                        <p:attrNameLst>
                                          <p:attrName>fill.on</p:attrName>
                                        </p:attrNameLst>
                                      </p:cBhvr>
                                      <p:to>
                                        <p:strVal val="true"/>
                                      </p:to>
                                    </p:set>
                                  </p:childTnLst>
                                  <p:subTnLst>
                                    <p:audio>
                                      <p:cMediaNode>
                                        <p:cTn display="0" masterRel="sameClick">
                                          <p:stCondLst>
                                            <p:cond evt="begin" delay="0">
                                              <p:tn val="41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88"/>
                  </p:tgtEl>
                </p:cond>
              </p:nextCondLst>
            </p:seq>
            <p:seq concurrent="1" nextAc="seek">
              <p:cTn id="418" restart="whenNotActive" fill="hold" evtFilter="cancelBubble" nodeType="interactiveSeq">
                <p:stCondLst>
                  <p:cond evt="onClick" delay="0">
                    <p:tgtEl>
                      <p:spTgt spid="89"/>
                    </p:tgtEl>
                  </p:cond>
                </p:stCondLst>
                <p:endSync evt="end" delay="0">
                  <p:rtn val="all"/>
                </p:endSync>
                <p:childTnLst>
                  <p:par>
                    <p:cTn id="419" fill="hold">
                      <p:stCondLst>
                        <p:cond delay="0"/>
                      </p:stCondLst>
                      <p:childTnLst>
                        <p:par>
                          <p:cTn id="420" fill="hold">
                            <p:stCondLst>
                              <p:cond delay="0"/>
                            </p:stCondLst>
                            <p:childTnLst>
                              <p:par>
                                <p:cTn id="4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22" dur="250" autoRev="1" fill="remove"/>
                                        <p:tgtEl>
                                          <p:spTgt spid="89"/>
                                        </p:tgtEl>
                                        <p:attrNameLst>
                                          <p:attrName>style.color</p:attrName>
                                        </p:attrNameLst>
                                      </p:cBhvr>
                                      <p:to>
                                        <a:srgbClr val="FF3399"/>
                                      </p:to>
                                    </p:animClr>
                                    <p:animClr clrSpc="rgb" dir="cw">
                                      <p:cBhvr>
                                        <p:cTn id="423" dur="250" autoRev="1" fill="remove"/>
                                        <p:tgtEl>
                                          <p:spTgt spid="89"/>
                                        </p:tgtEl>
                                        <p:attrNameLst>
                                          <p:attrName>fillcolor</p:attrName>
                                        </p:attrNameLst>
                                      </p:cBhvr>
                                      <p:to>
                                        <a:srgbClr val="FF3399"/>
                                      </p:to>
                                    </p:animClr>
                                    <p:set>
                                      <p:cBhvr>
                                        <p:cTn id="424" dur="250" autoRev="1" fill="remove"/>
                                        <p:tgtEl>
                                          <p:spTgt spid="89"/>
                                        </p:tgtEl>
                                        <p:attrNameLst>
                                          <p:attrName>fill.type</p:attrName>
                                        </p:attrNameLst>
                                      </p:cBhvr>
                                      <p:to>
                                        <p:strVal val="solid"/>
                                      </p:to>
                                    </p:set>
                                    <p:set>
                                      <p:cBhvr>
                                        <p:cTn id="425" dur="250" autoRev="1" fill="remove"/>
                                        <p:tgtEl>
                                          <p:spTgt spid="89"/>
                                        </p:tgtEl>
                                        <p:attrNameLst>
                                          <p:attrName>fill.on</p:attrName>
                                        </p:attrNameLst>
                                      </p:cBhvr>
                                      <p:to>
                                        <p:strVal val="true"/>
                                      </p:to>
                                    </p:set>
                                  </p:childTnLst>
                                  <p:subTnLst>
                                    <p:audio>
                                      <p:cMediaNode>
                                        <p:cTn display="0" masterRel="sameClick">
                                          <p:stCondLst>
                                            <p:cond evt="begin" delay="0">
                                              <p:tn val="42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89"/>
                  </p:tgtEl>
                </p:cond>
              </p:nextCondLst>
            </p:seq>
            <p:seq concurrent="1" nextAc="seek">
              <p:cTn id="426" restart="whenNotActive" fill="hold" evtFilter="cancelBubble" nodeType="interactiveSeq">
                <p:stCondLst>
                  <p:cond evt="onClick" delay="0">
                    <p:tgtEl>
                      <p:spTgt spid="90"/>
                    </p:tgtEl>
                  </p:cond>
                </p:stCondLst>
                <p:endSync evt="end" delay="0">
                  <p:rtn val="all"/>
                </p:endSync>
                <p:childTnLst>
                  <p:par>
                    <p:cTn id="427" fill="hold">
                      <p:stCondLst>
                        <p:cond delay="0"/>
                      </p:stCondLst>
                      <p:childTnLst>
                        <p:par>
                          <p:cTn id="428" fill="hold">
                            <p:stCondLst>
                              <p:cond delay="0"/>
                            </p:stCondLst>
                            <p:childTnLst>
                              <p:par>
                                <p:cTn id="4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0" dur="250" autoRev="1" fill="remove"/>
                                        <p:tgtEl>
                                          <p:spTgt spid="90"/>
                                        </p:tgtEl>
                                        <p:attrNameLst>
                                          <p:attrName>style.color</p:attrName>
                                        </p:attrNameLst>
                                      </p:cBhvr>
                                      <p:to>
                                        <a:srgbClr val="FF3399"/>
                                      </p:to>
                                    </p:animClr>
                                    <p:animClr clrSpc="rgb" dir="cw">
                                      <p:cBhvr>
                                        <p:cTn id="431" dur="250" autoRev="1" fill="remove"/>
                                        <p:tgtEl>
                                          <p:spTgt spid="90"/>
                                        </p:tgtEl>
                                        <p:attrNameLst>
                                          <p:attrName>fillcolor</p:attrName>
                                        </p:attrNameLst>
                                      </p:cBhvr>
                                      <p:to>
                                        <a:srgbClr val="FF3399"/>
                                      </p:to>
                                    </p:animClr>
                                    <p:set>
                                      <p:cBhvr>
                                        <p:cTn id="432" dur="250" autoRev="1" fill="remove"/>
                                        <p:tgtEl>
                                          <p:spTgt spid="90"/>
                                        </p:tgtEl>
                                        <p:attrNameLst>
                                          <p:attrName>fill.type</p:attrName>
                                        </p:attrNameLst>
                                      </p:cBhvr>
                                      <p:to>
                                        <p:strVal val="solid"/>
                                      </p:to>
                                    </p:set>
                                    <p:set>
                                      <p:cBhvr>
                                        <p:cTn id="433" dur="250" autoRev="1" fill="remove"/>
                                        <p:tgtEl>
                                          <p:spTgt spid="90"/>
                                        </p:tgtEl>
                                        <p:attrNameLst>
                                          <p:attrName>fill.on</p:attrName>
                                        </p:attrNameLst>
                                      </p:cBhvr>
                                      <p:to>
                                        <p:strVal val="true"/>
                                      </p:to>
                                    </p:set>
                                  </p:childTnLst>
                                  <p:subTnLst>
                                    <p:audio>
                                      <p:cMediaNode>
                                        <p:cTn display="0" masterRel="sameClick">
                                          <p:stCondLst>
                                            <p:cond evt="begin" delay="0">
                                              <p:tn val="42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90"/>
                  </p:tgtEl>
                </p:cond>
              </p:nextCondLst>
            </p:seq>
            <p:seq concurrent="1" nextAc="seek">
              <p:cTn id="434" restart="whenNotActive" fill="hold" evtFilter="cancelBubble" nodeType="interactiveSeq">
                <p:stCondLst>
                  <p:cond evt="onClick" delay="0">
                    <p:tgtEl>
                      <p:spTgt spid="91"/>
                    </p:tgtEl>
                  </p:cond>
                </p:stCondLst>
                <p:endSync evt="end" delay="0">
                  <p:rtn val="all"/>
                </p:endSync>
                <p:childTnLst>
                  <p:par>
                    <p:cTn id="435" fill="hold">
                      <p:stCondLst>
                        <p:cond delay="0"/>
                      </p:stCondLst>
                      <p:childTnLst>
                        <p:par>
                          <p:cTn id="436" fill="hold">
                            <p:stCondLst>
                              <p:cond delay="0"/>
                            </p:stCondLst>
                            <p:childTnLst>
                              <p:par>
                                <p:cTn id="4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8" dur="250" autoRev="1" fill="remove"/>
                                        <p:tgtEl>
                                          <p:spTgt spid="91"/>
                                        </p:tgtEl>
                                        <p:attrNameLst>
                                          <p:attrName>style.color</p:attrName>
                                        </p:attrNameLst>
                                      </p:cBhvr>
                                      <p:to>
                                        <a:srgbClr val="FF3399"/>
                                      </p:to>
                                    </p:animClr>
                                    <p:animClr clrSpc="rgb" dir="cw">
                                      <p:cBhvr>
                                        <p:cTn id="439" dur="250" autoRev="1" fill="remove"/>
                                        <p:tgtEl>
                                          <p:spTgt spid="91"/>
                                        </p:tgtEl>
                                        <p:attrNameLst>
                                          <p:attrName>fillcolor</p:attrName>
                                        </p:attrNameLst>
                                      </p:cBhvr>
                                      <p:to>
                                        <a:srgbClr val="FF3399"/>
                                      </p:to>
                                    </p:animClr>
                                    <p:set>
                                      <p:cBhvr>
                                        <p:cTn id="440" dur="250" autoRev="1" fill="remove"/>
                                        <p:tgtEl>
                                          <p:spTgt spid="91"/>
                                        </p:tgtEl>
                                        <p:attrNameLst>
                                          <p:attrName>fill.type</p:attrName>
                                        </p:attrNameLst>
                                      </p:cBhvr>
                                      <p:to>
                                        <p:strVal val="solid"/>
                                      </p:to>
                                    </p:set>
                                    <p:set>
                                      <p:cBhvr>
                                        <p:cTn id="441" dur="250" autoRev="1" fill="remove"/>
                                        <p:tgtEl>
                                          <p:spTgt spid="91"/>
                                        </p:tgtEl>
                                        <p:attrNameLst>
                                          <p:attrName>fill.on</p:attrName>
                                        </p:attrNameLst>
                                      </p:cBhvr>
                                      <p:to>
                                        <p:strVal val="true"/>
                                      </p:to>
                                    </p:set>
                                  </p:childTnLst>
                                  <p:subTnLst>
                                    <p:audio>
                                      <p:cMediaNode>
                                        <p:cTn display="0" masterRel="sameClick">
                                          <p:stCondLst>
                                            <p:cond evt="begin" delay="0">
                                              <p:tn val="43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91"/>
                  </p:tgtEl>
                </p:cond>
              </p:nextCondLst>
            </p:seq>
            <p:seq concurrent="1" nextAc="seek">
              <p:cTn id="442" restart="whenNotActive" fill="hold" evtFilter="cancelBubble" nodeType="interactiveSeq">
                <p:stCondLst>
                  <p:cond evt="onClick" delay="0">
                    <p:tgtEl>
                      <p:spTgt spid="92"/>
                    </p:tgtEl>
                  </p:cond>
                </p:stCondLst>
                <p:endSync evt="end" delay="0">
                  <p:rtn val="all"/>
                </p:endSync>
                <p:childTnLst>
                  <p:par>
                    <p:cTn id="443" fill="hold">
                      <p:stCondLst>
                        <p:cond delay="0"/>
                      </p:stCondLst>
                      <p:childTnLst>
                        <p:par>
                          <p:cTn id="444" fill="hold">
                            <p:stCondLst>
                              <p:cond delay="0"/>
                            </p:stCondLst>
                            <p:childTnLst>
                              <p:par>
                                <p:cTn id="4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46" dur="250" autoRev="1" fill="remove"/>
                                        <p:tgtEl>
                                          <p:spTgt spid="92"/>
                                        </p:tgtEl>
                                        <p:attrNameLst>
                                          <p:attrName>style.color</p:attrName>
                                        </p:attrNameLst>
                                      </p:cBhvr>
                                      <p:to>
                                        <a:srgbClr val="FF3399"/>
                                      </p:to>
                                    </p:animClr>
                                    <p:animClr clrSpc="rgb" dir="cw">
                                      <p:cBhvr>
                                        <p:cTn id="447" dur="250" autoRev="1" fill="remove"/>
                                        <p:tgtEl>
                                          <p:spTgt spid="92"/>
                                        </p:tgtEl>
                                        <p:attrNameLst>
                                          <p:attrName>fillcolor</p:attrName>
                                        </p:attrNameLst>
                                      </p:cBhvr>
                                      <p:to>
                                        <a:srgbClr val="FF3399"/>
                                      </p:to>
                                    </p:animClr>
                                    <p:set>
                                      <p:cBhvr>
                                        <p:cTn id="448" dur="250" autoRev="1" fill="remove"/>
                                        <p:tgtEl>
                                          <p:spTgt spid="92"/>
                                        </p:tgtEl>
                                        <p:attrNameLst>
                                          <p:attrName>fill.type</p:attrName>
                                        </p:attrNameLst>
                                      </p:cBhvr>
                                      <p:to>
                                        <p:strVal val="solid"/>
                                      </p:to>
                                    </p:set>
                                    <p:set>
                                      <p:cBhvr>
                                        <p:cTn id="449" dur="250" autoRev="1" fill="remove"/>
                                        <p:tgtEl>
                                          <p:spTgt spid="92"/>
                                        </p:tgtEl>
                                        <p:attrNameLst>
                                          <p:attrName>fill.on</p:attrName>
                                        </p:attrNameLst>
                                      </p:cBhvr>
                                      <p:to>
                                        <p:strVal val="true"/>
                                      </p:to>
                                    </p:set>
                                  </p:childTnLst>
                                  <p:subTnLst>
                                    <p:audio>
                                      <p:cMediaNode>
                                        <p:cTn display="0" masterRel="sameClick">
                                          <p:stCondLst>
                                            <p:cond evt="begin" delay="0">
                                              <p:tn val="44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92"/>
                  </p:tgtEl>
                </p:cond>
              </p:nextCondLst>
            </p:seq>
            <p:seq concurrent="1" nextAc="seek">
              <p:cTn id="450" restart="whenNotActive" fill="hold" evtFilter="cancelBubble" nodeType="interactiveSeq">
                <p:stCondLst>
                  <p:cond evt="onClick" delay="0">
                    <p:tgtEl>
                      <p:spTgt spid="93"/>
                    </p:tgtEl>
                  </p:cond>
                </p:stCondLst>
                <p:endSync evt="end" delay="0">
                  <p:rtn val="all"/>
                </p:endSync>
                <p:childTnLst>
                  <p:par>
                    <p:cTn id="451" fill="hold">
                      <p:stCondLst>
                        <p:cond delay="0"/>
                      </p:stCondLst>
                      <p:childTnLst>
                        <p:par>
                          <p:cTn id="452" fill="hold">
                            <p:stCondLst>
                              <p:cond delay="0"/>
                            </p:stCondLst>
                            <p:childTnLst>
                              <p:par>
                                <p:cTn id="4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4" dur="250" autoRev="1" fill="remove"/>
                                        <p:tgtEl>
                                          <p:spTgt spid="93"/>
                                        </p:tgtEl>
                                        <p:attrNameLst>
                                          <p:attrName>style.color</p:attrName>
                                        </p:attrNameLst>
                                      </p:cBhvr>
                                      <p:to>
                                        <a:srgbClr val="FF3399"/>
                                      </p:to>
                                    </p:animClr>
                                    <p:animClr clrSpc="rgb" dir="cw">
                                      <p:cBhvr>
                                        <p:cTn id="455" dur="250" autoRev="1" fill="remove"/>
                                        <p:tgtEl>
                                          <p:spTgt spid="93"/>
                                        </p:tgtEl>
                                        <p:attrNameLst>
                                          <p:attrName>fillcolor</p:attrName>
                                        </p:attrNameLst>
                                      </p:cBhvr>
                                      <p:to>
                                        <a:srgbClr val="FF3399"/>
                                      </p:to>
                                    </p:animClr>
                                    <p:set>
                                      <p:cBhvr>
                                        <p:cTn id="456" dur="250" autoRev="1" fill="remove"/>
                                        <p:tgtEl>
                                          <p:spTgt spid="93"/>
                                        </p:tgtEl>
                                        <p:attrNameLst>
                                          <p:attrName>fill.type</p:attrName>
                                        </p:attrNameLst>
                                      </p:cBhvr>
                                      <p:to>
                                        <p:strVal val="solid"/>
                                      </p:to>
                                    </p:set>
                                    <p:set>
                                      <p:cBhvr>
                                        <p:cTn id="457" dur="250" autoRev="1" fill="remove"/>
                                        <p:tgtEl>
                                          <p:spTgt spid="93"/>
                                        </p:tgtEl>
                                        <p:attrNameLst>
                                          <p:attrName>fill.on</p:attrName>
                                        </p:attrNameLst>
                                      </p:cBhvr>
                                      <p:to>
                                        <p:strVal val="true"/>
                                      </p:to>
                                    </p:set>
                                  </p:childTnLst>
                                  <p:subTnLst>
                                    <p:audio>
                                      <p:cMediaNode>
                                        <p:cTn display="0" masterRel="sameClick">
                                          <p:stCondLst>
                                            <p:cond evt="begin" delay="0">
                                              <p:tn val="45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93"/>
                  </p:tgtEl>
                </p:cond>
              </p:nextCondLst>
            </p:seq>
            <p:seq concurrent="1" nextAc="seek">
              <p:cTn id="458" restart="whenNotActive" fill="hold" evtFilter="cancelBubble" nodeType="interactiveSeq">
                <p:stCondLst>
                  <p:cond evt="onClick" delay="0">
                    <p:tgtEl>
                      <p:spTgt spid="94"/>
                    </p:tgtEl>
                  </p:cond>
                </p:stCondLst>
                <p:endSync evt="end" delay="0">
                  <p:rtn val="all"/>
                </p:endSync>
                <p:childTnLst>
                  <p:par>
                    <p:cTn id="459" fill="hold">
                      <p:stCondLst>
                        <p:cond delay="0"/>
                      </p:stCondLst>
                      <p:childTnLst>
                        <p:par>
                          <p:cTn id="460" fill="hold">
                            <p:stCondLst>
                              <p:cond delay="0"/>
                            </p:stCondLst>
                            <p:childTnLst>
                              <p:par>
                                <p:cTn id="4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2" dur="250" autoRev="1" fill="remove"/>
                                        <p:tgtEl>
                                          <p:spTgt spid="94"/>
                                        </p:tgtEl>
                                        <p:attrNameLst>
                                          <p:attrName>style.color</p:attrName>
                                        </p:attrNameLst>
                                      </p:cBhvr>
                                      <p:to>
                                        <a:srgbClr val="FF3399"/>
                                      </p:to>
                                    </p:animClr>
                                    <p:animClr clrSpc="rgb" dir="cw">
                                      <p:cBhvr>
                                        <p:cTn id="463" dur="250" autoRev="1" fill="remove"/>
                                        <p:tgtEl>
                                          <p:spTgt spid="94"/>
                                        </p:tgtEl>
                                        <p:attrNameLst>
                                          <p:attrName>fillcolor</p:attrName>
                                        </p:attrNameLst>
                                      </p:cBhvr>
                                      <p:to>
                                        <a:srgbClr val="FF3399"/>
                                      </p:to>
                                    </p:animClr>
                                    <p:set>
                                      <p:cBhvr>
                                        <p:cTn id="464" dur="250" autoRev="1" fill="remove"/>
                                        <p:tgtEl>
                                          <p:spTgt spid="94"/>
                                        </p:tgtEl>
                                        <p:attrNameLst>
                                          <p:attrName>fill.type</p:attrName>
                                        </p:attrNameLst>
                                      </p:cBhvr>
                                      <p:to>
                                        <p:strVal val="solid"/>
                                      </p:to>
                                    </p:set>
                                    <p:set>
                                      <p:cBhvr>
                                        <p:cTn id="465" dur="250" autoRev="1" fill="remove"/>
                                        <p:tgtEl>
                                          <p:spTgt spid="94"/>
                                        </p:tgtEl>
                                        <p:attrNameLst>
                                          <p:attrName>fill.on</p:attrName>
                                        </p:attrNameLst>
                                      </p:cBhvr>
                                      <p:to>
                                        <p:strVal val="true"/>
                                      </p:to>
                                    </p:set>
                                  </p:childTnLst>
                                  <p:subTnLst>
                                    <p:audio>
                                      <p:cMediaNode>
                                        <p:cTn display="0" masterRel="sameClick">
                                          <p:stCondLst>
                                            <p:cond evt="begin" delay="0">
                                              <p:tn val="46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94"/>
                  </p:tgtEl>
                </p:cond>
              </p:nextCondLst>
            </p:seq>
            <p:seq concurrent="1" nextAc="seek">
              <p:cTn id="466" restart="whenNotActive" fill="hold" evtFilter="cancelBubble" nodeType="interactiveSeq">
                <p:stCondLst>
                  <p:cond evt="onClick" delay="0">
                    <p:tgtEl>
                      <p:spTgt spid="95"/>
                    </p:tgtEl>
                  </p:cond>
                </p:stCondLst>
                <p:endSync evt="end" delay="0">
                  <p:rtn val="all"/>
                </p:endSync>
                <p:childTnLst>
                  <p:par>
                    <p:cTn id="467" fill="hold">
                      <p:stCondLst>
                        <p:cond delay="0"/>
                      </p:stCondLst>
                      <p:childTnLst>
                        <p:par>
                          <p:cTn id="468" fill="hold">
                            <p:stCondLst>
                              <p:cond delay="0"/>
                            </p:stCondLst>
                            <p:childTnLst>
                              <p:par>
                                <p:cTn id="4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0" dur="250" autoRev="1" fill="remove"/>
                                        <p:tgtEl>
                                          <p:spTgt spid="95"/>
                                        </p:tgtEl>
                                        <p:attrNameLst>
                                          <p:attrName>style.color</p:attrName>
                                        </p:attrNameLst>
                                      </p:cBhvr>
                                      <p:to>
                                        <a:srgbClr val="FF3399"/>
                                      </p:to>
                                    </p:animClr>
                                    <p:animClr clrSpc="rgb" dir="cw">
                                      <p:cBhvr>
                                        <p:cTn id="471" dur="250" autoRev="1" fill="remove"/>
                                        <p:tgtEl>
                                          <p:spTgt spid="95"/>
                                        </p:tgtEl>
                                        <p:attrNameLst>
                                          <p:attrName>fillcolor</p:attrName>
                                        </p:attrNameLst>
                                      </p:cBhvr>
                                      <p:to>
                                        <a:srgbClr val="FF3399"/>
                                      </p:to>
                                    </p:animClr>
                                    <p:set>
                                      <p:cBhvr>
                                        <p:cTn id="472" dur="250" autoRev="1" fill="remove"/>
                                        <p:tgtEl>
                                          <p:spTgt spid="95"/>
                                        </p:tgtEl>
                                        <p:attrNameLst>
                                          <p:attrName>fill.type</p:attrName>
                                        </p:attrNameLst>
                                      </p:cBhvr>
                                      <p:to>
                                        <p:strVal val="solid"/>
                                      </p:to>
                                    </p:set>
                                    <p:set>
                                      <p:cBhvr>
                                        <p:cTn id="473" dur="250" autoRev="1" fill="remove"/>
                                        <p:tgtEl>
                                          <p:spTgt spid="95"/>
                                        </p:tgtEl>
                                        <p:attrNameLst>
                                          <p:attrName>fill.on</p:attrName>
                                        </p:attrNameLst>
                                      </p:cBhvr>
                                      <p:to>
                                        <p:strVal val="true"/>
                                      </p:to>
                                    </p:set>
                                  </p:childTnLst>
                                  <p:subTnLst>
                                    <p:audio>
                                      <p:cMediaNode>
                                        <p:cTn display="0" masterRel="sameClick">
                                          <p:stCondLst>
                                            <p:cond evt="begin" delay="0">
                                              <p:tn val="46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95"/>
                  </p:tgtEl>
                </p:cond>
              </p:nextCondLst>
            </p:seq>
            <p:seq concurrent="1" nextAc="seek">
              <p:cTn id="474" restart="whenNotActive" fill="hold" evtFilter="cancelBubble" nodeType="interactiveSeq">
                <p:stCondLst>
                  <p:cond evt="onClick" delay="0">
                    <p:tgtEl>
                      <p:spTgt spid="96"/>
                    </p:tgtEl>
                  </p:cond>
                </p:stCondLst>
                <p:endSync evt="end" delay="0">
                  <p:rtn val="all"/>
                </p:endSync>
                <p:childTnLst>
                  <p:par>
                    <p:cTn id="475" fill="hold">
                      <p:stCondLst>
                        <p:cond delay="0"/>
                      </p:stCondLst>
                      <p:childTnLst>
                        <p:par>
                          <p:cTn id="476" fill="hold">
                            <p:stCondLst>
                              <p:cond delay="0"/>
                            </p:stCondLst>
                            <p:childTnLst>
                              <p:par>
                                <p:cTn id="4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8" dur="250" autoRev="1" fill="remove"/>
                                        <p:tgtEl>
                                          <p:spTgt spid="96"/>
                                        </p:tgtEl>
                                        <p:attrNameLst>
                                          <p:attrName>style.color</p:attrName>
                                        </p:attrNameLst>
                                      </p:cBhvr>
                                      <p:to>
                                        <a:srgbClr val="FF3399"/>
                                      </p:to>
                                    </p:animClr>
                                    <p:animClr clrSpc="rgb" dir="cw">
                                      <p:cBhvr>
                                        <p:cTn id="479" dur="250" autoRev="1" fill="remove"/>
                                        <p:tgtEl>
                                          <p:spTgt spid="96"/>
                                        </p:tgtEl>
                                        <p:attrNameLst>
                                          <p:attrName>fillcolor</p:attrName>
                                        </p:attrNameLst>
                                      </p:cBhvr>
                                      <p:to>
                                        <a:srgbClr val="FF3399"/>
                                      </p:to>
                                    </p:animClr>
                                    <p:set>
                                      <p:cBhvr>
                                        <p:cTn id="480" dur="250" autoRev="1" fill="remove"/>
                                        <p:tgtEl>
                                          <p:spTgt spid="96"/>
                                        </p:tgtEl>
                                        <p:attrNameLst>
                                          <p:attrName>fill.type</p:attrName>
                                        </p:attrNameLst>
                                      </p:cBhvr>
                                      <p:to>
                                        <p:strVal val="solid"/>
                                      </p:to>
                                    </p:set>
                                    <p:set>
                                      <p:cBhvr>
                                        <p:cTn id="481" dur="250" autoRev="1" fill="remove"/>
                                        <p:tgtEl>
                                          <p:spTgt spid="96"/>
                                        </p:tgtEl>
                                        <p:attrNameLst>
                                          <p:attrName>fill.on</p:attrName>
                                        </p:attrNameLst>
                                      </p:cBhvr>
                                      <p:to>
                                        <p:strVal val="true"/>
                                      </p:to>
                                    </p:set>
                                  </p:childTnLst>
                                  <p:subTnLst>
                                    <p:audio>
                                      <p:cMediaNode>
                                        <p:cTn display="0" masterRel="sameClick">
                                          <p:stCondLst>
                                            <p:cond evt="begin" delay="0">
                                              <p:tn val="47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96"/>
                  </p:tgtEl>
                </p:cond>
              </p:nextCondLst>
            </p:seq>
            <p:seq concurrent="1" nextAc="seek">
              <p:cTn id="482" restart="whenNotActive" fill="hold" evtFilter="cancelBubble" nodeType="interactiveSeq">
                <p:stCondLst>
                  <p:cond evt="onClick" delay="0">
                    <p:tgtEl>
                      <p:spTgt spid="97"/>
                    </p:tgtEl>
                  </p:cond>
                </p:stCondLst>
                <p:endSync evt="end" delay="0">
                  <p:rtn val="all"/>
                </p:endSync>
                <p:childTnLst>
                  <p:par>
                    <p:cTn id="483" fill="hold">
                      <p:stCondLst>
                        <p:cond delay="0"/>
                      </p:stCondLst>
                      <p:childTnLst>
                        <p:par>
                          <p:cTn id="484" fill="hold">
                            <p:stCondLst>
                              <p:cond delay="0"/>
                            </p:stCondLst>
                            <p:childTnLst>
                              <p:par>
                                <p:cTn id="4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86" dur="250" autoRev="1" fill="remove"/>
                                        <p:tgtEl>
                                          <p:spTgt spid="97"/>
                                        </p:tgtEl>
                                        <p:attrNameLst>
                                          <p:attrName>style.color</p:attrName>
                                        </p:attrNameLst>
                                      </p:cBhvr>
                                      <p:to>
                                        <a:srgbClr val="FF3399"/>
                                      </p:to>
                                    </p:animClr>
                                    <p:animClr clrSpc="rgb" dir="cw">
                                      <p:cBhvr>
                                        <p:cTn id="487" dur="250" autoRev="1" fill="remove"/>
                                        <p:tgtEl>
                                          <p:spTgt spid="97"/>
                                        </p:tgtEl>
                                        <p:attrNameLst>
                                          <p:attrName>fillcolor</p:attrName>
                                        </p:attrNameLst>
                                      </p:cBhvr>
                                      <p:to>
                                        <a:srgbClr val="FF3399"/>
                                      </p:to>
                                    </p:animClr>
                                    <p:set>
                                      <p:cBhvr>
                                        <p:cTn id="488" dur="250" autoRev="1" fill="remove"/>
                                        <p:tgtEl>
                                          <p:spTgt spid="97"/>
                                        </p:tgtEl>
                                        <p:attrNameLst>
                                          <p:attrName>fill.type</p:attrName>
                                        </p:attrNameLst>
                                      </p:cBhvr>
                                      <p:to>
                                        <p:strVal val="solid"/>
                                      </p:to>
                                    </p:set>
                                    <p:set>
                                      <p:cBhvr>
                                        <p:cTn id="489" dur="250" autoRev="1" fill="remove"/>
                                        <p:tgtEl>
                                          <p:spTgt spid="97"/>
                                        </p:tgtEl>
                                        <p:attrNameLst>
                                          <p:attrName>fill.on</p:attrName>
                                        </p:attrNameLst>
                                      </p:cBhvr>
                                      <p:to>
                                        <p:strVal val="true"/>
                                      </p:to>
                                    </p:set>
                                  </p:childTnLst>
                                  <p:subTnLst>
                                    <p:audio>
                                      <p:cMediaNode>
                                        <p:cTn display="0" masterRel="sameClick">
                                          <p:stCondLst>
                                            <p:cond evt="begin" delay="0">
                                              <p:tn val="48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97"/>
                  </p:tgtEl>
                </p:cond>
              </p:nextCondLst>
            </p:seq>
            <p:seq concurrent="1" nextAc="seek">
              <p:cTn id="490" restart="whenNotActive" fill="hold" evtFilter="cancelBubble" nodeType="interactiveSeq">
                <p:stCondLst>
                  <p:cond evt="onClick" delay="0">
                    <p:tgtEl>
                      <p:spTgt spid="98"/>
                    </p:tgtEl>
                  </p:cond>
                </p:stCondLst>
                <p:endSync evt="end" delay="0">
                  <p:rtn val="all"/>
                </p:endSync>
                <p:childTnLst>
                  <p:par>
                    <p:cTn id="491" fill="hold">
                      <p:stCondLst>
                        <p:cond delay="0"/>
                      </p:stCondLst>
                      <p:childTnLst>
                        <p:par>
                          <p:cTn id="492" fill="hold">
                            <p:stCondLst>
                              <p:cond delay="0"/>
                            </p:stCondLst>
                            <p:childTnLst>
                              <p:par>
                                <p:cTn id="4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4" dur="250" autoRev="1" fill="remove"/>
                                        <p:tgtEl>
                                          <p:spTgt spid="98"/>
                                        </p:tgtEl>
                                        <p:attrNameLst>
                                          <p:attrName>style.color</p:attrName>
                                        </p:attrNameLst>
                                      </p:cBhvr>
                                      <p:to>
                                        <a:srgbClr val="FF3399"/>
                                      </p:to>
                                    </p:animClr>
                                    <p:animClr clrSpc="rgb" dir="cw">
                                      <p:cBhvr>
                                        <p:cTn id="495" dur="250" autoRev="1" fill="remove"/>
                                        <p:tgtEl>
                                          <p:spTgt spid="98"/>
                                        </p:tgtEl>
                                        <p:attrNameLst>
                                          <p:attrName>fillcolor</p:attrName>
                                        </p:attrNameLst>
                                      </p:cBhvr>
                                      <p:to>
                                        <a:srgbClr val="FF3399"/>
                                      </p:to>
                                    </p:animClr>
                                    <p:set>
                                      <p:cBhvr>
                                        <p:cTn id="496" dur="250" autoRev="1" fill="remove"/>
                                        <p:tgtEl>
                                          <p:spTgt spid="98"/>
                                        </p:tgtEl>
                                        <p:attrNameLst>
                                          <p:attrName>fill.type</p:attrName>
                                        </p:attrNameLst>
                                      </p:cBhvr>
                                      <p:to>
                                        <p:strVal val="solid"/>
                                      </p:to>
                                    </p:set>
                                    <p:set>
                                      <p:cBhvr>
                                        <p:cTn id="497" dur="250" autoRev="1" fill="remove"/>
                                        <p:tgtEl>
                                          <p:spTgt spid="98"/>
                                        </p:tgtEl>
                                        <p:attrNameLst>
                                          <p:attrName>fill.on</p:attrName>
                                        </p:attrNameLst>
                                      </p:cBhvr>
                                      <p:to>
                                        <p:strVal val="true"/>
                                      </p:to>
                                    </p:set>
                                  </p:childTnLst>
                                  <p:subTnLst>
                                    <p:audio>
                                      <p:cMediaNode>
                                        <p:cTn display="0" masterRel="sameClick">
                                          <p:stCondLst>
                                            <p:cond evt="begin" delay="0">
                                              <p:tn val="49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98"/>
                  </p:tgtEl>
                </p:cond>
              </p:nextCondLst>
            </p:seq>
            <p:seq concurrent="1" nextAc="seek">
              <p:cTn id="498" restart="whenNotActive" fill="hold" evtFilter="cancelBubble" nodeType="interactiveSeq">
                <p:stCondLst>
                  <p:cond evt="onClick" delay="0">
                    <p:tgtEl>
                      <p:spTgt spid="99"/>
                    </p:tgtEl>
                  </p:cond>
                </p:stCondLst>
                <p:endSync evt="end" delay="0">
                  <p:rtn val="all"/>
                </p:endSync>
                <p:childTnLst>
                  <p:par>
                    <p:cTn id="499" fill="hold">
                      <p:stCondLst>
                        <p:cond delay="0"/>
                      </p:stCondLst>
                      <p:childTnLst>
                        <p:par>
                          <p:cTn id="500" fill="hold">
                            <p:stCondLst>
                              <p:cond delay="0"/>
                            </p:stCondLst>
                            <p:childTnLst>
                              <p:par>
                                <p:cTn id="5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02" dur="250" autoRev="1" fill="remove"/>
                                        <p:tgtEl>
                                          <p:spTgt spid="99"/>
                                        </p:tgtEl>
                                        <p:attrNameLst>
                                          <p:attrName>style.color</p:attrName>
                                        </p:attrNameLst>
                                      </p:cBhvr>
                                      <p:to>
                                        <a:srgbClr val="FF3399"/>
                                      </p:to>
                                    </p:animClr>
                                    <p:animClr clrSpc="rgb" dir="cw">
                                      <p:cBhvr>
                                        <p:cTn id="503" dur="250" autoRev="1" fill="remove"/>
                                        <p:tgtEl>
                                          <p:spTgt spid="99"/>
                                        </p:tgtEl>
                                        <p:attrNameLst>
                                          <p:attrName>fillcolor</p:attrName>
                                        </p:attrNameLst>
                                      </p:cBhvr>
                                      <p:to>
                                        <a:srgbClr val="FF3399"/>
                                      </p:to>
                                    </p:animClr>
                                    <p:set>
                                      <p:cBhvr>
                                        <p:cTn id="504" dur="250" autoRev="1" fill="remove"/>
                                        <p:tgtEl>
                                          <p:spTgt spid="99"/>
                                        </p:tgtEl>
                                        <p:attrNameLst>
                                          <p:attrName>fill.type</p:attrName>
                                        </p:attrNameLst>
                                      </p:cBhvr>
                                      <p:to>
                                        <p:strVal val="solid"/>
                                      </p:to>
                                    </p:set>
                                    <p:set>
                                      <p:cBhvr>
                                        <p:cTn id="505" dur="250" autoRev="1" fill="remove"/>
                                        <p:tgtEl>
                                          <p:spTgt spid="99"/>
                                        </p:tgtEl>
                                        <p:attrNameLst>
                                          <p:attrName>fill.on</p:attrName>
                                        </p:attrNameLst>
                                      </p:cBhvr>
                                      <p:to>
                                        <p:strVal val="true"/>
                                      </p:to>
                                    </p:set>
                                  </p:childTnLst>
                                  <p:subTnLst>
                                    <p:audio>
                                      <p:cMediaNode>
                                        <p:cTn display="0" masterRel="sameClick">
                                          <p:stCondLst>
                                            <p:cond evt="begin" delay="0">
                                              <p:tn val="50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99"/>
                  </p:tgtEl>
                </p:cond>
              </p:nextCondLst>
            </p:seq>
            <p:seq concurrent="1" nextAc="seek">
              <p:cTn id="506" restart="whenNotActive" fill="hold" evtFilter="cancelBubble" nodeType="interactiveSeq">
                <p:stCondLst>
                  <p:cond evt="onClick" delay="0">
                    <p:tgtEl>
                      <p:spTgt spid="100"/>
                    </p:tgtEl>
                  </p:cond>
                </p:stCondLst>
                <p:endSync evt="end" delay="0">
                  <p:rtn val="all"/>
                </p:endSync>
                <p:childTnLst>
                  <p:par>
                    <p:cTn id="507" fill="hold">
                      <p:stCondLst>
                        <p:cond delay="0"/>
                      </p:stCondLst>
                      <p:childTnLst>
                        <p:par>
                          <p:cTn id="508" fill="hold">
                            <p:stCondLst>
                              <p:cond delay="0"/>
                            </p:stCondLst>
                            <p:childTnLst>
                              <p:par>
                                <p:cTn id="5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0" dur="250" autoRev="1" fill="remove"/>
                                        <p:tgtEl>
                                          <p:spTgt spid="100"/>
                                        </p:tgtEl>
                                        <p:attrNameLst>
                                          <p:attrName>style.color</p:attrName>
                                        </p:attrNameLst>
                                      </p:cBhvr>
                                      <p:to>
                                        <a:srgbClr val="FF3399"/>
                                      </p:to>
                                    </p:animClr>
                                    <p:animClr clrSpc="rgb" dir="cw">
                                      <p:cBhvr>
                                        <p:cTn id="511" dur="250" autoRev="1" fill="remove"/>
                                        <p:tgtEl>
                                          <p:spTgt spid="100"/>
                                        </p:tgtEl>
                                        <p:attrNameLst>
                                          <p:attrName>fillcolor</p:attrName>
                                        </p:attrNameLst>
                                      </p:cBhvr>
                                      <p:to>
                                        <a:srgbClr val="FF3399"/>
                                      </p:to>
                                    </p:animClr>
                                    <p:set>
                                      <p:cBhvr>
                                        <p:cTn id="512" dur="250" autoRev="1" fill="remove"/>
                                        <p:tgtEl>
                                          <p:spTgt spid="100"/>
                                        </p:tgtEl>
                                        <p:attrNameLst>
                                          <p:attrName>fill.type</p:attrName>
                                        </p:attrNameLst>
                                      </p:cBhvr>
                                      <p:to>
                                        <p:strVal val="solid"/>
                                      </p:to>
                                    </p:set>
                                    <p:set>
                                      <p:cBhvr>
                                        <p:cTn id="513" dur="250" autoRev="1" fill="remove"/>
                                        <p:tgtEl>
                                          <p:spTgt spid="100"/>
                                        </p:tgtEl>
                                        <p:attrNameLst>
                                          <p:attrName>fill.on</p:attrName>
                                        </p:attrNameLst>
                                      </p:cBhvr>
                                      <p:to>
                                        <p:strVal val="true"/>
                                      </p:to>
                                    </p:set>
                                  </p:childTnLst>
                                  <p:subTnLst>
                                    <p:audio>
                                      <p:cMediaNode>
                                        <p:cTn display="0" masterRel="sameClick">
                                          <p:stCondLst>
                                            <p:cond evt="begin" delay="0">
                                              <p:tn val="50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00"/>
                  </p:tgtEl>
                </p:cond>
              </p:nextCondLst>
            </p:seq>
            <p:seq concurrent="1" nextAc="seek">
              <p:cTn id="514" restart="whenNotActive" fill="hold" evtFilter="cancelBubble" nodeType="interactiveSeq">
                <p:stCondLst>
                  <p:cond evt="onClick" delay="0">
                    <p:tgtEl>
                      <p:spTgt spid="101"/>
                    </p:tgtEl>
                  </p:cond>
                </p:stCondLst>
                <p:endSync evt="end" delay="0">
                  <p:rtn val="all"/>
                </p:endSync>
                <p:childTnLst>
                  <p:par>
                    <p:cTn id="515" fill="hold">
                      <p:stCondLst>
                        <p:cond delay="0"/>
                      </p:stCondLst>
                      <p:childTnLst>
                        <p:par>
                          <p:cTn id="516" fill="hold">
                            <p:stCondLst>
                              <p:cond delay="0"/>
                            </p:stCondLst>
                            <p:childTnLst>
                              <p:par>
                                <p:cTn id="5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8" dur="250" autoRev="1" fill="remove"/>
                                        <p:tgtEl>
                                          <p:spTgt spid="101"/>
                                        </p:tgtEl>
                                        <p:attrNameLst>
                                          <p:attrName>style.color</p:attrName>
                                        </p:attrNameLst>
                                      </p:cBhvr>
                                      <p:to>
                                        <a:srgbClr val="FF3399"/>
                                      </p:to>
                                    </p:animClr>
                                    <p:animClr clrSpc="rgb" dir="cw">
                                      <p:cBhvr>
                                        <p:cTn id="519" dur="250" autoRev="1" fill="remove"/>
                                        <p:tgtEl>
                                          <p:spTgt spid="101"/>
                                        </p:tgtEl>
                                        <p:attrNameLst>
                                          <p:attrName>fillcolor</p:attrName>
                                        </p:attrNameLst>
                                      </p:cBhvr>
                                      <p:to>
                                        <a:srgbClr val="FF3399"/>
                                      </p:to>
                                    </p:animClr>
                                    <p:set>
                                      <p:cBhvr>
                                        <p:cTn id="520" dur="250" autoRev="1" fill="remove"/>
                                        <p:tgtEl>
                                          <p:spTgt spid="101"/>
                                        </p:tgtEl>
                                        <p:attrNameLst>
                                          <p:attrName>fill.type</p:attrName>
                                        </p:attrNameLst>
                                      </p:cBhvr>
                                      <p:to>
                                        <p:strVal val="solid"/>
                                      </p:to>
                                    </p:set>
                                    <p:set>
                                      <p:cBhvr>
                                        <p:cTn id="521" dur="250" autoRev="1" fill="remove"/>
                                        <p:tgtEl>
                                          <p:spTgt spid="101"/>
                                        </p:tgtEl>
                                        <p:attrNameLst>
                                          <p:attrName>fill.on</p:attrName>
                                        </p:attrNameLst>
                                      </p:cBhvr>
                                      <p:to>
                                        <p:strVal val="true"/>
                                      </p:to>
                                    </p:set>
                                  </p:childTnLst>
                                  <p:subTnLst>
                                    <p:audio>
                                      <p:cMediaNode>
                                        <p:cTn display="0" masterRel="sameClick">
                                          <p:stCondLst>
                                            <p:cond evt="begin" delay="0">
                                              <p:tn val="51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01"/>
                  </p:tgtEl>
                </p:cond>
              </p:nextCondLst>
            </p:seq>
            <p:seq concurrent="1" nextAc="seek">
              <p:cTn id="522" restart="whenNotActive" fill="hold" evtFilter="cancelBubble" nodeType="interactiveSeq">
                <p:stCondLst>
                  <p:cond evt="onClick" delay="0">
                    <p:tgtEl>
                      <p:spTgt spid="102"/>
                    </p:tgtEl>
                  </p:cond>
                </p:stCondLst>
                <p:endSync evt="end" delay="0">
                  <p:rtn val="all"/>
                </p:endSync>
                <p:childTnLst>
                  <p:par>
                    <p:cTn id="523" fill="hold">
                      <p:stCondLst>
                        <p:cond delay="0"/>
                      </p:stCondLst>
                      <p:childTnLst>
                        <p:par>
                          <p:cTn id="524" fill="hold">
                            <p:stCondLst>
                              <p:cond delay="0"/>
                            </p:stCondLst>
                            <p:childTnLst>
                              <p:par>
                                <p:cTn id="5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26" dur="250" autoRev="1" fill="remove"/>
                                        <p:tgtEl>
                                          <p:spTgt spid="102"/>
                                        </p:tgtEl>
                                        <p:attrNameLst>
                                          <p:attrName>style.color</p:attrName>
                                        </p:attrNameLst>
                                      </p:cBhvr>
                                      <p:to>
                                        <a:srgbClr val="FF3399"/>
                                      </p:to>
                                    </p:animClr>
                                    <p:animClr clrSpc="rgb" dir="cw">
                                      <p:cBhvr>
                                        <p:cTn id="527" dur="250" autoRev="1" fill="remove"/>
                                        <p:tgtEl>
                                          <p:spTgt spid="102"/>
                                        </p:tgtEl>
                                        <p:attrNameLst>
                                          <p:attrName>fillcolor</p:attrName>
                                        </p:attrNameLst>
                                      </p:cBhvr>
                                      <p:to>
                                        <a:srgbClr val="FF3399"/>
                                      </p:to>
                                    </p:animClr>
                                    <p:set>
                                      <p:cBhvr>
                                        <p:cTn id="528" dur="250" autoRev="1" fill="remove"/>
                                        <p:tgtEl>
                                          <p:spTgt spid="102"/>
                                        </p:tgtEl>
                                        <p:attrNameLst>
                                          <p:attrName>fill.type</p:attrName>
                                        </p:attrNameLst>
                                      </p:cBhvr>
                                      <p:to>
                                        <p:strVal val="solid"/>
                                      </p:to>
                                    </p:set>
                                    <p:set>
                                      <p:cBhvr>
                                        <p:cTn id="529" dur="250" autoRev="1" fill="remove"/>
                                        <p:tgtEl>
                                          <p:spTgt spid="102"/>
                                        </p:tgtEl>
                                        <p:attrNameLst>
                                          <p:attrName>fill.on</p:attrName>
                                        </p:attrNameLst>
                                      </p:cBhvr>
                                      <p:to>
                                        <p:strVal val="true"/>
                                      </p:to>
                                    </p:set>
                                  </p:childTnLst>
                                  <p:subTnLst>
                                    <p:audio>
                                      <p:cMediaNode>
                                        <p:cTn display="0" masterRel="sameClick">
                                          <p:stCondLst>
                                            <p:cond evt="begin" delay="0">
                                              <p:tn val="52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02"/>
                  </p:tgtEl>
                </p:cond>
              </p:nextCondLst>
            </p:seq>
            <p:seq concurrent="1" nextAc="seek">
              <p:cTn id="530" restart="whenNotActive" fill="hold" evtFilter="cancelBubble" nodeType="interactiveSeq">
                <p:stCondLst>
                  <p:cond evt="onClick" delay="0">
                    <p:tgtEl>
                      <p:spTgt spid="103"/>
                    </p:tgtEl>
                  </p:cond>
                </p:stCondLst>
                <p:endSync evt="end" delay="0">
                  <p:rtn val="all"/>
                </p:endSync>
                <p:childTnLst>
                  <p:par>
                    <p:cTn id="531" fill="hold">
                      <p:stCondLst>
                        <p:cond delay="0"/>
                      </p:stCondLst>
                      <p:childTnLst>
                        <p:par>
                          <p:cTn id="532" fill="hold">
                            <p:stCondLst>
                              <p:cond delay="0"/>
                            </p:stCondLst>
                            <p:childTnLst>
                              <p:par>
                                <p:cTn id="5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4" dur="250" autoRev="1" fill="remove"/>
                                        <p:tgtEl>
                                          <p:spTgt spid="103"/>
                                        </p:tgtEl>
                                        <p:attrNameLst>
                                          <p:attrName>style.color</p:attrName>
                                        </p:attrNameLst>
                                      </p:cBhvr>
                                      <p:to>
                                        <a:srgbClr val="FF3399"/>
                                      </p:to>
                                    </p:animClr>
                                    <p:animClr clrSpc="rgb" dir="cw">
                                      <p:cBhvr>
                                        <p:cTn id="535" dur="250" autoRev="1" fill="remove"/>
                                        <p:tgtEl>
                                          <p:spTgt spid="103"/>
                                        </p:tgtEl>
                                        <p:attrNameLst>
                                          <p:attrName>fillcolor</p:attrName>
                                        </p:attrNameLst>
                                      </p:cBhvr>
                                      <p:to>
                                        <a:srgbClr val="FF3399"/>
                                      </p:to>
                                    </p:animClr>
                                    <p:set>
                                      <p:cBhvr>
                                        <p:cTn id="536" dur="250" autoRev="1" fill="remove"/>
                                        <p:tgtEl>
                                          <p:spTgt spid="103"/>
                                        </p:tgtEl>
                                        <p:attrNameLst>
                                          <p:attrName>fill.type</p:attrName>
                                        </p:attrNameLst>
                                      </p:cBhvr>
                                      <p:to>
                                        <p:strVal val="solid"/>
                                      </p:to>
                                    </p:set>
                                    <p:set>
                                      <p:cBhvr>
                                        <p:cTn id="537" dur="250" autoRev="1" fill="remove"/>
                                        <p:tgtEl>
                                          <p:spTgt spid="103"/>
                                        </p:tgtEl>
                                        <p:attrNameLst>
                                          <p:attrName>fill.on</p:attrName>
                                        </p:attrNameLst>
                                      </p:cBhvr>
                                      <p:to>
                                        <p:strVal val="true"/>
                                      </p:to>
                                    </p:set>
                                  </p:childTnLst>
                                  <p:subTnLst>
                                    <p:audio>
                                      <p:cMediaNode>
                                        <p:cTn display="0" masterRel="sameClick">
                                          <p:stCondLst>
                                            <p:cond evt="begin" delay="0">
                                              <p:tn val="53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03"/>
                  </p:tgtEl>
                </p:cond>
              </p:nextCondLst>
            </p:seq>
            <p:seq concurrent="1" nextAc="seek">
              <p:cTn id="538" restart="whenNotActive" fill="hold" evtFilter="cancelBubble" nodeType="interactiveSeq">
                <p:stCondLst>
                  <p:cond evt="onClick" delay="0">
                    <p:tgtEl>
                      <p:spTgt spid="104"/>
                    </p:tgtEl>
                  </p:cond>
                </p:stCondLst>
                <p:endSync evt="end" delay="0">
                  <p:rtn val="all"/>
                </p:endSync>
                <p:childTnLst>
                  <p:par>
                    <p:cTn id="539" fill="hold">
                      <p:stCondLst>
                        <p:cond delay="0"/>
                      </p:stCondLst>
                      <p:childTnLst>
                        <p:par>
                          <p:cTn id="540" fill="hold">
                            <p:stCondLst>
                              <p:cond delay="0"/>
                            </p:stCondLst>
                            <p:childTnLst>
                              <p:par>
                                <p:cTn id="5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2" dur="250" autoRev="1" fill="remove"/>
                                        <p:tgtEl>
                                          <p:spTgt spid="104"/>
                                        </p:tgtEl>
                                        <p:attrNameLst>
                                          <p:attrName>style.color</p:attrName>
                                        </p:attrNameLst>
                                      </p:cBhvr>
                                      <p:to>
                                        <a:srgbClr val="FF3399"/>
                                      </p:to>
                                    </p:animClr>
                                    <p:animClr clrSpc="rgb" dir="cw">
                                      <p:cBhvr>
                                        <p:cTn id="543" dur="250" autoRev="1" fill="remove"/>
                                        <p:tgtEl>
                                          <p:spTgt spid="104"/>
                                        </p:tgtEl>
                                        <p:attrNameLst>
                                          <p:attrName>fillcolor</p:attrName>
                                        </p:attrNameLst>
                                      </p:cBhvr>
                                      <p:to>
                                        <a:srgbClr val="FF3399"/>
                                      </p:to>
                                    </p:animClr>
                                    <p:set>
                                      <p:cBhvr>
                                        <p:cTn id="544" dur="250" autoRev="1" fill="remove"/>
                                        <p:tgtEl>
                                          <p:spTgt spid="104"/>
                                        </p:tgtEl>
                                        <p:attrNameLst>
                                          <p:attrName>fill.type</p:attrName>
                                        </p:attrNameLst>
                                      </p:cBhvr>
                                      <p:to>
                                        <p:strVal val="solid"/>
                                      </p:to>
                                    </p:set>
                                    <p:set>
                                      <p:cBhvr>
                                        <p:cTn id="545" dur="250" autoRev="1" fill="remove"/>
                                        <p:tgtEl>
                                          <p:spTgt spid="104"/>
                                        </p:tgtEl>
                                        <p:attrNameLst>
                                          <p:attrName>fill.on</p:attrName>
                                        </p:attrNameLst>
                                      </p:cBhvr>
                                      <p:to>
                                        <p:strVal val="true"/>
                                      </p:to>
                                    </p:set>
                                  </p:childTnLst>
                                  <p:subTnLst>
                                    <p:audio>
                                      <p:cMediaNode>
                                        <p:cTn display="0" masterRel="sameClick">
                                          <p:stCondLst>
                                            <p:cond evt="begin" delay="0">
                                              <p:tn val="54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04"/>
                  </p:tgtEl>
                </p:cond>
              </p:nextCondLst>
            </p:seq>
            <p:seq concurrent="1" nextAc="seek">
              <p:cTn id="546" restart="whenNotActive" fill="hold" evtFilter="cancelBubble" nodeType="interactiveSeq">
                <p:stCondLst>
                  <p:cond evt="onClick" delay="0">
                    <p:tgtEl>
                      <p:spTgt spid="105"/>
                    </p:tgtEl>
                  </p:cond>
                </p:stCondLst>
                <p:endSync evt="end" delay="0">
                  <p:rtn val="all"/>
                </p:endSync>
                <p:childTnLst>
                  <p:par>
                    <p:cTn id="547" fill="hold">
                      <p:stCondLst>
                        <p:cond delay="0"/>
                      </p:stCondLst>
                      <p:childTnLst>
                        <p:par>
                          <p:cTn id="548" fill="hold">
                            <p:stCondLst>
                              <p:cond delay="0"/>
                            </p:stCondLst>
                            <p:childTnLst>
                              <p:par>
                                <p:cTn id="5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0" dur="250" autoRev="1" fill="remove"/>
                                        <p:tgtEl>
                                          <p:spTgt spid="105"/>
                                        </p:tgtEl>
                                        <p:attrNameLst>
                                          <p:attrName>style.color</p:attrName>
                                        </p:attrNameLst>
                                      </p:cBhvr>
                                      <p:to>
                                        <a:srgbClr val="FF3399"/>
                                      </p:to>
                                    </p:animClr>
                                    <p:animClr clrSpc="rgb" dir="cw">
                                      <p:cBhvr>
                                        <p:cTn id="551" dur="250" autoRev="1" fill="remove"/>
                                        <p:tgtEl>
                                          <p:spTgt spid="105"/>
                                        </p:tgtEl>
                                        <p:attrNameLst>
                                          <p:attrName>fillcolor</p:attrName>
                                        </p:attrNameLst>
                                      </p:cBhvr>
                                      <p:to>
                                        <a:srgbClr val="FF3399"/>
                                      </p:to>
                                    </p:animClr>
                                    <p:set>
                                      <p:cBhvr>
                                        <p:cTn id="552" dur="250" autoRev="1" fill="remove"/>
                                        <p:tgtEl>
                                          <p:spTgt spid="105"/>
                                        </p:tgtEl>
                                        <p:attrNameLst>
                                          <p:attrName>fill.type</p:attrName>
                                        </p:attrNameLst>
                                      </p:cBhvr>
                                      <p:to>
                                        <p:strVal val="solid"/>
                                      </p:to>
                                    </p:set>
                                    <p:set>
                                      <p:cBhvr>
                                        <p:cTn id="553" dur="250" autoRev="1" fill="remove"/>
                                        <p:tgtEl>
                                          <p:spTgt spid="105"/>
                                        </p:tgtEl>
                                        <p:attrNameLst>
                                          <p:attrName>fill.on</p:attrName>
                                        </p:attrNameLst>
                                      </p:cBhvr>
                                      <p:to>
                                        <p:strVal val="true"/>
                                      </p:to>
                                    </p:set>
                                  </p:childTnLst>
                                  <p:subTnLst>
                                    <p:audio>
                                      <p:cMediaNode>
                                        <p:cTn display="0" masterRel="sameClick">
                                          <p:stCondLst>
                                            <p:cond evt="begin" delay="0">
                                              <p:tn val="54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05"/>
                  </p:tgtEl>
                </p:cond>
              </p:nextCondLst>
            </p:seq>
            <p:seq concurrent="1" nextAc="seek">
              <p:cTn id="554" restart="whenNotActive" fill="hold" evtFilter="cancelBubble" nodeType="interactiveSeq">
                <p:stCondLst>
                  <p:cond evt="onClick" delay="0">
                    <p:tgtEl>
                      <p:spTgt spid="106"/>
                    </p:tgtEl>
                  </p:cond>
                </p:stCondLst>
                <p:endSync evt="end" delay="0">
                  <p:rtn val="all"/>
                </p:endSync>
                <p:childTnLst>
                  <p:par>
                    <p:cTn id="555" fill="hold">
                      <p:stCondLst>
                        <p:cond delay="0"/>
                      </p:stCondLst>
                      <p:childTnLst>
                        <p:par>
                          <p:cTn id="556" fill="hold">
                            <p:stCondLst>
                              <p:cond delay="0"/>
                            </p:stCondLst>
                            <p:childTnLst>
                              <p:par>
                                <p:cTn id="5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8" dur="250" autoRev="1" fill="remove"/>
                                        <p:tgtEl>
                                          <p:spTgt spid="106"/>
                                        </p:tgtEl>
                                        <p:attrNameLst>
                                          <p:attrName>style.color</p:attrName>
                                        </p:attrNameLst>
                                      </p:cBhvr>
                                      <p:to>
                                        <a:srgbClr val="FF3399"/>
                                      </p:to>
                                    </p:animClr>
                                    <p:animClr clrSpc="rgb" dir="cw">
                                      <p:cBhvr>
                                        <p:cTn id="559" dur="250" autoRev="1" fill="remove"/>
                                        <p:tgtEl>
                                          <p:spTgt spid="106"/>
                                        </p:tgtEl>
                                        <p:attrNameLst>
                                          <p:attrName>fillcolor</p:attrName>
                                        </p:attrNameLst>
                                      </p:cBhvr>
                                      <p:to>
                                        <a:srgbClr val="FF3399"/>
                                      </p:to>
                                    </p:animClr>
                                    <p:set>
                                      <p:cBhvr>
                                        <p:cTn id="560" dur="250" autoRev="1" fill="remove"/>
                                        <p:tgtEl>
                                          <p:spTgt spid="106"/>
                                        </p:tgtEl>
                                        <p:attrNameLst>
                                          <p:attrName>fill.type</p:attrName>
                                        </p:attrNameLst>
                                      </p:cBhvr>
                                      <p:to>
                                        <p:strVal val="solid"/>
                                      </p:to>
                                    </p:set>
                                    <p:set>
                                      <p:cBhvr>
                                        <p:cTn id="561" dur="250" autoRev="1" fill="remove"/>
                                        <p:tgtEl>
                                          <p:spTgt spid="106"/>
                                        </p:tgtEl>
                                        <p:attrNameLst>
                                          <p:attrName>fill.on</p:attrName>
                                        </p:attrNameLst>
                                      </p:cBhvr>
                                      <p:to>
                                        <p:strVal val="true"/>
                                      </p:to>
                                    </p:set>
                                  </p:childTnLst>
                                  <p:subTnLst>
                                    <p:audio>
                                      <p:cMediaNode>
                                        <p:cTn display="0" masterRel="sameClick">
                                          <p:stCondLst>
                                            <p:cond evt="begin" delay="0">
                                              <p:tn val="55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06"/>
                  </p:tgtEl>
                </p:cond>
              </p:nextCondLst>
            </p:seq>
            <p:seq concurrent="1" nextAc="seek">
              <p:cTn id="562" restart="whenNotActive" fill="hold" evtFilter="cancelBubble" nodeType="interactiveSeq">
                <p:stCondLst>
                  <p:cond evt="onClick" delay="0">
                    <p:tgtEl>
                      <p:spTgt spid="107"/>
                    </p:tgtEl>
                  </p:cond>
                </p:stCondLst>
                <p:endSync evt="end" delay="0">
                  <p:rtn val="all"/>
                </p:endSync>
                <p:childTnLst>
                  <p:par>
                    <p:cTn id="563" fill="hold">
                      <p:stCondLst>
                        <p:cond delay="0"/>
                      </p:stCondLst>
                      <p:childTnLst>
                        <p:par>
                          <p:cTn id="564" fill="hold">
                            <p:stCondLst>
                              <p:cond delay="0"/>
                            </p:stCondLst>
                            <p:childTnLst>
                              <p:par>
                                <p:cTn id="5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66" dur="250" autoRev="1" fill="remove"/>
                                        <p:tgtEl>
                                          <p:spTgt spid="107"/>
                                        </p:tgtEl>
                                        <p:attrNameLst>
                                          <p:attrName>style.color</p:attrName>
                                        </p:attrNameLst>
                                      </p:cBhvr>
                                      <p:to>
                                        <a:srgbClr val="FF3399"/>
                                      </p:to>
                                    </p:animClr>
                                    <p:animClr clrSpc="rgb" dir="cw">
                                      <p:cBhvr>
                                        <p:cTn id="567" dur="250" autoRev="1" fill="remove"/>
                                        <p:tgtEl>
                                          <p:spTgt spid="107"/>
                                        </p:tgtEl>
                                        <p:attrNameLst>
                                          <p:attrName>fillcolor</p:attrName>
                                        </p:attrNameLst>
                                      </p:cBhvr>
                                      <p:to>
                                        <a:srgbClr val="FF3399"/>
                                      </p:to>
                                    </p:animClr>
                                    <p:set>
                                      <p:cBhvr>
                                        <p:cTn id="568" dur="250" autoRev="1" fill="remove"/>
                                        <p:tgtEl>
                                          <p:spTgt spid="107"/>
                                        </p:tgtEl>
                                        <p:attrNameLst>
                                          <p:attrName>fill.type</p:attrName>
                                        </p:attrNameLst>
                                      </p:cBhvr>
                                      <p:to>
                                        <p:strVal val="solid"/>
                                      </p:to>
                                    </p:set>
                                    <p:set>
                                      <p:cBhvr>
                                        <p:cTn id="569" dur="250" autoRev="1" fill="remove"/>
                                        <p:tgtEl>
                                          <p:spTgt spid="107"/>
                                        </p:tgtEl>
                                        <p:attrNameLst>
                                          <p:attrName>fill.on</p:attrName>
                                        </p:attrNameLst>
                                      </p:cBhvr>
                                      <p:to>
                                        <p:strVal val="true"/>
                                      </p:to>
                                    </p:set>
                                  </p:childTnLst>
                                  <p:subTnLst>
                                    <p:audio>
                                      <p:cMediaNode>
                                        <p:cTn display="0" masterRel="sameClick">
                                          <p:stCondLst>
                                            <p:cond evt="begin" delay="0">
                                              <p:tn val="56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07"/>
                  </p:tgtEl>
                </p:cond>
              </p:nextCondLst>
            </p:seq>
            <p:seq concurrent="1" nextAc="seek">
              <p:cTn id="570" restart="whenNotActive" fill="hold" evtFilter="cancelBubble" nodeType="interactiveSeq">
                <p:stCondLst>
                  <p:cond evt="onClick" delay="0">
                    <p:tgtEl>
                      <p:spTgt spid="108"/>
                    </p:tgtEl>
                  </p:cond>
                </p:stCondLst>
                <p:endSync evt="end" delay="0">
                  <p:rtn val="all"/>
                </p:endSync>
                <p:childTnLst>
                  <p:par>
                    <p:cTn id="571" fill="hold">
                      <p:stCondLst>
                        <p:cond delay="0"/>
                      </p:stCondLst>
                      <p:childTnLst>
                        <p:par>
                          <p:cTn id="572" fill="hold">
                            <p:stCondLst>
                              <p:cond delay="0"/>
                            </p:stCondLst>
                            <p:childTnLst>
                              <p:par>
                                <p:cTn id="5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4" dur="250" autoRev="1" fill="remove"/>
                                        <p:tgtEl>
                                          <p:spTgt spid="108"/>
                                        </p:tgtEl>
                                        <p:attrNameLst>
                                          <p:attrName>style.color</p:attrName>
                                        </p:attrNameLst>
                                      </p:cBhvr>
                                      <p:to>
                                        <a:srgbClr val="FF3399"/>
                                      </p:to>
                                    </p:animClr>
                                    <p:animClr clrSpc="rgb" dir="cw">
                                      <p:cBhvr>
                                        <p:cTn id="575" dur="250" autoRev="1" fill="remove"/>
                                        <p:tgtEl>
                                          <p:spTgt spid="108"/>
                                        </p:tgtEl>
                                        <p:attrNameLst>
                                          <p:attrName>fillcolor</p:attrName>
                                        </p:attrNameLst>
                                      </p:cBhvr>
                                      <p:to>
                                        <a:srgbClr val="FF3399"/>
                                      </p:to>
                                    </p:animClr>
                                    <p:set>
                                      <p:cBhvr>
                                        <p:cTn id="576" dur="250" autoRev="1" fill="remove"/>
                                        <p:tgtEl>
                                          <p:spTgt spid="108"/>
                                        </p:tgtEl>
                                        <p:attrNameLst>
                                          <p:attrName>fill.type</p:attrName>
                                        </p:attrNameLst>
                                      </p:cBhvr>
                                      <p:to>
                                        <p:strVal val="solid"/>
                                      </p:to>
                                    </p:set>
                                    <p:set>
                                      <p:cBhvr>
                                        <p:cTn id="577" dur="250" autoRev="1" fill="remove"/>
                                        <p:tgtEl>
                                          <p:spTgt spid="108"/>
                                        </p:tgtEl>
                                        <p:attrNameLst>
                                          <p:attrName>fill.on</p:attrName>
                                        </p:attrNameLst>
                                      </p:cBhvr>
                                      <p:to>
                                        <p:strVal val="true"/>
                                      </p:to>
                                    </p:set>
                                  </p:childTnLst>
                                  <p:subTnLst>
                                    <p:audio>
                                      <p:cMediaNode>
                                        <p:cTn display="0" masterRel="sameClick">
                                          <p:stCondLst>
                                            <p:cond evt="begin" delay="0">
                                              <p:tn val="57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08"/>
                  </p:tgtEl>
                </p:cond>
              </p:nextCondLst>
            </p:seq>
            <p:seq concurrent="1" nextAc="seek">
              <p:cTn id="578" restart="whenNotActive" fill="hold" evtFilter="cancelBubble" nodeType="interactiveSeq">
                <p:stCondLst>
                  <p:cond evt="onClick" delay="0">
                    <p:tgtEl>
                      <p:spTgt spid="109"/>
                    </p:tgtEl>
                  </p:cond>
                </p:stCondLst>
                <p:endSync evt="end" delay="0">
                  <p:rtn val="all"/>
                </p:endSync>
                <p:childTnLst>
                  <p:par>
                    <p:cTn id="579" fill="hold">
                      <p:stCondLst>
                        <p:cond delay="0"/>
                      </p:stCondLst>
                      <p:childTnLst>
                        <p:par>
                          <p:cTn id="580" fill="hold">
                            <p:stCondLst>
                              <p:cond delay="0"/>
                            </p:stCondLst>
                            <p:childTnLst>
                              <p:par>
                                <p:cTn id="5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82" dur="250" autoRev="1" fill="remove"/>
                                        <p:tgtEl>
                                          <p:spTgt spid="109"/>
                                        </p:tgtEl>
                                        <p:attrNameLst>
                                          <p:attrName>style.color</p:attrName>
                                        </p:attrNameLst>
                                      </p:cBhvr>
                                      <p:to>
                                        <a:srgbClr val="FF3399"/>
                                      </p:to>
                                    </p:animClr>
                                    <p:animClr clrSpc="rgb" dir="cw">
                                      <p:cBhvr>
                                        <p:cTn id="583" dur="250" autoRev="1" fill="remove"/>
                                        <p:tgtEl>
                                          <p:spTgt spid="109"/>
                                        </p:tgtEl>
                                        <p:attrNameLst>
                                          <p:attrName>fillcolor</p:attrName>
                                        </p:attrNameLst>
                                      </p:cBhvr>
                                      <p:to>
                                        <a:srgbClr val="FF3399"/>
                                      </p:to>
                                    </p:animClr>
                                    <p:set>
                                      <p:cBhvr>
                                        <p:cTn id="584" dur="250" autoRev="1" fill="remove"/>
                                        <p:tgtEl>
                                          <p:spTgt spid="109"/>
                                        </p:tgtEl>
                                        <p:attrNameLst>
                                          <p:attrName>fill.type</p:attrName>
                                        </p:attrNameLst>
                                      </p:cBhvr>
                                      <p:to>
                                        <p:strVal val="solid"/>
                                      </p:to>
                                    </p:set>
                                    <p:set>
                                      <p:cBhvr>
                                        <p:cTn id="585" dur="250" autoRev="1" fill="remove"/>
                                        <p:tgtEl>
                                          <p:spTgt spid="109"/>
                                        </p:tgtEl>
                                        <p:attrNameLst>
                                          <p:attrName>fill.on</p:attrName>
                                        </p:attrNameLst>
                                      </p:cBhvr>
                                      <p:to>
                                        <p:strVal val="true"/>
                                      </p:to>
                                    </p:set>
                                  </p:childTnLst>
                                  <p:subTnLst>
                                    <p:audio>
                                      <p:cMediaNode>
                                        <p:cTn display="0" masterRel="sameClick">
                                          <p:stCondLst>
                                            <p:cond evt="begin" delay="0">
                                              <p:tn val="58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09"/>
                  </p:tgtEl>
                </p:cond>
              </p:nextCondLst>
            </p:seq>
            <p:seq concurrent="1" nextAc="seek">
              <p:cTn id="586" restart="whenNotActive" fill="hold" evtFilter="cancelBubble" nodeType="interactiveSeq">
                <p:stCondLst>
                  <p:cond evt="onClick" delay="0">
                    <p:tgtEl>
                      <p:spTgt spid="110"/>
                    </p:tgtEl>
                  </p:cond>
                </p:stCondLst>
                <p:endSync evt="end" delay="0">
                  <p:rtn val="all"/>
                </p:endSync>
                <p:childTnLst>
                  <p:par>
                    <p:cTn id="587" fill="hold">
                      <p:stCondLst>
                        <p:cond delay="0"/>
                      </p:stCondLst>
                      <p:childTnLst>
                        <p:par>
                          <p:cTn id="588" fill="hold">
                            <p:stCondLst>
                              <p:cond delay="0"/>
                            </p:stCondLst>
                            <p:childTnLst>
                              <p:par>
                                <p:cTn id="5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0" dur="250" autoRev="1" fill="remove"/>
                                        <p:tgtEl>
                                          <p:spTgt spid="110"/>
                                        </p:tgtEl>
                                        <p:attrNameLst>
                                          <p:attrName>style.color</p:attrName>
                                        </p:attrNameLst>
                                      </p:cBhvr>
                                      <p:to>
                                        <a:srgbClr val="FF3399"/>
                                      </p:to>
                                    </p:animClr>
                                    <p:animClr clrSpc="rgb" dir="cw">
                                      <p:cBhvr>
                                        <p:cTn id="591" dur="250" autoRev="1" fill="remove"/>
                                        <p:tgtEl>
                                          <p:spTgt spid="110"/>
                                        </p:tgtEl>
                                        <p:attrNameLst>
                                          <p:attrName>fillcolor</p:attrName>
                                        </p:attrNameLst>
                                      </p:cBhvr>
                                      <p:to>
                                        <a:srgbClr val="FF3399"/>
                                      </p:to>
                                    </p:animClr>
                                    <p:set>
                                      <p:cBhvr>
                                        <p:cTn id="592" dur="250" autoRev="1" fill="remove"/>
                                        <p:tgtEl>
                                          <p:spTgt spid="110"/>
                                        </p:tgtEl>
                                        <p:attrNameLst>
                                          <p:attrName>fill.type</p:attrName>
                                        </p:attrNameLst>
                                      </p:cBhvr>
                                      <p:to>
                                        <p:strVal val="solid"/>
                                      </p:to>
                                    </p:set>
                                    <p:set>
                                      <p:cBhvr>
                                        <p:cTn id="593" dur="250" autoRev="1" fill="remove"/>
                                        <p:tgtEl>
                                          <p:spTgt spid="110"/>
                                        </p:tgtEl>
                                        <p:attrNameLst>
                                          <p:attrName>fill.on</p:attrName>
                                        </p:attrNameLst>
                                      </p:cBhvr>
                                      <p:to>
                                        <p:strVal val="true"/>
                                      </p:to>
                                    </p:set>
                                  </p:childTnLst>
                                  <p:subTnLst>
                                    <p:audio>
                                      <p:cMediaNode>
                                        <p:cTn display="0" masterRel="sameClick">
                                          <p:stCondLst>
                                            <p:cond evt="begin" delay="0">
                                              <p:tn val="58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10"/>
                  </p:tgtEl>
                </p:cond>
              </p:nextCondLst>
            </p:seq>
            <p:seq concurrent="1" nextAc="seek">
              <p:cTn id="594" restart="whenNotActive" fill="hold" evtFilter="cancelBubble" nodeType="interactiveSeq">
                <p:stCondLst>
                  <p:cond evt="onClick" delay="0">
                    <p:tgtEl>
                      <p:spTgt spid="111"/>
                    </p:tgtEl>
                  </p:cond>
                </p:stCondLst>
                <p:endSync evt="end" delay="0">
                  <p:rtn val="all"/>
                </p:endSync>
                <p:childTnLst>
                  <p:par>
                    <p:cTn id="595" fill="hold">
                      <p:stCondLst>
                        <p:cond delay="0"/>
                      </p:stCondLst>
                      <p:childTnLst>
                        <p:par>
                          <p:cTn id="596" fill="hold">
                            <p:stCondLst>
                              <p:cond delay="0"/>
                            </p:stCondLst>
                            <p:childTnLst>
                              <p:par>
                                <p:cTn id="5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8" dur="250" autoRev="1" fill="remove"/>
                                        <p:tgtEl>
                                          <p:spTgt spid="111"/>
                                        </p:tgtEl>
                                        <p:attrNameLst>
                                          <p:attrName>style.color</p:attrName>
                                        </p:attrNameLst>
                                      </p:cBhvr>
                                      <p:to>
                                        <a:srgbClr val="FF3399"/>
                                      </p:to>
                                    </p:animClr>
                                    <p:animClr clrSpc="rgb" dir="cw">
                                      <p:cBhvr>
                                        <p:cTn id="599" dur="250" autoRev="1" fill="remove"/>
                                        <p:tgtEl>
                                          <p:spTgt spid="111"/>
                                        </p:tgtEl>
                                        <p:attrNameLst>
                                          <p:attrName>fillcolor</p:attrName>
                                        </p:attrNameLst>
                                      </p:cBhvr>
                                      <p:to>
                                        <a:srgbClr val="FF3399"/>
                                      </p:to>
                                    </p:animClr>
                                    <p:set>
                                      <p:cBhvr>
                                        <p:cTn id="600" dur="250" autoRev="1" fill="remove"/>
                                        <p:tgtEl>
                                          <p:spTgt spid="111"/>
                                        </p:tgtEl>
                                        <p:attrNameLst>
                                          <p:attrName>fill.type</p:attrName>
                                        </p:attrNameLst>
                                      </p:cBhvr>
                                      <p:to>
                                        <p:strVal val="solid"/>
                                      </p:to>
                                    </p:set>
                                    <p:set>
                                      <p:cBhvr>
                                        <p:cTn id="601" dur="250" autoRev="1" fill="remove"/>
                                        <p:tgtEl>
                                          <p:spTgt spid="111"/>
                                        </p:tgtEl>
                                        <p:attrNameLst>
                                          <p:attrName>fill.on</p:attrName>
                                        </p:attrNameLst>
                                      </p:cBhvr>
                                      <p:to>
                                        <p:strVal val="true"/>
                                      </p:to>
                                    </p:set>
                                  </p:childTnLst>
                                  <p:subTnLst>
                                    <p:audio>
                                      <p:cMediaNode>
                                        <p:cTn display="0" masterRel="sameClick">
                                          <p:stCondLst>
                                            <p:cond evt="begin" delay="0">
                                              <p:tn val="59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11"/>
                  </p:tgtEl>
                </p:cond>
              </p:nextCondLst>
            </p:seq>
            <p:seq concurrent="1" nextAc="seek">
              <p:cTn id="602" restart="whenNotActive" fill="hold" evtFilter="cancelBubble" nodeType="interactiveSeq">
                <p:stCondLst>
                  <p:cond evt="onClick" delay="0">
                    <p:tgtEl>
                      <p:spTgt spid="112"/>
                    </p:tgtEl>
                  </p:cond>
                </p:stCondLst>
                <p:endSync evt="end" delay="0">
                  <p:rtn val="all"/>
                </p:endSync>
                <p:childTnLst>
                  <p:par>
                    <p:cTn id="603" fill="hold">
                      <p:stCondLst>
                        <p:cond delay="0"/>
                      </p:stCondLst>
                      <p:childTnLst>
                        <p:par>
                          <p:cTn id="604" fill="hold">
                            <p:stCondLst>
                              <p:cond delay="0"/>
                            </p:stCondLst>
                            <p:childTnLst>
                              <p:par>
                                <p:cTn id="6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06" dur="250" autoRev="1" fill="remove"/>
                                        <p:tgtEl>
                                          <p:spTgt spid="112"/>
                                        </p:tgtEl>
                                        <p:attrNameLst>
                                          <p:attrName>style.color</p:attrName>
                                        </p:attrNameLst>
                                      </p:cBhvr>
                                      <p:to>
                                        <a:srgbClr val="FF3399"/>
                                      </p:to>
                                    </p:animClr>
                                    <p:animClr clrSpc="rgb" dir="cw">
                                      <p:cBhvr>
                                        <p:cTn id="607" dur="250" autoRev="1" fill="remove"/>
                                        <p:tgtEl>
                                          <p:spTgt spid="112"/>
                                        </p:tgtEl>
                                        <p:attrNameLst>
                                          <p:attrName>fillcolor</p:attrName>
                                        </p:attrNameLst>
                                      </p:cBhvr>
                                      <p:to>
                                        <a:srgbClr val="FF3399"/>
                                      </p:to>
                                    </p:animClr>
                                    <p:set>
                                      <p:cBhvr>
                                        <p:cTn id="608" dur="250" autoRev="1" fill="remove"/>
                                        <p:tgtEl>
                                          <p:spTgt spid="112"/>
                                        </p:tgtEl>
                                        <p:attrNameLst>
                                          <p:attrName>fill.type</p:attrName>
                                        </p:attrNameLst>
                                      </p:cBhvr>
                                      <p:to>
                                        <p:strVal val="solid"/>
                                      </p:to>
                                    </p:set>
                                    <p:set>
                                      <p:cBhvr>
                                        <p:cTn id="609" dur="250" autoRev="1" fill="remove"/>
                                        <p:tgtEl>
                                          <p:spTgt spid="112"/>
                                        </p:tgtEl>
                                        <p:attrNameLst>
                                          <p:attrName>fill.on</p:attrName>
                                        </p:attrNameLst>
                                      </p:cBhvr>
                                      <p:to>
                                        <p:strVal val="true"/>
                                      </p:to>
                                    </p:set>
                                  </p:childTnLst>
                                  <p:subTnLst>
                                    <p:audio>
                                      <p:cMediaNode>
                                        <p:cTn display="0" masterRel="sameClick">
                                          <p:stCondLst>
                                            <p:cond evt="begin" delay="0">
                                              <p:tn val="60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12"/>
                  </p:tgtEl>
                </p:cond>
              </p:nextCondLst>
            </p:seq>
            <p:seq concurrent="1" nextAc="seek">
              <p:cTn id="610" restart="whenNotActive" fill="hold" evtFilter="cancelBubble" nodeType="interactiveSeq">
                <p:stCondLst>
                  <p:cond evt="onClick" delay="0">
                    <p:tgtEl>
                      <p:spTgt spid="113"/>
                    </p:tgtEl>
                  </p:cond>
                </p:stCondLst>
                <p:endSync evt="end" delay="0">
                  <p:rtn val="all"/>
                </p:endSync>
                <p:childTnLst>
                  <p:par>
                    <p:cTn id="611" fill="hold">
                      <p:stCondLst>
                        <p:cond delay="0"/>
                      </p:stCondLst>
                      <p:childTnLst>
                        <p:par>
                          <p:cTn id="612" fill="hold">
                            <p:stCondLst>
                              <p:cond delay="0"/>
                            </p:stCondLst>
                            <p:childTnLst>
                              <p:par>
                                <p:cTn id="6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4" dur="250" autoRev="1" fill="remove"/>
                                        <p:tgtEl>
                                          <p:spTgt spid="113"/>
                                        </p:tgtEl>
                                        <p:attrNameLst>
                                          <p:attrName>style.color</p:attrName>
                                        </p:attrNameLst>
                                      </p:cBhvr>
                                      <p:to>
                                        <a:srgbClr val="FF3399"/>
                                      </p:to>
                                    </p:animClr>
                                    <p:animClr clrSpc="rgb" dir="cw">
                                      <p:cBhvr>
                                        <p:cTn id="615" dur="250" autoRev="1" fill="remove"/>
                                        <p:tgtEl>
                                          <p:spTgt spid="113"/>
                                        </p:tgtEl>
                                        <p:attrNameLst>
                                          <p:attrName>fillcolor</p:attrName>
                                        </p:attrNameLst>
                                      </p:cBhvr>
                                      <p:to>
                                        <a:srgbClr val="FF3399"/>
                                      </p:to>
                                    </p:animClr>
                                    <p:set>
                                      <p:cBhvr>
                                        <p:cTn id="616" dur="250" autoRev="1" fill="remove"/>
                                        <p:tgtEl>
                                          <p:spTgt spid="113"/>
                                        </p:tgtEl>
                                        <p:attrNameLst>
                                          <p:attrName>fill.type</p:attrName>
                                        </p:attrNameLst>
                                      </p:cBhvr>
                                      <p:to>
                                        <p:strVal val="solid"/>
                                      </p:to>
                                    </p:set>
                                    <p:set>
                                      <p:cBhvr>
                                        <p:cTn id="617" dur="250" autoRev="1" fill="remove"/>
                                        <p:tgtEl>
                                          <p:spTgt spid="113"/>
                                        </p:tgtEl>
                                        <p:attrNameLst>
                                          <p:attrName>fill.on</p:attrName>
                                        </p:attrNameLst>
                                      </p:cBhvr>
                                      <p:to>
                                        <p:strVal val="true"/>
                                      </p:to>
                                    </p:set>
                                  </p:childTnLst>
                                  <p:subTnLst>
                                    <p:audio>
                                      <p:cMediaNode>
                                        <p:cTn display="0" masterRel="sameClick">
                                          <p:stCondLst>
                                            <p:cond evt="begin" delay="0">
                                              <p:tn val="61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13"/>
                  </p:tgtEl>
                </p:cond>
              </p:nextCondLst>
            </p:seq>
            <p:seq concurrent="1" nextAc="seek">
              <p:cTn id="618" restart="whenNotActive" fill="hold" evtFilter="cancelBubble" nodeType="interactiveSeq">
                <p:stCondLst>
                  <p:cond evt="onClick" delay="0">
                    <p:tgtEl>
                      <p:spTgt spid="114"/>
                    </p:tgtEl>
                  </p:cond>
                </p:stCondLst>
                <p:endSync evt="end" delay="0">
                  <p:rtn val="all"/>
                </p:endSync>
                <p:childTnLst>
                  <p:par>
                    <p:cTn id="619" fill="hold">
                      <p:stCondLst>
                        <p:cond delay="0"/>
                      </p:stCondLst>
                      <p:childTnLst>
                        <p:par>
                          <p:cTn id="620" fill="hold">
                            <p:stCondLst>
                              <p:cond delay="0"/>
                            </p:stCondLst>
                            <p:childTnLst>
                              <p:par>
                                <p:cTn id="6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2" dur="250" autoRev="1" fill="remove"/>
                                        <p:tgtEl>
                                          <p:spTgt spid="114"/>
                                        </p:tgtEl>
                                        <p:attrNameLst>
                                          <p:attrName>style.color</p:attrName>
                                        </p:attrNameLst>
                                      </p:cBhvr>
                                      <p:to>
                                        <a:srgbClr val="FF3399"/>
                                      </p:to>
                                    </p:animClr>
                                    <p:animClr clrSpc="rgb" dir="cw">
                                      <p:cBhvr>
                                        <p:cTn id="623" dur="250" autoRev="1" fill="remove"/>
                                        <p:tgtEl>
                                          <p:spTgt spid="114"/>
                                        </p:tgtEl>
                                        <p:attrNameLst>
                                          <p:attrName>fillcolor</p:attrName>
                                        </p:attrNameLst>
                                      </p:cBhvr>
                                      <p:to>
                                        <a:srgbClr val="FF3399"/>
                                      </p:to>
                                    </p:animClr>
                                    <p:set>
                                      <p:cBhvr>
                                        <p:cTn id="624" dur="250" autoRev="1" fill="remove"/>
                                        <p:tgtEl>
                                          <p:spTgt spid="114"/>
                                        </p:tgtEl>
                                        <p:attrNameLst>
                                          <p:attrName>fill.type</p:attrName>
                                        </p:attrNameLst>
                                      </p:cBhvr>
                                      <p:to>
                                        <p:strVal val="solid"/>
                                      </p:to>
                                    </p:set>
                                    <p:set>
                                      <p:cBhvr>
                                        <p:cTn id="625" dur="250" autoRev="1" fill="remove"/>
                                        <p:tgtEl>
                                          <p:spTgt spid="114"/>
                                        </p:tgtEl>
                                        <p:attrNameLst>
                                          <p:attrName>fill.on</p:attrName>
                                        </p:attrNameLst>
                                      </p:cBhvr>
                                      <p:to>
                                        <p:strVal val="true"/>
                                      </p:to>
                                    </p:set>
                                  </p:childTnLst>
                                  <p:subTnLst>
                                    <p:audio>
                                      <p:cMediaNode>
                                        <p:cTn display="0" masterRel="sameClick">
                                          <p:stCondLst>
                                            <p:cond evt="begin" delay="0">
                                              <p:tn val="62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14"/>
                  </p:tgtEl>
                </p:cond>
              </p:nextCondLst>
            </p:seq>
            <p:seq concurrent="1" nextAc="seek">
              <p:cTn id="626" restart="whenNotActive" fill="hold" evtFilter="cancelBubble" nodeType="interactiveSeq">
                <p:stCondLst>
                  <p:cond evt="onClick" delay="0">
                    <p:tgtEl>
                      <p:spTgt spid="115"/>
                    </p:tgtEl>
                  </p:cond>
                </p:stCondLst>
                <p:endSync evt="end" delay="0">
                  <p:rtn val="all"/>
                </p:endSync>
                <p:childTnLst>
                  <p:par>
                    <p:cTn id="627" fill="hold">
                      <p:stCondLst>
                        <p:cond delay="0"/>
                      </p:stCondLst>
                      <p:childTnLst>
                        <p:par>
                          <p:cTn id="628" fill="hold">
                            <p:stCondLst>
                              <p:cond delay="0"/>
                            </p:stCondLst>
                            <p:childTnLst>
                              <p:par>
                                <p:cTn id="6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30" dur="250" autoRev="1" fill="remove"/>
                                        <p:tgtEl>
                                          <p:spTgt spid="115"/>
                                        </p:tgtEl>
                                        <p:attrNameLst>
                                          <p:attrName>style.color</p:attrName>
                                        </p:attrNameLst>
                                      </p:cBhvr>
                                      <p:to>
                                        <a:srgbClr val="FF3399"/>
                                      </p:to>
                                    </p:animClr>
                                    <p:animClr clrSpc="rgb" dir="cw">
                                      <p:cBhvr>
                                        <p:cTn id="631" dur="250" autoRev="1" fill="remove"/>
                                        <p:tgtEl>
                                          <p:spTgt spid="115"/>
                                        </p:tgtEl>
                                        <p:attrNameLst>
                                          <p:attrName>fillcolor</p:attrName>
                                        </p:attrNameLst>
                                      </p:cBhvr>
                                      <p:to>
                                        <a:srgbClr val="FF3399"/>
                                      </p:to>
                                    </p:animClr>
                                    <p:set>
                                      <p:cBhvr>
                                        <p:cTn id="632" dur="250" autoRev="1" fill="remove"/>
                                        <p:tgtEl>
                                          <p:spTgt spid="115"/>
                                        </p:tgtEl>
                                        <p:attrNameLst>
                                          <p:attrName>fill.type</p:attrName>
                                        </p:attrNameLst>
                                      </p:cBhvr>
                                      <p:to>
                                        <p:strVal val="solid"/>
                                      </p:to>
                                    </p:set>
                                    <p:set>
                                      <p:cBhvr>
                                        <p:cTn id="633" dur="250" autoRev="1" fill="remove"/>
                                        <p:tgtEl>
                                          <p:spTgt spid="115"/>
                                        </p:tgtEl>
                                        <p:attrNameLst>
                                          <p:attrName>fill.on</p:attrName>
                                        </p:attrNameLst>
                                      </p:cBhvr>
                                      <p:to>
                                        <p:strVal val="true"/>
                                      </p:to>
                                    </p:set>
                                  </p:childTnLst>
                                  <p:subTnLst>
                                    <p:audio>
                                      <p:cMediaNode>
                                        <p:cTn display="0" masterRel="sameClick">
                                          <p:stCondLst>
                                            <p:cond evt="begin" delay="0">
                                              <p:tn val="62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15"/>
                  </p:tgtEl>
                </p:cond>
              </p:nextCondLst>
            </p:seq>
            <p:seq concurrent="1" nextAc="seek">
              <p:cTn id="634" restart="whenNotActive" fill="hold" evtFilter="cancelBubble" nodeType="interactiveSeq">
                <p:stCondLst>
                  <p:cond evt="onClick" delay="0">
                    <p:tgtEl>
                      <p:spTgt spid="116"/>
                    </p:tgtEl>
                  </p:cond>
                </p:stCondLst>
                <p:endSync evt="end" delay="0">
                  <p:rtn val="all"/>
                </p:endSync>
                <p:childTnLst>
                  <p:par>
                    <p:cTn id="635" fill="hold">
                      <p:stCondLst>
                        <p:cond delay="0"/>
                      </p:stCondLst>
                      <p:childTnLst>
                        <p:par>
                          <p:cTn id="636" fill="hold">
                            <p:stCondLst>
                              <p:cond delay="0"/>
                            </p:stCondLst>
                            <p:childTnLst>
                              <p:par>
                                <p:cTn id="6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38" dur="250" autoRev="1" fill="remove"/>
                                        <p:tgtEl>
                                          <p:spTgt spid="116"/>
                                        </p:tgtEl>
                                        <p:attrNameLst>
                                          <p:attrName>style.color</p:attrName>
                                        </p:attrNameLst>
                                      </p:cBhvr>
                                      <p:to>
                                        <a:srgbClr val="FF3399"/>
                                      </p:to>
                                    </p:animClr>
                                    <p:animClr clrSpc="rgb" dir="cw">
                                      <p:cBhvr>
                                        <p:cTn id="639" dur="250" autoRev="1" fill="remove"/>
                                        <p:tgtEl>
                                          <p:spTgt spid="116"/>
                                        </p:tgtEl>
                                        <p:attrNameLst>
                                          <p:attrName>fillcolor</p:attrName>
                                        </p:attrNameLst>
                                      </p:cBhvr>
                                      <p:to>
                                        <a:srgbClr val="FF3399"/>
                                      </p:to>
                                    </p:animClr>
                                    <p:set>
                                      <p:cBhvr>
                                        <p:cTn id="640" dur="250" autoRev="1" fill="remove"/>
                                        <p:tgtEl>
                                          <p:spTgt spid="116"/>
                                        </p:tgtEl>
                                        <p:attrNameLst>
                                          <p:attrName>fill.type</p:attrName>
                                        </p:attrNameLst>
                                      </p:cBhvr>
                                      <p:to>
                                        <p:strVal val="solid"/>
                                      </p:to>
                                    </p:set>
                                    <p:set>
                                      <p:cBhvr>
                                        <p:cTn id="641" dur="250" autoRev="1" fill="remove"/>
                                        <p:tgtEl>
                                          <p:spTgt spid="116"/>
                                        </p:tgtEl>
                                        <p:attrNameLst>
                                          <p:attrName>fill.on</p:attrName>
                                        </p:attrNameLst>
                                      </p:cBhvr>
                                      <p:to>
                                        <p:strVal val="true"/>
                                      </p:to>
                                    </p:set>
                                  </p:childTnLst>
                                  <p:subTnLst>
                                    <p:audio>
                                      <p:cMediaNode>
                                        <p:cTn display="0" masterRel="sameClick">
                                          <p:stCondLst>
                                            <p:cond evt="begin" delay="0">
                                              <p:tn val="63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16"/>
                  </p:tgtEl>
                </p:cond>
              </p:nextCondLst>
            </p:seq>
          </p:childTnLst>
        </p:cTn>
      </p:par>
    </p:tnLst>
    <p:bldLst>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animBg="1"/>
      <p:bldP spid="99" grpId="0" animBg="1"/>
      <p:bldP spid="100" grpId="0" animBg="1"/>
      <p:bldP spid="101" grpId="0" animBg="1"/>
      <p:bldP spid="102" grpId="0" animBg="1"/>
      <p:bldP spid="103" grpId="0" animBg="1"/>
      <p:bldP spid="104" grpId="0" animBg="1"/>
      <p:bldP spid="105" grpId="0" animBg="1"/>
      <p:bldP spid="106" grpId="0" animBg="1"/>
      <p:bldP spid="107" grpId="0" animBg="1"/>
      <p:bldP spid="108" grpId="0" animBg="1"/>
      <p:bldP spid="109" grpId="0" animBg="1"/>
      <p:bldP spid="110" grpId="0" animBg="1"/>
      <p:bldP spid="111" grpId="0" animBg="1"/>
      <p:bldP spid="112" grpId="0" animBg="1"/>
      <p:bldP spid="113" grpId="0" animBg="1"/>
      <p:bldP spid="114" grpId="0" animBg="1"/>
      <p:bldP spid="115" grpId="0" animBg="1"/>
      <p:bldP spid="11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2" descr="Defending New York City's Digital Front Line">
            <a:extLst>
              <a:ext uri="{FF2B5EF4-FFF2-40B4-BE49-F238E27FC236}">
                <a16:creationId xmlns:a16="http://schemas.microsoft.com/office/drawing/2014/main" id="{1FFDB0B5-AD70-4873-A2E9-15AA70D98A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37319"/>
          </a:xfrm>
          <a:prstGeom prst="rect">
            <a:avLst/>
          </a:prstGeom>
          <a:noFill/>
          <a:extLst>
            <a:ext uri="{909E8E84-426E-40DD-AFC4-6F175D3DCCD1}">
              <a14:hiddenFill xmlns:a14="http://schemas.microsoft.com/office/drawing/2010/main">
                <a:solidFill>
                  <a:srgbClr val="FFFFFF"/>
                </a:solidFill>
              </a14:hiddenFill>
            </a:ext>
          </a:extLst>
        </p:spPr>
      </p:pic>
      <p:sp>
        <p:nvSpPr>
          <p:cNvPr id="10" name="椭圆 9">
            <a:extLst>
              <a:ext uri="{FF2B5EF4-FFF2-40B4-BE49-F238E27FC236}">
                <a16:creationId xmlns:a16="http://schemas.microsoft.com/office/drawing/2014/main" id="{A4E01631-8E75-4FF2-98DB-DF2F9C1BE8CC}"/>
              </a:ext>
            </a:extLst>
          </p:cNvPr>
          <p:cNvSpPr/>
          <p:nvPr/>
        </p:nvSpPr>
        <p:spPr>
          <a:xfrm>
            <a:off x="5967215" y="2573765"/>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F6FEEB32-7D5D-4677-A0C0-55DFA0546151}"/>
              </a:ext>
            </a:extLst>
          </p:cNvPr>
          <p:cNvSpPr/>
          <p:nvPr/>
        </p:nvSpPr>
        <p:spPr>
          <a:xfrm>
            <a:off x="3576555" y="2702550"/>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0A1E4BBA-C4A9-479C-8653-54378A9D63FC}"/>
              </a:ext>
            </a:extLst>
          </p:cNvPr>
          <p:cNvSpPr/>
          <p:nvPr/>
        </p:nvSpPr>
        <p:spPr>
          <a:xfrm>
            <a:off x="4734389" y="2255041"/>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F10D1A4D-53ED-4E1E-8105-2645CE5CCCEA}"/>
              </a:ext>
            </a:extLst>
          </p:cNvPr>
          <p:cNvSpPr/>
          <p:nvPr/>
        </p:nvSpPr>
        <p:spPr>
          <a:xfrm>
            <a:off x="6462515" y="3374579"/>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0626C91B-B592-4E44-94B9-4B51B870B6B2}"/>
              </a:ext>
            </a:extLst>
          </p:cNvPr>
          <p:cNvSpPr/>
          <p:nvPr/>
        </p:nvSpPr>
        <p:spPr>
          <a:xfrm>
            <a:off x="8159113" y="2669499"/>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00EB1F90-FC99-4843-815E-4FDA92A634BE}"/>
              </a:ext>
            </a:extLst>
          </p:cNvPr>
          <p:cNvSpPr/>
          <p:nvPr/>
        </p:nvSpPr>
        <p:spPr>
          <a:xfrm>
            <a:off x="4071855" y="3503364"/>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935DFCCA-B600-4038-A731-999E6148F2B3}"/>
              </a:ext>
            </a:extLst>
          </p:cNvPr>
          <p:cNvSpPr/>
          <p:nvPr/>
        </p:nvSpPr>
        <p:spPr>
          <a:xfrm>
            <a:off x="9890271" y="4194652"/>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407E75DB-FDDD-4E6F-8FDC-869591BD414D}"/>
              </a:ext>
            </a:extLst>
          </p:cNvPr>
          <p:cNvSpPr/>
          <p:nvPr/>
        </p:nvSpPr>
        <p:spPr>
          <a:xfrm>
            <a:off x="5170844" y="3901706"/>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B133692A-4876-459D-8CFA-8AC60AF7021E}"/>
              </a:ext>
            </a:extLst>
          </p:cNvPr>
          <p:cNvSpPr/>
          <p:nvPr/>
        </p:nvSpPr>
        <p:spPr>
          <a:xfrm>
            <a:off x="7010661" y="4639836"/>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0A7E2DE0-BC7E-4AEE-9E6C-D490D288465C}"/>
              </a:ext>
            </a:extLst>
          </p:cNvPr>
          <p:cNvSpPr/>
          <p:nvPr/>
        </p:nvSpPr>
        <p:spPr>
          <a:xfrm>
            <a:off x="8610002" y="4382265"/>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FC23D770-B0A3-4C04-903B-431FE93F2148}"/>
              </a:ext>
            </a:extLst>
          </p:cNvPr>
          <p:cNvSpPr/>
          <p:nvPr/>
        </p:nvSpPr>
        <p:spPr>
          <a:xfrm>
            <a:off x="8738787" y="5759374"/>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FF25B30C-B8FC-4058-8E50-E39AE9FB25F8}"/>
              </a:ext>
            </a:extLst>
          </p:cNvPr>
          <p:cNvSpPr/>
          <p:nvPr/>
        </p:nvSpPr>
        <p:spPr>
          <a:xfrm>
            <a:off x="10385571" y="4995466"/>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06FBF7ED-CD05-4F95-A25D-E1701E65E719}"/>
              </a:ext>
            </a:extLst>
          </p:cNvPr>
          <p:cNvSpPr/>
          <p:nvPr/>
        </p:nvSpPr>
        <p:spPr>
          <a:xfrm>
            <a:off x="6348127" y="5888159"/>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D4BBD88C-2E79-437D-8CED-6FFC356F68BD}"/>
              </a:ext>
            </a:extLst>
          </p:cNvPr>
          <p:cNvSpPr/>
          <p:nvPr/>
        </p:nvSpPr>
        <p:spPr>
          <a:xfrm>
            <a:off x="11618329" y="3200075"/>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7745B5B3-D9D7-47D8-B620-18D7C559AA46}"/>
              </a:ext>
            </a:extLst>
          </p:cNvPr>
          <p:cNvSpPr/>
          <p:nvPr/>
        </p:nvSpPr>
        <p:spPr>
          <a:xfrm>
            <a:off x="6898902" y="2907129"/>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1CA689FD-0329-4B62-A8FF-06A4DABC2846}"/>
              </a:ext>
            </a:extLst>
          </p:cNvPr>
          <p:cNvSpPr/>
          <p:nvPr/>
        </p:nvSpPr>
        <p:spPr>
          <a:xfrm>
            <a:off x="8738719" y="3645259"/>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14E1FBFA-EB08-4677-8B1E-487B1A183C0A}"/>
              </a:ext>
            </a:extLst>
          </p:cNvPr>
          <p:cNvSpPr/>
          <p:nvPr/>
        </p:nvSpPr>
        <p:spPr>
          <a:xfrm>
            <a:off x="10288246" y="3328860"/>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53DBA2AE-F6A9-4051-8036-C1E5CC8138FF}"/>
              </a:ext>
            </a:extLst>
          </p:cNvPr>
          <p:cNvSpPr/>
          <p:nvPr/>
        </p:nvSpPr>
        <p:spPr>
          <a:xfrm>
            <a:off x="10417031" y="4705969"/>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960D0A42-551E-4B25-920D-2CE6A45CF177}"/>
              </a:ext>
            </a:extLst>
          </p:cNvPr>
          <p:cNvSpPr/>
          <p:nvPr/>
        </p:nvSpPr>
        <p:spPr>
          <a:xfrm>
            <a:off x="12113629" y="4000889"/>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BE5485FB-043A-4F5F-9DB0-263E2B6FC5EF}"/>
              </a:ext>
            </a:extLst>
          </p:cNvPr>
          <p:cNvSpPr/>
          <p:nvPr/>
        </p:nvSpPr>
        <p:spPr>
          <a:xfrm>
            <a:off x="8076185" y="4893582"/>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C4978195-6324-42E8-9DCA-EB5224D69C33}"/>
              </a:ext>
            </a:extLst>
          </p:cNvPr>
          <p:cNvSpPr/>
          <p:nvPr/>
        </p:nvSpPr>
        <p:spPr>
          <a:xfrm>
            <a:off x="3698651" y="5505628"/>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5FA9CB35-6197-4555-A665-DA47EC936E86}"/>
              </a:ext>
            </a:extLst>
          </p:cNvPr>
          <p:cNvSpPr/>
          <p:nvPr/>
        </p:nvSpPr>
        <p:spPr>
          <a:xfrm>
            <a:off x="4193951" y="6306442"/>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E9A54165-1A89-4595-B820-9944E9358A0B}"/>
              </a:ext>
            </a:extLst>
          </p:cNvPr>
          <p:cNvSpPr/>
          <p:nvPr/>
        </p:nvSpPr>
        <p:spPr>
          <a:xfrm>
            <a:off x="5426709" y="4511051"/>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83AE1216-0B4D-4253-88E6-2CB3BEB209F2}"/>
              </a:ext>
            </a:extLst>
          </p:cNvPr>
          <p:cNvSpPr/>
          <p:nvPr/>
        </p:nvSpPr>
        <p:spPr>
          <a:xfrm>
            <a:off x="4096626" y="4639836"/>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821ED3E7-9280-4859-B33D-A48E49BA7DCA}"/>
              </a:ext>
            </a:extLst>
          </p:cNvPr>
          <p:cNvSpPr/>
          <p:nvPr/>
        </p:nvSpPr>
        <p:spPr>
          <a:xfrm>
            <a:off x="4225411" y="6016945"/>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E63F9AD8-0990-4096-B2EC-EA317AAC33F2}"/>
              </a:ext>
            </a:extLst>
          </p:cNvPr>
          <p:cNvSpPr/>
          <p:nvPr/>
        </p:nvSpPr>
        <p:spPr>
          <a:xfrm>
            <a:off x="5922009" y="5311865"/>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1F845E78-85D0-45E6-ACC8-79AC2C30A773}"/>
              </a:ext>
            </a:extLst>
          </p:cNvPr>
          <p:cNvSpPr/>
          <p:nvPr/>
        </p:nvSpPr>
        <p:spPr>
          <a:xfrm>
            <a:off x="6113265" y="2748269"/>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36B8CEC4-92B1-432A-9807-E190EA3D912F}"/>
              </a:ext>
            </a:extLst>
          </p:cNvPr>
          <p:cNvSpPr/>
          <p:nvPr/>
        </p:nvSpPr>
        <p:spPr>
          <a:xfrm>
            <a:off x="7809863" y="2043189"/>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id="{694AD414-BDD3-4EB3-B984-A517501DD2A4}"/>
              </a:ext>
            </a:extLst>
          </p:cNvPr>
          <p:cNvSpPr/>
          <p:nvPr/>
        </p:nvSpPr>
        <p:spPr>
          <a:xfrm>
            <a:off x="3722605" y="2877054"/>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1C9FFC6C-A421-4385-9A5B-9DFB17265646}"/>
              </a:ext>
            </a:extLst>
          </p:cNvPr>
          <p:cNvSpPr/>
          <p:nvPr/>
        </p:nvSpPr>
        <p:spPr>
          <a:xfrm>
            <a:off x="4880439" y="2429545"/>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0D61527E-18FA-4F38-A301-B75BA2D4441D}"/>
              </a:ext>
            </a:extLst>
          </p:cNvPr>
          <p:cNvSpPr/>
          <p:nvPr/>
        </p:nvSpPr>
        <p:spPr>
          <a:xfrm>
            <a:off x="6479780" y="2171974"/>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5CC461AC-2A76-490B-B505-C62D39C1B74B}"/>
              </a:ext>
            </a:extLst>
          </p:cNvPr>
          <p:cNvSpPr/>
          <p:nvPr/>
        </p:nvSpPr>
        <p:spPr>
          <a:xfrm>
            <a:off x="6608565" y="3549083"/>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1A144AD3-EB67-4092-96FB-14FC156EEF40}"/>
              </a:ext>
            </a:extLst>
          </p:cNvPr>
          <p:cNvSpPr/>
          <p:nvPr/>
        </p:nvSpPr>
        <p:spPr>
          <a:xfrm>
            <a:off x="8305163" y="2844003"/>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0E4C9BF4-61C6-4677-A26E-EF39DD2912BC}"/>
              </a:ext>
            </a:extLst>
          </p:cNvPr>
          <p:cNvSpPr/>
          <p:nvPr/>
        </p:nvSpPr>
        <p:spPr>
          <a:xfrm>
            <a:off x="4217905" y="3677868"/>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988F39B9-3790-4C37-BEDA-CE02CBCC601C}"/>
              </a:ext>
            </a:extLst>
          </p:cNvPr>
          <p:cNvSpPr/>
          <p:nvPr/>
        </p:nvSpPr>
        <p:spPr>
          <a:xfrm>
            <a:off x="10036321" y="4369156"/>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AE62527F-3B59-451A-A0E1-C83F0464569A}"/>
              </a:ext>
            </a:extLst>
          </p:cNvPr>
          <p:cNvSpPr/>
          <p:nvPr/>
        </p:nvSpPr>
        <p:spPr>
          <a:xfrm>
            <a:off x="5316894" y="4076210"/>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E330D2DE-0AE0-4AAD-A03D-E71FC90EA73A}"/>
              </a:ext>
            </a:extLst>
          </p:cNvPr>
          <p:cNvSpPr/>
          <p:nvPr/>
        </p:nvSpPr>
        <p:spPr>
          <a:xfrm>
            <a:off x="7156711" y="4814340"/>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9DACC56B-8F8B-42D1-B690-64C06084A2AD}"/>
              </a:ext>
            </a:extLst>
          </p:cNvPr>
          <p:cNvSpPr/>
          <p:nvPr/>
        </p:nvSpPr>
        <p:spPr>
          <a:xfrm>
            <a:off x="8756052" y="4556769"/>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9551731C-BC8D-41B8-8129-0794B061922A}"/>
              </a:ext>
            </a:extLst>
          </p:cNvPr>
          <p:cNvSpPr/>
          <p:nvPr/>
        </p:nvSpPr>
        <p:spPr>
          <a:xfrm>
            <a:off x="8884837" y="5933878"/>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822778DF-889D-4747-8AFD-11C2A53EAB6C}"/>
              </a:ext>
            </a:extLst>
          </p:cNvPr>
          <p:cNvSpPr/>
          <p:nvPr/>
        </p:nvSpPr>
        <p:spPr>
          <a:xfrm>
            <a:off x="10531621" y="5169970"/>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9E1D355B-4B03-4D2E-A70B-A3C1905FFFCF}"/>
              </a:ext>
            </a:extLst>
          </p:cNvPr>
          <p:cNvSpPr/>
          <p:nvPr/>
        </p:nvSpPr>
        <p:spPr>
          <a:xfrm>
            <a:off x="6494177" y="6062663"/>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2377FE76-C000-43C4-B377-85C700351AC7}"/>
              </a:ext>
            </a:extLst>
          </p:cNvPr>
          <p:cNvSpPr/>
          <p:nvPr/>
        </p:nvSpPr>
        <p:spPr>
          <a:xfrm>
            <a:off x="11764379" y="3374579"/>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3B9FA264-E63C-4B60-B758-13A7EBDE7FB1}"/>
              </a:ext>
            </a:extLst>
          </p:cNvPr>
          <p:cNvSpPr/>
          <p:nvPr/>
        </p:nvSpPr>
        <p:spPr>
          <a:xfrm>
            <a:off x="7044952" y="3081633"/>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82B86B87-F35F-4C04-9A7E-7A52D6D8DCAE}"/>
              </a:ext>
            </a:extLst>
          </p:cNvPr>
          <p:cNvSpPr/>
          <p:nvPr/>
        </p:nvSpPr>
        <p:spPr>
          <a:xfrm>
            <a:off x="8884769" y="3819763"/>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73CC4A69-181A-4100-9880-631815A46589}"/>
              </a:ext>
            </a:extLst>
          </p:cNvPr>
          <p:cNvSpPr/>
          <p:nvPr/>
        </p:nvSpPr>
        <p:spPr>
          <a:xfrm>
            <a:off x="10434296" y="3503364"/>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3822A36A-A623-415A-A022-C08DE9E1A65A}"/>
              </a:ext>
            </a:extLst>
          </p:cNvPr>
          <p:cNvSpPr/>
          <p:nvPr/>
        </p:nvSpPr>
        <p:spPr>
          <a:xfrm>
            <a:off x="10563081" y="4880473"/>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C1DDE4F3-FE4F-49D1-A1BE-7F4F4188E3B0}"/>
              </a:ext>
            </a:extLst>
          </p:cNvPr>
          <p:cNvSpPr/>
          <p:nvPr/>
        </p:nvSpPr>
        <p:spPr>
          <a:xfrm>
            <a:off x="12259679" y="4175393"/>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70A8F043-7D5E-4602-B48D-144BA4951D85}"/>
              </a:ext>
            </a:extLst>
          </p:cNvPr>
          <p:cNvSpPr/>
          <p:nvPr/>
        </p:nvSpPr>
        <p:spPr>
          <a:xfrm>
            <a:off x="8222235" y="5068086"/>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EC989859-9679-4F7C-BA14-A932C534D054}"/>
              </a:ext>
            </a:extLst>
          </p:cNvPr>
          <p:cNvSpPr/>
          <p:nvPr/>
        </p:nvSpPr>
        <p:spPr>
          <a:xfrm>
            <a:off x="3844701" y="5680132"/>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23CEA001-09CF-42A6-B69A-1BE2A67EED34}"/>
              </a:ext>
            </a:extLst>
          </p:cNvPr>
          <p:cNvSpPr/>
          <p:nvPr/>
        </p:nvSpPr>
        <p:spPr>
          <a:xfrm>
            <a:off x="4340001" y="6480946"/>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E1482E49-6102-4F87-83D0-3B03A0DDBCE8}"/>
              </a:ext>
            </a:extLst>
          </p:cNvPr>
          <p:cNvSpPr/>
          <p:nvPr/>
        </p:nvSpPr>
        <p:spPr>
          <a:xfrm>
            <a:off x="5572759" y="4685555"/>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a:extLst>
              <a:ext uri="{FF2B5EF4-FFF2-40B4-BE49-F238E27FC236}">
                <a16:creationId xmlns:a16="http://schemas.microsoft.com/office/drawing/2014/main" id="{7B251D7E-4AE8-4989-8AAD-E49387184B3D}"/>
              </a:ext>
            </a:extLst>
          </p:cNvPr>
          <p:cNvSpPr/>
          <p:nvPr/>
        </p:nvSpPr>
        <p:spPr>
          <a:xfrm>
            <a:off x="4242676" y="4814340"/>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0C1345BA-90C0-410C-B1D9-4D947332DAE3}"/>
              </a:ext>
            </a:extLst>
          </p:cNvPr>
          <p:cNvSpPr/>
          <p:nvPr/>
        </p:nvSpPr>
        <p:spPr>
          <a:xfrm>
            <a:off x="4371461" y="6191449"/>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C7DC72FE-4199-43BA-A156-C39EC3B0CDCB}"/>
              </a:ext>
            </a:extLst>
          </p:cNvPr>
          <p:cNvSpPr/>
          <p:nvPr/>
        </p:nvSpPr>
        <p:spPr>
          <a:xfrm>
            <a:off x="6068059" y="5486369"/>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a16="http://schemas.microsoft.com/office/drawing/2014/main" id="{95FED0D9-B0E0-42B1-88F2-3FA0CF041ED8}"/>
              </a:ext>
            </a:extLst>
          </p:cNvPr>
          <p:cNvSpPr/>
          <p:nvPr/>
        </p:nvSpPr>
        <p:spPr>
          <a:xfrm>
            <a:off x="9248571" y="4253008"/>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57FE4AAD-2F55-4DAE-86AC-03D254CA6A34}"/>
              </a:ext>
            </a:extLst>
          </p:cNvPr>
          <p:cNvSpPr/>
          <p:nvPr/>
        </p:nvSpPr>
        <p:spPr>
          <a:xfrm>
            <a:off x="9743871" y="5053822"/>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F64BDE37-A602-46DA-8960-CDE807F0A82A}"/>
              </a:ext>
            </a:extLst>
          </p:cNvPr>
          <p:cNvSpPr/>
          <p:nvPr/>
        </p:nvSpPr>
        <p:spPr>
          <a:xfrm>
            <a:off x="10976629" y="3258431"/>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5FC099EE-FA1F-4789-BE57-856EBD68E8D7}"/>
              </a:ext>
            </a:extLst>
          </p:cNvPr>
          <p:cNvSpPr/>
          <p:nvPr/>
        </p:nvSpPr>
        <p:spPr>
          <a:xfrm>
            <a:off x="9646546" y="3387216"/>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20490719-0488-48B6-A7E9-CF3D25309601}"/>
              </a:ext>
            </a:extLst>
          </p:cNvPr>
          <p:cNvSpPr/>
          <p:nvPr/>
        </p:nvSpPr>
        <p:spPr>
          <a:xfrm>
            <a:off x="9775331" y="4764325"/>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E5E2469B-28F0-45C8-81EF-32879466E8C7}"/>
              </a:ext>
            </a:extLst>
          </p:cNvPr>
          <p:cNvSpPr/>
          <p:nvPr/>
        </p:nvSpPr>
        <p:spPr>
          <a:xfrm>
            <a:off x="11471929" y="4059245"/>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DDE8F843-04BF-4961-815F-7516A1ED7C5F}"/>
              </a:ext>
            </a:extLst>
          </p:cNvPr>
          <p:cNvSpPr/>
          <p:nvPr/>
        </p:nvSpPr>
        <p:spPr>
          <a:xfrm>
            <a:off x="9394621" y="4427512"/>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ECD28956-8CCC-4DB2-A997-D976B3BE64DF}"/>
              </a:ext>
            </a:extLst>
          </p:cNvPr>
          <p:cNvSpPr/>
          <p:nvPr/>
        </p:nvSpPr>
        <p:spPr>
          <a:xfrm>
            <a:off x="9889921" y="5228326"/>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a:extLst>
              <a:ext uri="{FF2B5EF4-FFF2-40B4-BE49-F238E27FC236}">
                <a16:creationId xmlns:a16="http://schemas.microsoft.com/office/drawing/2014/main" id="{C12972C6-DF83-47EC-87E2-3B25705595C0}"/>
              </a:ext>
            </a:extLst>
          </p:cNvPr>
          <p:cNvSpPr/>
          <p:nvPr/>
        </p:nvSpPr>
        <p:spPr>
          <a:xfrm>
            <a:off x="11122679" y="3432935"/>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a:extLst>
              <a:ext uri="{FF2B5EF4-FFF2-40B4-BE49-F238E27FC236}">
                <a16:creationId xmlns:a16="http://schemas.microsoft.com/office/drawing/2014/main" id="{981D5F2B-89FC-4D6B-982F-AB1D83CDAE53}"/>
              </a:ext>
            </a:extLst>
          </p:cNvPr>
          <p:cNvSpPr/>
          <p:nvPr/>
        </p:nvSpPr>
        <p:spPr>
          <a:xfrm>
            <a:off x="9792596" y="3561720"/>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a:extLst>
              <a:ext uri="{FF2B5EF4-FFF2-40B4-BE49-F238E27FC236}">
                <a16:creationId xmlns:a16="http://schemas.microsoft.com/office/drawing/2014/main" id="{558F071B-E2C9-462C-938B-78E901A47797}"/>
              </a:ext>
            </a:extLst>
          </p:cNvPr>
          <p:cNvSpPr/>
          <p:nvPr/>
        </p:nvSpPr>
        <p:spPr>
          <a:xfrm>
            <a:off x="9921381" y="4938829"/>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a:extLst>
              <a:ext uri="{FF2B5EF4-FFF2-40B4-BE49-F238E27FC236}">
                <a16:creationId xmlns:a16="http://schemas.microsoft.com/office/drawing/2014/main" id="{BCE48F32-C912-4056-8B24-15174597357D}"/>
              </a:ext>
            </a:extLst>
          </p:cNvPr>
          <p:cNvSpPr/>
          <p:nvPr/>
        </p:nvSpPr>
        <p:spPr>
          <a:xfrm>
            <a:off x="11617979" y="4233749"/>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29701946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 dur="250" autoRev="1" fill="remove"/>
                                        <p:tgtEl>
                                          <p:spTgt spid="10"/>
                                        </p:tgtEl>
                                        <p:attrNameLst>
                                          <p:attrName>style.color</p:attrName>
                                        </p:attrNameLst>
                                      </p:cBhvr>
                                      <p:to>
                                        <a:srgbClr val="FFFF66"/>
                                      </p:to>
                                    </p:animClr>
                                    <p:animClr clrSpc="rgb" dir="cw">
                                      <p:cBhvr>
                                        <p:cTn id="7" dur="250" autoRev="1" fill="remove"/>
                                        <p:tgtEl>
                                          <p:spTgt spid="10"/>
                                        </p:tgtEl>
                                        <p:attrNameLst>
                                          <p:attrName>fillcolor</p:attrName>
                                        </p:attrNameLst>
                                      </p:cBhvr>
                                      <p:to>
                                        <a:srgbClr val="FFFF66"/>
                                      </p:to>
                                    </p:animClr>
                                    <p:set>
                                      <p:cBhvr>
                                        <p:cTn id="8" dur="250" autoRev="1" fill="remove"/>
                                        <p:tgtEl>
                                          <p:spTgt spid="10"/>
                                        </p:tgtEl>
                                        <p:attrNameLst>
                                          <p:attrName>fill.type</p:attrName>
                                        </p:attrNameLst>
                                      </p:cBhvr>
                                      <p:to>
                                        <p:strVal val="solid"/>
                                      </p:to>
                                    </p:set>
                                    <p:set>
                                      <p:cBhvr>
                                        <p:cTn id="9" dur="250" autoRev="1" fill="remove"/>
                                        <p:tgtEl>
                                          <p:spTgt spid="10"/>
                                        </p:tgtEl>
                                        <p:attrNameLst>
                                          <p:attrName>fill.on</p:attrName>
                                        </p:attrNameLst>
                                      </p:cBhvr>
                                      <p:to>
                                        <p:strVal val="true"/>
                                      </p:to>
                                    </p:set>
                                  </p:childTnLst>
                                  <p:subTnLst>
                                    <p:audio>
                                      <p:cMediaNode>
                                        <p:cTn display="0" masterRel="sameClick">
                                          <p:stCondLst>
                                            <p:cond evt="begin" delay="0">
                                              <p:tn val="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0"/>
                  </p:tgtEl>
                </p:cond>
              </p:nextCondLst>
            </p:seq>
            <p:seq concurrent="1" nextAc="seek">
              <p:cTn id="10" restart="whenNotActive" fill="hold" evtFilter="cancelBubble" nodeType="interactiveSeq">
                <p:stCondLst>
                  <p:cond evt="onClick" delay="0">
                    <p:tgtEl>
                      <p:spTgt spid="12"/>
                    </p:tgtEl>
                  </p:cond>
                </p:stCondLst>
                <p:endSync evt="end" delay="0">
                  <p:rtn val="all"/>
                </p:endSync>
                <p:childTnLst>
                  <p:par>
                    <p:cTn id="11" fill="hold">
                      <p:stCondLst>
                        <p:cond delay="0"/>
                      </p:stCondLst>
                      <p:childTnLst>
                        <p:par>
                          <p:cTn id="12" fill="hold">
                            <p:stCondLst>
                              <p:cond delay="0"/>
                            </p:stCondLst>
                            <p:childTnLst>
                              <p:par>
                                <p:cTn id="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 dur="250" autoRev="1" fill="remove"/>
                                        <p:tgtEl>
                                          <p:spTgt spid="12"/>
                                        </p:tgtEl>
                                        <p:attrNameLst>
                                          <p:attrName>style.color</p:attrName>
                                        </p:attrNameLst>
                                      </p:cBhvr>
                                      <p:to>
                                        <a:srgbClr val="FFFF66"/>
                                      </p:to>
                                    </p:animClr>
                                    <p:animClr clrSpc="rgb" dir="cw">
                                      <p:cBhvr>
                                        <p:cTn id="15" dur="250" autoRev="1" fill="remove"/>
                                        <p:tgtEl>
                                          <p:spTgt spid="12"/>
                                        </p:tgtEl>
                                        <p:attrNameLst>
                                          <p:attrName>fillcolor</p:attrName>
                                        </p:attrNameLst>
                                      </p:cBhvr>
                                      <p:to>
                                        <a:srgbClr val="FFFF66"/>
                                      </p:to>
                                    </p:animClr>
                                    <p:set>
                                      <p:cBhvr>
                                        <p:cTn id="16" dur="250" autoRev="1" fill="remove"/>
                                        <p:tgtEl>
                                          <p:spTgt spid="12"/>
                                        </p:tgtEl>
                                        <p:attrNameLst>
                                          <p:attrName>fill.type</p:attrName>
                                        </p:attrNameLst>
                                      </p:cBhvr>
                                      <p:to>
                                        <p:strVal val="solid"/>
                                      </p:to>
                                    </p:set>
                                    <p:set>
                                      <p:cBhvr>
                                        <p:cTn id="17" dur="250" autoRev="1" fill="remove"/>
                                        <p:tgtEl>
                                          <p:spTgt spid="12"/>
                                        </p:tgtEl>
                                        <p:attrNameLst>
                                          <p:attrName>fill.on</p:attrName>
                                        </p:attrNameLst>
                                      </p:cBhvr>
                                      <p:to>
                                        <p:strVal val="true"/>
                                      </p:to>
                                    </p:set>
                                  </p:childTnLst>
                                  <p:subTnLst>
                                    <p:audio>
                                      <p:cMediaNode>
                                        <p:cTn display="0" masterRel="sameClick">
                                          <p:stCondLst>
                                            <p:cond evt="begin" delay="0">
                                              <p:tn val="1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
                  </p:tgtEl>
                </p:cond>
              </p:nextCondLst>
            </p:seq>
            <p:seq concurrent="1" nextAc="seek">
              <p:cTn id="18" restart="whenNotActive" fill="hold" evtFilter="cancelBubble" nodeType="interactiveSeq">
                <p:stCondLst>
                  <p:cond evt="onClick" delay="0">
                    <p:tgtEl>
                      <p:spTgt spid="14"/>
                    </p:tgtEl>
                  </p:cond>
                </p:stCondLst>
                <p:endSync evt="end" delay="0">
                  <p:rtn val="all"/>
                </p:endSync>
                <p:childTnLst>
                  <p:par>
                    <p:cTn id="19" fill="hold">
                      <p:stCondLst>
                        <p:cond delay="0"/>
                      </p:stCondLst>
                      <p:childTnLst>
                        <p:par>
                          <p:cTn id="20" fill="hold">
                            <p:stCondLst>
                              <p:cond delay="0"/>
                            </p:stCondLst>
                            <p:childTnLst>
                              <p:par>
                                <p:cTn id="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 dur="250" autoRev="1" fill="remove"/>
                                        <p:tgtEl>
                                          <p:spTgt spid="14"/>
                                        </p:tgtEl>
                                        <p:attrNameLst>
                                          <p:attrName>style.color</p:attrName>
                                        </p:attrNameLst>
                                      </p:cBhvr>
                                      <p:to>
                                        <a:srgbClr val="FFFF66"/>
                                      </p:to>
                                    </p:animClr>
                                    <p:animClr clrSpc="rgb" dir="cw">
                                      <p:cBhvr>
                                        <p:cTn id="23" dur="250" autoRev="1" fill="remove"/>
                                        <p:tgtEl>
                                          <p:spTgt spid="14"/>
                                        </p:tgtEl>
                                        <p:attrNameLst>
                                          <p:attrName>fillcolor</p:attrName>
                                        </p:attrNameLst>
                                      </p:cBhvr>
                                      <p:to>
                                        <a:srgbClr val="FFFF66"/>
                                      </p:to>
                                    </p:animClr>
                                    <p:set>
                                      <p:cBhvr>
                                        <p:cTn id="24" dur="250" autoRev="1" fill="remove"/>
                                        <p:tgtEl>
                                          <p:spTgt spid="14"/>
                                        </p:tgtEl>
                                        <p:attrNameLst>
                                          <p:attrName>fill.type</p:attrName>
                                        </p:attrNameLst>
                                      </p:cBhvr>
                                      <p:to>
                                        <p:strVal val="solid"/>
                                      </p:to>
                                    </p:set>
                                    <p:set>
                                      <p:cBhvr>
                                        <p:cTn id="25" dur="250" autoRev="1" fill="remove"/>
                                        <p:tgtEl>
                                          <p:spTgt spid="14"/>
                                        </p:tgtEl>
                                        <p:attrNameLst>
                                          <p:attrName>fill.on</p:attrName>
                                        </p:attrNameLst>
                                      </p:cBhvr>
                                      <p:to>
                                        <p:strVal val="true"/>
                                      </p:to>
                                    </p:set>
                                  </p:childTnLst>
                                  <p:subTnLst>
                                    <p:audio>
                                      <p:cMediaNode>
                                        <p:cTn display="0" masterRel="sameClick">
                                          <p:stCondLst>
                                            <p:cond evt="begin" delay="0">
                                              <p:tn val="2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
                  </p:tgtEl>
                </p:cond>
              </p:nextCondLst>
            </p:seq>
            <p:seq concurrent="1" nextAc="seek">
              <p:cTn id="26" restart="whenNotActive" fill="hold" evtFilter="cancelBubble" nodeType="interactiveSeq">
                <p:stCondLst>
                  <p:cond evt="onClick" delay="0">
                    <p:tgtEl>
                      <p:spTgt spid="16"/>
                    </p:tgtEl>
                  </p:cond>
                </p:stCondLst>
                <p:endSync evt="end" delay="0">
                  <p:rtn val="all"/>
                </p:endSync>
                <p:childTnLst>
                  <p:par>
                    <p:cTn id="27" fill="hold">
                      <p:stCondLst>
                        <p:cond delay="0"/>
                      </p:stCondLst>
                      <p:childTnLst>
                        <p:par>
                          <p:cTn id="28" fill="hold">
                            <p:stCondLst>
                              <p:cond delay="0"/>
                            </p:stCondLst>
                            <p:childTnLst>
                              <p:par>
                                <p:cTn id="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 dur="250" autoRev="1" fill="remove"/>
                                        <p:tgtEl>
                                          <p:spTgt spid="16"/>
                                        </p:tgtEl>
                                        <p:attrNameLst>
                                          <p:attrName>style.color</p:attrName>
                                        </p:attrNameLst>
                                      </p:cBhvr>
                                      <p:to>
                                        <a:srgbClr val="FFFF66"/>
                                      </p:to>
                                    </p:animClr>
                                    <p:animClr clrSpc="rgb" dir="cw">
                                      <p:cBhvr>
                                        <p:cTn id="31" dur="250" autoRev="1" fill="remove"/>
                                        <p:tgtEl>
                                          <p:spTgt spid="16"/>
                                        </p:tgtEl>
                                        <p:attrNameLst>
                                          <p:attrName>fillcolor</p:attrName>
                                        </p:attrNameLst>
                                      </p:cBhvr>
                                      <p:to>
                                        <a:srgbClr val="FFFF66"/>
                                      </p:to>
                                    </p:animClr>
                                    <p:set>
                                      <p:cBhvr>
                                        <p:cTn id="32" dur="250" autoRev="1" fill="remove"/>
                                        <p:tgtEl>
                                          <p:spTgt spid="16"/>
                                        </p:tgtEl>
                                        <p:attrNameLst>
                                          <p:attrName>fill.type</p:attrName>
                                        </p:attrNameLst>
                                      </p:cBhvr>
                                      <p:to>
                                        <p:strVal val="solid"/>
                                      </p:to>
                                    </p:set>
                                    <p:set>
                                      <p:cBhvr>
                                        <p:cTn id="33" dur="250" autoRev="1" fill="remove"/>
                                        <p:tgtEl>
                                          <p:spTgt spid="16"/>
                                        </p:tgtEl>
                                        <p:attrNameLst>
                                          <p:attrName>fill.on</p:attrName>
                                        </p:attrNameLst>
                                      </p:cBhvr>
                                      <p:to>
                                        <p:strVal val="true"/>
                                      </p:to>
                                    </p:set>
                                  </p:childTnLst>
                                  <p:subTnLst>
                                    <p:audio>
                                      <p:cMediaNode>
                                        <p:cTn display="0" masterRel="sameClick">
                                          <p:stCondLst>
                                            <p:cond evt="begin" delay="0">
                                              <p:tn val="2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
                  </p:tgtEl>
                </p:cond>
              </p:nextCondLst>
            </p:seq>
            <p:seq concurrent="1" nextAc="seek">
              <p:cTn id="34" restart="whenNotActive" fill="hold" evtFilter="cancelBubble" nodeType="interactiveSeq">
                <p:stCondLst>
                  <p:cond evt="onClick" delay="0">
                    <p:tgtEl>
                      <p:spTgt spid="17"/>
                    </p:tgtEl>
                  </p:cond>
                </p:stCondLst>
                <p:endSync evt="end" delay="0">
                  <p:rtn val="all"/>
                </p:endSync>
                <p:childTnLst>
                  <p:par>
                    <p:cTn id="35" fill="hold">
                      <p:stCondLst>
                        <p:cond delay="0"/>
                      </p:stCondLst>
                      <p:childTnLst>
                        <p:par>
                          <p:cTn id="36" fill="hold">
                            <p:stCondLst>
                              <p:cond delay="0"/>
                            </p:stCondLst>
                            <p:childTnLst>
                              <p:par>
                                <p:cTn id="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 dur="250" autoRev="1" fill="remove"/>
                                        <p:tgtEl>
                                          <p:spTgt spid="17"/>
                                        </p:tgtEl>
                                        <p:attrNameLst>
                                          <p:attrName>style.color</p:attrName>
                                        </p:attrNameLst>
                                      </p:cBhvr>
                                      <p:to>
                                        <a:srgbClr val="FFFF66"/>
                                      </p:to>
                                    </p:animClr>
                                    <p:animClr clrSpc="rgb" dir="cw">
                                      <p:cBhvr>
                                        <p:cTn id="39" dur="250" autoRev="1" fill="remove"/>
                                        <p:tgtEl>
                                          <p:spTgt spid="17"/>
                                        </p:tgtEl>
                                        <p:attrNameLst>
                                          <p:attrName>fillcolor</p:attrName>
                                        </p:attrNameLst>
                                      </p:cBhvr>
                                      <p:to>
                                        <a:srgbClr val="FFFF66"/>
                                      </p:to>
                                    </p:animClr>
                                    <p:set>
                                      <p:cBhvr>
                                        <p:cTn id="40" dur="250" autoRev="1" fill="remove"/>
                                        <p:tgtEl>
                                          <p:spTgt spid="17"/>
                                        </p:tgtEl>
                                        <p:attrNameLst>
                                          <p:attrName>fill.type</p:attrName>
                                        </p:attrNameLst>
                                      </p:cBhvr>
                                      <p:to>
                                        <p:strVal val="solid"/>
                                      </p:to>
                                    </p:set>
                                    <p:set>
                                      <p:cBhvr>
                                        <p:cTn id="41" dur="250" autoRev="1" fill="remove"/>
                                        <p:tgtEl>
                                          <p:spTgt spid="17"/>
                                        </p:tgtEl>
                                        <p:attrNameLst>
                                          <p:attrName>fill.on</p:attrName>
                                        </p:attrNameLst>
                                      </p:cBhvr>
                                      <p:to>
                                        <p:strVal val="true"/>
                                      </p:to>
                                    </p:set>
                                  </p:childTnLst>
                                  <p:subTnLst>
                                    <p:audio>
                                      <p:cMediaNode>
                                        <p:cTn display="0" masterRel="sameClick">
                                          <p:stCondLst>
                                            <p:cond evt="begin" delay="0">
                                              <p:tn val="3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7"/>
                  </p:tgtEl>
                </p:cond>
              </p:nextCondLst>
            </p:seq>
            <p:seq concurrent="1" nextAc="seek">
              <p:cTn id="42" restart="whenNotActive" fill="hold" evtFilter="cancelBubble" nodeType="interactiveSeq">
                <p:stCondLst>
                  <p:cond evt="onClick" delay="0">
                    <p:tgtEl>
                      <p:spTgt spid="18"/>
                    </p:tgtEl>
                  </p:cond>
                </p:stCondLst>
                <p:endSync evt="end" delay="0">
                  <p:rtn val="all"/>
                </p:endSync>
                <p:childTnLst>
                  <p:par>
                    <p:cTn id="43" fill="hold">
                      <p:stCondLst>
                        <p:cond delay="0"/>
                      </p:stCondLst>
                      <p:childTnLst>
                        <p:par>
                          <p:cTn id="44" fill="hold">
                            <p:stCondLst>
                              <p:cond delay="0"/>
                            </p:stCondLst>
                            <p:childTnLst>
                              <p:par>
                                <p:cTn id="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 dur="250" autoRev="1" fill="remove"/>
                                        <p:tgtEl>
                                          <p:spTgt spid="18"/>
                                        </p:tgtEl>
                                        <p:attrNameLst>
                                          <p:attrName>style.color</p:attrName>
                                        </p:attrNameLst>
                                      </p:cBhvr>
                                      <p:to>
                                        <a:srgbClr val="FFFF66"/>
                                      </p:to>
                                    </p:animClr>
                                    <p:animClr clrSpc="rgb" dir="cw">
                                      <p:cBhvr>
                                        <p:cTn id="47" dur="250" autoRev="1" fill="remove"/>
                                        <p:tgtEl>
                                          <p:spTgt spid="18"/>
                                        </p:tgtEl>
                                        <p:attrNameLst>
                                          <p:attrName>fillcolor</p:attrName>
                                        </p:attrNameLst>
                                      </p:cBhvr>
                                      <p:to>
                                        <a:srgbClr val="FFFF66"/>
                                      </p:to>
                                    </p:animClr>
                                    <p:set>
                                      <p:cBhvr>
                                        <p:cTn id="48" dur="250" autoRev="1" fill="remove"/>
                                        <p:tgtEl>
                                          <p:spTgt spid="18"/>
                                        </p:tgtEl>
                                        <p:attrNameLst>
                                          <p:attrName>fill.type</p:attrName>
                                        </p:attrNameLst>
                                      </p:cBhvr>
                                      <p:to>
                                        <p:strVal val="solid"/>
                                      </p:to>
                                    </p:set>
                                    <p:set>
                                      <p:cBhvr>
                                        <p:cTn id="49" dur="250" autoRev="1" fill="remove"/>
                                        <p:tgtEl>
                                          <p:spTgt spid="18"/>
                                        </p:tgtEl>
                                        <p:attrNameLst>
                                          <p:attrName>fill.on</p:attrName>
                                        </p:attrNameLst>
                                      </p:cBhvr>
                                      <p:to>
                                        <p:strVal val="true"/>
                                      </p:to>
                                    </p:set>
                                  </p:childTnLst>
                                  <p:subTnLst>
                                    <p:audio>
                                      <p:cMediaNode>
                                        <p:cTn display="0" masterRel="sameClick">
                                          <p:stCondLst>
                                            <p:cond evt="begin" delay="0">
                                              <p:tn val="4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8"/>
                  </p:tgtEl>
                </p:cond>
              </p:nextCondLst>
            </p:seq>
            <p:seq concurrent="1" nextAc="seek">
              <p:cTn id="50" restart="whenNotActive" fill="hold" evtFilter="cancelBubble" nodeType="interactiveSeq">
                <p:stCondLst>
                  <p:cond evt="onClick" delay="0">
                    <p:tgtEl>
                      <p:spTgt spid="19"/>
                    </p:tgtEl>
                  </p:cond>
                </p:stCondLst>
                <p:endSync evt="end" delay="0">
                  <p:rtn val="all"/>
                </p:endSync>
                <p:childTnLst>
                  <p:par>
                    <p:cTn id="51" fill="hold">
                      <p:stCondLst>
                        <p:cond delay="0"/>
                      </p:stCondLst>
                      <p:childTnLst>
                        <p:par>
                          <p:cTn id="52" fill="hold">
                            <p:stCondLst>
                              <p:cond delay="0"/>
                            </p:stCondLst>
                            <p:childTnLst>
                              <p:par>
                                <p:cTn id="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 dur="250" autoRev="1" fill="remove"/>
                                        <p:tgtEl>
                                          <p:spTgt spid="19"/>
                                        </p:tgtEl>
                                        <p:attrNameLst>
                                          <p:attrName>style.color</p:attrName>
                                        </p:attrNameLst>
                                      </p:cBhvr>
                                      <p:to>
                                        <a:srgbClr val="FFFF66"/>
                                      </p:to>
                                    </p:animClr>
                                    <p:animClr clrSpc="rgb" dir="cw">
                                      <p:cBhvr>
                                        <p:cTn id="55" dur="250" autoRev="1" fill="remove"/>
                                        <p:tgtEl>
                                          <p:spTgt spid="19"/>
                                        </p:tgtEl>
                                        <p:attrNameLst>
                                          <p:attrName>fillcolor</p:attrName>
                                        </p:attrNameLst>
                                      </p:cBhvr>
                                      <p:to>
                                        <a:srgbClr val="FFFF66"/>
                                      </p:to>
                                    </p:animClr>
                                    <p:set>
                                      <p:cBhvr>
                                        <p:cTn id="56" dur="250" autoRev="1" fill="remove"/>
                                        <p:tgtEl>
                                          <p:spTgt spid="19"/>
                                        </p:tgtEl>
                                        <p:attrNameLst>
                                          <p:attrName>fill.type</p:attrName>
                                        </p:attrNameLst>
                                      </p:cBhvr>
                                      <p:to>
                                        <p:strVal val="solid"/>
                                      </p:to>
                                    </p:set>
                                    <p:set>
                                      <p:cBhvr>
                                        <p:cTn id="57" dur="250" autoRev="1" fill="remove"/>
                                        <p:tgtEl>
                                          <p:spTgt spid="19"/>
                                        </p:tgtEl>
                                        <p:attrNameLst>
                                          <p:attrName>fill.on</p:attrName>
                                        </p:attrNameLst>
                                      </p:cBhvr>
                                      <p:to>
                                        <p:strVal val="true"/>
                                      </p:to>
                                    </p:set>
                                  </p:childTnLst>
                                  <p:subTnLst>
                                    <p:audio>
                                      <p:cMediaNode>
                                        <p:cTn display="0" masterRel="sameClick">
                                          <p:stCondLst>
                                            <p:cond evt="begin" delay="0">
                                              <p:tn val="5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9"/>
                  </p:tgtEl>
                </p:cond>
              </p:nextCondLst>
            </p:seq>
            <p:seq concurrent="1" nextAc="seek">
              <p:cTn id="58" restart="whenNotActive" fill="hold" evtFilter="cancelBubble" nodeType="interactiveSeq">
                <p:stCondLst>
                  <p:cond evt="onClick" delay="0">
                    <p:tgtEl>
                      <p:spTgt spid="20"/>
                    </p:tgtEl>
                  </p:cond>
                </p:stCondLst>
                <p:endSync evt="end" delay="0">
                  <p:rtn val="all"/>
                </p:endSync>
                <p:childTnLst>
                  <p:par>
                    <p:cTn id="59" fill="hold">
                      <p:stCondLst>
                        <p:cond delay="0"/>
                      </p:stCondLst>
                      <p:childTnLst>
                        <p:par>
                          <p:cTn id="60" fill="hold">
                            <p:stCondLst>
                              <p:cond delay="0"/>
                            </p:stCondLst>
                            <p:childTnLst>
                              <p:par>
                                <p:cTn id="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 dur="250" autoRev="1" fill="remove"/>
                                        <p:tgtEl>
                                          <p:spTgt spid="20"/>
                                        </p:tgtEl>
                                        <p:attrNameLst>
                                          <p:attrName>style.color</p:attrName>
                                        </p:attrNameLst>
                                      </p:cBhvr>
                                      <p:to>
                                        <a:srgbClr val="FFFF66"/>
                                      </p:to>
                                    </p:animClr>
                                    <p:animClr clrSpc="rgb" dir="cw">
                                      <p:cBhvr>
                                        <p:cTn id="63" dur="250" autoRev="1" fill="remove"/>
                                        <p:tgtEl>
                                          <p:spTgt spid="20"/>
                                        </p:tgtEl>
                                        <p:attrNameLst>
                                          <p:attrName>fillcolor</p:attrName>
                                        </p:attrNameLst>
                                      </p:cBhvr>
                                      <p:to>
                                        <a:srgbClr val="FFFF66"/>
                                      </p:to>
                                    </p:animClr>
                                    <p:set>
                                      <p:cBhvr>
                                        <p:cTn id="64" dur="250" autoRev="1" fill="remove"/>
                                        <p:tgtEl>
                                          <p:spTgt spid="20"/>
                                        </p:tgtEl>
                                        <p:attrNameLst>
                                          <p:attrName>fill.type</p:attrName>
                                        </p:attrNameLst>
                                      </p:cBhvr>
                                      <p:to>
                                        <p:strVal val="solid"/>
                                      </p:to>
                                    </p:set>
                                    <p:set>
                                      <p:cBhvr>
                                        <p:cTn id="65" dur="250" autoRev="1" fill="remove"/>
                                        <p:tgtEl>
                                          <p:spTgt spid="20"/>
                                        </p:tgtEl>
                                        <p:attrNameLst>
                                          <p:attrName>fill.on</p:attrName>
                                        </p:attrNameLst>
                                      </p:cBhvr>
                                      <p:to>
                                        <p:strVal val="true"/>
                                      </p:to>
                                    </p:set>
                                  </p:childTnLst>
                                  <p:subTnLst>
                                    <p:audio>
                                      <p:cMediaNode>
                                        <p:cTn display="0" masterRel="sameClick">
                                          <p:stCondLst>
                                            <p:cond evt="begin" delay="0">
                                              <p:tn val="6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0"/>
                  </p:tgtEl>
                </p:cond>
              </p:nextCondLst>
            </p:seq>
            <p:seq concurrent="1" nextAc="seek">
              <p:cTn id="66" restart="whenNotActive" fill="hold" evtFilter="cancelBubble" nodeType="interactiveSeq">
                <p:stCondLst>
                  <p:cond evt="onClick" delay="0">
                    <p:tgtEl>
                      <p:spTgt spid="21"/>
                    </p:tgtEl>
                  </p:cond>
                </p:stCondLst>
                <p:endSync evt="end" delay="0">
                  <p:rtn val="all"/>
                </p:endSync>
                <p:childTnLst>
                  <p:par>
                    <p:cTn id="67" fill="hold">
                      <p:stCondLst>
                        <p:cond delay="0"/>
                      </p:stCondLst>
                      <p:childTnLst>
                        <p:par>
                          <p:cTn id="68" fill="hold">
                            <p:stCondLst>
                              <p:cond delay="0"/>
                            </p:stCondLst>
                            <p:childTnLst>
                              <p:par>
                                <p:cTn id="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0" dur="250" autoRev="1" fill="remove"/>
                                        <p:tgtEl>
                                          <p:spTgt spid="21"/>
                                        </p:tgtEl>
                                        <p:attrNameLst>
                                          <p:attrName>style.color</p:attrName>
                                        </p:attrNameLst>
                                      </p:cBhvr>
                                      <p:to>
                                        <a:srgbClr val="FFFF66"/>
                                      </p:to>
                                    </p:animClr>
                                    <p:animClr clrSpc="rgb" dir="cw">
                                      <p:cBhvr>
                                        <p:cTn id="71" dur="250" autoRev="1" fill="remove"/>
                                        <p:tgtEl>
                                          <p:spTgt spid="21"/>
                                        </p:tgtEl>
                                        <p:attrNameLst>
                                          <p:attrName>fillcolor</p:attrName>
                                        </p:attrNameLst>
                                      </p:cBhvr>
                                      <p:to>
                                        <a:srgbClr val="FFFF66"/>
                                      </p:to>
                                    </p:animClr>
                                    <p:set>
                                      <p:cBhvr>
                                        <p:cTn id="72" dur="250" autoRev="1" fill="remove"/>
                                        <p:tgtEl>
                                          <p:spTgt spid="21"/>
                                        </p:tgtEl>
                                        <p:attrNameLst>
                                          <p:attrName>fill.type</p:attrName>
                                        </p:attrNameLst>
                                      </p:cBhvr>
                                      <p:to>
                                        <p:strVal val="solid"/>
                                      </p:to>
                                    </p:set>
                                    <p:set>
                                      <p:cBhvr>
                                        <p:cTn id="73" dur="250" autoRev="1" fill="remove"/>
                                        <p:tgtEl>
                                          <p:spTgt spid="21"/>
                                        </p:tgtEl>
                                        <p:attrNameLst>
                                          <p:attrName>fill.on</p:attrName>
                                        </p:attrNameLst>
                                      </p:cBhvr>
                                      <p:to>
                                        <p:strVal val="true"/>
                                      </p:to>
                                    </p:set>
                                  </p:childTnLst>
                                  <p:subTnLst>
                                    <p:audio>
                                      <p:cMediaNode>
                                        <p:cTn display="0" masterRel="sameClick">
                                          <p:stCondLst>
                                            <p:cond evt="begin" delay="0">
                                              <p:tn val="6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1"/>
                  </p:tgtEl>
                </p:cond>
              </p:nextCondLst>
            </p:seq>
            <p:seq concurrent="1" nextAc="seek">
              <p:cTn id="74" restart="whenNotActive" fill="hold" evtFilter="cancelBubble" nodeType="interactiveSeq">
                <p:stCondLst>
                  <p:cond evt="onClick" delay="0">
                    <p:tgtEl>
                      <p:spTgt spid="22"/>
                    </p:tgtEl>
                  </p:cond>
                </p:stCondLst>
                <p:endSync evt="end" delay="0">
                  <p:rtn val="all"/>
                </p:endSync>
                <p:childTnLst>
                  <p:par>
                    <p:cTn id="75" fill="hold">
                      <p:stCondLst>
                        <p:cond delay="0"/>
                      </p:stCondLst>
                      <p:childTnLst>
                        <p:par>
                          <p:cTn id="76" fill="hold">
                            <p:stCondLst>
                              <p:cond delay="0"/>
                            </p:stCondLst>
                            <p:childTnLst>
                              <p:par>
                                <p:cTn id="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8" dur="250" autoRev="1" fill="remove"/>
                                        <p:tgtEl>
                                          <p:spTgt spid="22"/>
                                        </p:tgtEl>
                                        <p:attrNameLst>
                                          <p:attrName>style.color</p:attrName>
                                        </p:attrNameLst>
                                      </p:cBhvr>
                                      <p:to>
                                        <a:srgbClr val="FFFF66"/>
                                      </p:to>
                                    </p:animClr>
                                    <p:animClr clrSpc="rgb" dir="cw">
                                      <p:cBhvr>
                                        <p:cTn id="79" dur="250" autoRev="1" fill="remove"/>
                                        <p:tgtEl>
                                          <p:spTgt spid="22"/>
                                        </p:tgtEl>
                                        <p:attrNameLst>
                                          <p:attrName>fillcolor</p:attrName>
                                        </p:attrNameLst>
                                      </p:cBhvr>
                                      <p:to>
                                        <a:srgbClr val="FFFF66"/>
                                      </p:to>
                                    </p:animClr>
                                    <p:set>
                                      <p:cBhvr>
                                        <p:cTn id="80" dur="250" autoRev="1" fill="remove"/>
                                        <p:tgtEl>
                                          <p:spTgt spid="22"/>
                                        </p:tgtEl>
                                        <p:attrNameLst>
                                          <p:attrName>fill.type</p:attrName>
                                        </p:attrNameLst>
                                      </p:cBhvr>
                                      <p:to>
                                        <p:strVal val="solid"/>
                                      </p:to>
                                    </p:set>
                                    <p:set>
                                      <p:cBhvr>
                                        <p:cTn id="81" dur="250" autoRev="1" fill="remove"/>
                                        <p:tgtEl>
                                          <p:spTgt spid="22"/>
                                        </p:tgtEl>
                                        <p:attrNameLst>
                                          <p:attrName>fill.on</p:attrName>
                                        </p:attrNameLst>
                                      </p:cBhvr>
                                      <p:to>
                                        <p:strVal val="true"/>
                                      </p:to>
                                    </p:set>
                                  </p:childTnLst>
                                  <p:subTnLst>
                                    <p:audio>
                                      <p:cMediaNode>
                                        <p:cTn display="0" masterRel="sameClick">
                                          <p:stCondLst>
                                            <p:cond evt="begin" delay="0">
                                              <p:tn val="7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2"/>
                  </p:tgtEl>
                </p:cond>
              </p:nextCondLst>
            </p:seq>
            <p:seq concurrent="1" nextAc="seek">
              <p:cTn id="82" restart="whenNotActive" fill="hold" evtFilter="cancelBubble" nodeType="interactiveSeq">
                <p:stCondLst>
                  <p:cond evt="onClick" delay="0">
                    <p:tgtEl>
                      <p:spTgt spid="23"/>
                    </p:tgtEl>
                  </p:cond>
                </p:stCondLst>
                <p:endSync evt="end" delay="0">
                  <p:rtn val="all"/>
                </p:endSync>
                <p:childTnLst>
                  <p:par>
                    <p:cTn id="83" fill="hold">
                      <p:stCondLst>
                        <p:cond delay="0"/>
                      </p:stCondLst>
                      <p:childTnLst>
                        <p:par>
                          <p:cTn id="84" fill="hold">
                            <p:stCondLst>
                              <p:cond delay="0"/>
                            </p:stCondLst>
                            <p:childTnLst>
                              <p:par>
                                <p:cTn id="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86" dur="250" autoRev="1" fill="remove"/>
                                        <p:tgtEl>
                                          <p:spTgt spid="23"/>
                                        </p:tgtEl>
                                        <p:attrNameLst>
                                          <p:attrName>style.color</p:attrName>
                                        </p:attrNameLst>
                                      </p:cBhvr>
                                      <p:to>
                                        <a:srgbClr val="FFFF66"/>
                                      </p:to>
                                    </p:animClr>
                                    <p:animClr clrSpc="rgb" dir="cw">
                                      <p:cBhvr>
                                        <p:cTn id="87" dur="250" autoRev="1" fill="remove"/>
                                        <p:tgtEl>
                                          <p:spTgt spid="23"/>
                                        </p:tgtEl>
                                        <p:attrNameLst>
                                          <p:attrName>fillcolor</p:attrName>
                                        </p:attrNameLst>
                                      </p:cBhvr>
                                      <p:to>
                                        <a:srgbClr val="FFFF66"/>
                                      </p:to>
                                    </p:animClr>
                                    <p:set>
                                      <p:cBhvr>
                                        <p:cTn id="88" dur="250" autoRev="1" fill="remove"/>
                                        <p:tgtEl>
                                          <p:spTgt spid="23"/>
                                        </p:tgtEl>
                                        <p:attrNameLst>
                                          <p:attrName>fill.type</p:attrName>
                                        </p:attrNameLst>
                                      </p:cBhvr>
                                      <p:to>
                                        <p:strVal val="solid"/>
                                      </p:to>
                                    </p:set>
                                    <p:set>
                                      <p:cBhvr>
                                        <p:cTn id="89" dur="250" autoRev="1" fill="remove"/>
                                        <p:tgtEl>
                                          <p:spTgt spid="23"/>
                                        </p:tgtEl>
                                        <p:attrNameLst>
                                          <p:attrName>fill.on</p:attrName>
                                        </p:attrNameLst>
                                      </p:cBhvr>
                                      <p:to>
                                        <p:strVal val="true"/>
                                      </p:to>
                                    </p:set>
                                  </p:childTnLst>
                                  <p:subTnLst>
                                    <p:audio>
                                      <p:cMediaNode>
                                        <p:cTn display="0" masterRel="sameClick">
                                          <p:stCondLst>
                                            <p:cond evt="begin" delay="0">
                                              <p:tn val="8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3"/>
                  </p:tgtEl>
                </p:cond>
              </p:nextCondLst>
            </p:seq>
            <p:seq concurrent="1" nextAc="seek">
              <p:cTn id="90" restart="whenNotActive" fill="hold" evtFilter="cancelBubble" nodeType="interactiveSeq">
                <p:stCondLst>
                  <p:cond evt="onClick" delay="0">
                    <p:tgtEl>
                      <p:spTgt spid="24"/>
                    </p:tgtEl>
                  </p:cond>
                </p:stCondLst>
                <p:endSync evt="end" delay="0">
                  <p:rtn val="all"/>
                </p:endSync>
                <p:childTnLst>
                  <p:par>
                    <p:cTn id="91" fill="hold">
                      <p:stCondLst>
                        <p:cond delay="0"/>
                      </p:stCondLst>
                      <p:childTnLst>
                        <p:par>
                          <p:cTn id="92" fill="hold">
                            <p:stCondLst>
                              <p:cond delay="0"/>
                            </p:stCondLst>
                            <p:childTnLst>
                              <p:par>
                                <p:cTn id="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4" dur="250" autoRev="1" fill="remove"/>
                                        <p:tgtEl>
                                          <p:spTgt spid="24"/>
                                        </p:tgtEl>
                                        <p:attrNameLst>
                                          <p:attrName>style.color</p:attrName>
                                        </p:attrNameLst>
                                      </p:cBhvr>
                                      <p:to>
                                        <a:srgbClr val="FFFF66"/>
                                      </p:to>
                                    </p:animClr>
                                    <p:animClr clrSpc="rgb" dir="cw">
                                      <p:cBhvr>
                                        <p:cTn id="95" dur="250" autoRev="1" fill="remove"/>
                                        <p:tgtEl>
                                          <p:spTgt spid="24"/>
                                        </p:tgtEl>
                                        <p:attrNameLst>
                                          <p:attrName>fillcolor</p:attrName>
                                        </p:attrNameLst>
                                      </p:cBhvr>
                                      <p:to>
                                        <a:srgbClr val="FFFF66"/>
                                      </p:to>
                                    </p:animClr>
                                    <p:set>
                                      <p:cBhvr>
                                        <p:cTn id="96" dur="250" autoRev="1" fill="remove"/>
                                        <p:tgtEl>
                                          <p:spTgt spid="24"/>
                                        </p:tgtEl>
                                        <p:attrNameLst>
                                          <p:attrName>fill.type</p:attrName>
                                        </p:attrNameLst>
                                      </p:cBhvr>
                                      <p:to>
                                        <p:strVal val="solid"/>
                                      </p:to>
                                    </p:set>
                                    <p:set>
                                      <p:cBhvr>
                                        <p:cTn id="97" dur="250" autoRev="1" fill="remove"/>
                                        <p:tgtEl>
                                          <p:spTgt spid="24"/>
                                        </p:tgtEl>
                                        <p:attrNameLst>
                                          <p:attrName>fill.on</p:attrName>
                                        </p:attrNameLst>
                                      </p:cBhvr>
                                      <p:to>
                                        <p:strVal val="true"/>
                                      </p:to>
                                    </p:set>
                                  </p:childTnLst>
                                  <p:subTnLst>
                                    <p:audio>
                                      <p:cMediaNode>
                                        <p:cTn display="0" masterRel="sameClick">
                                          <p:stCondLst>
                                            <p:cond evt="begin" delay="0">
                                              <p:tn val="9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4"/>
                  </p:tgtEl>
                </p:cond>
              </p:nextCondLst>
            </p:seq>
            <p:seq concurrent="1" nextAc="seek">
              <p:cTn id="98" restart="whenNotActive" fill="hold" evtFilter="cancelBubble" nodeType="interactiveSeq">
                <p:stCondLst>
                  <p:cond evt="onClick" delay="0">
                    <p:tgtEl>
                      <p:spTgt spid="25"/>
                    </p:tgtEl>
                  </p:cond>
                </p:stCondLst>
                <p:endSync evt="end" delay="0">
                  <p:rtn val="all"/>
                </p:endSync>
                <p:childTnLst>
                  <p:par>
                    <p:cTn id="99" fill="hold">
                      <p:stCondLst>
                        <p:cond delay="0"/>
                      </p:stCondLst>
                      <p:childTnLst>
                        <p:par>
                          <p:cTn id="100" fill="hold">
                            <p:stCondLst>
                              <p:cond delay="0"/>
                            </p:stCondLst>
                            <p:childTnLst>
                              <p:par>
                                <p:cTn id="1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02" dur="250" autoRev="1" fill="remove"/>
                                        <p:tgtEl>
                                          <p:spTgt spid="25"/>
                                        </p:tgtEl>
                                        <p:attrNameLst>
                                          <p:attrName>style.color</p:attrName>
                                        </p:attrNameLst>
                                      </p:cBhvr>
                                      <p:to>
                                        <a:srgbClr val="FFFF66"/>
                                      </p:to>
                                    </p:animClr>
                                    <p:animClr clrSpc="rgb" dir="cw">
                                      <p:cBhvr>
                                        <p:cTn id="103" dur="250" autoRev="1" fill="remove"/>
                                        <p:tgtEl>
                                          <p:spTgt spid="25"/>
                                        </p:tgtEl>
                                        <p:attrNameLst>
                                          <p:attrName>fillcolor</p:attrName>
                                        </p:attrNameLst>
                                      </p:cBhvr>
                                      <p:to>
                                        <a:srgbClr val="FFFF66"/>
                                      </p:to>
                                    </p:animClr>
                                    <p:set>
                                      <p:cBhvr>
                                        <p:cTn id="104" dur="250" autoRev="1" fill="remove"/>
                                        <p:tgtEl>
                                          <p:spTgt spid="25"/>
                                        </p:tgtEl>
                                        <p:attrNameLst>
                                          <p:attrName>fill.type</p:attrName>
                                        </p:attrNameLst>
                                      </p:cBhvr>
                                      <p:to>
                                        <p:strVal val="solid"/>
                                      </p:to>
                                    </p:set>
                                    <p:set>
                                      <p:cBhvr>
                                        <p:cTn id="105" dur="250" autoRev="1" fill="remove"/>
                                        <p:tgtEl>
                                          <p:spTgt spid="25"/>
                                        </p:tgtEl>
                                        <p:attrNameLst>
                                          <p:attrName>fill.on</p:attrName>
                                        </p:attrNameLst>
                                      </p:cBhvr>
                                      <p:to>
                                        <p:strVal val="true"/>
                                      </p:to>
                                    </p:set>
                                  </p:childTnLst>
                                  <p:subTnLst>
                                    <p:audio>
                                      <p:cMediaNode>
                                        <p:cTn display="0" masterRel="sameClick">
                                          <p:stCondLst>
                                            <p:cond evt="begin" delay="0">
                                              <p:tn val="10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5"/>
                  </p:tgtEl>
                </p:cond>
              </p:nextCondLst>
            </p:seq>
            <p:seq concurrent="1" nextAc="seek">
              <p:cTn id="106" restart="whenNotActive" fill="hold" evtFilter="cancelBubble" nodeType="interactiveSeq">
                <p:stCondLst>
                  <p:cond evt="onClick" delay="0">
                    <p:tgtEl>
                      <p:spTgt spid="27"/>
                    </p:tgtEl>
                  </p:cond>
                </p:stCondLst>
                <p:endSync evt="end" delay="0">
                  <p:rtn val="all"/>
                </p:endSync>
                <p:childTnLst>
                  <p:par>
                    <p:cTn id="107" fill="hold">
                      <p:stCondLst>
                        <p:cond delay="0"/>
                      </p:stCondLst>
                      <p:childTnLst>
                        <p:par>
                          <p:cTn id="108" fill="hold">
                            <p:stCondLst>
                              <p:cond delay="0"/>
                            </p:stCondLst>
                            <p:childTnLst>
                              <p:par>
                                <p:cTn id="1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0" dur="250" autoRev="1" fill="remove"/>
                                        <p:tgtEl>
                                          <p:spTgt spid="27"/>
                                        </p:tgtEl>
                                        <p:attrNameLst>
                                          <p:attrName>style.color</p:attrName>
                                        </p:attrNameLst>
                                      </p:cBhvr>
                                      <p:to>
                                        <a:srgbClr val="FFFF66"/>
                                      </p:to>
                                    </p:animClr>
                                    <p:animClr clrSpc="rgb" dir="cw">
                                      <p:cBhvr>
                                        <p:cTn id="111" dur="250" autoRev="1" fill="remove"/>
                                        <p:tgtEl>
                                          <p:spTgt spid="27"/>
                                        </p:tgtEl>
                                        <p:attrNameLst>
                                          <p:attrName>fillcolor</p:attrName>
                                        </p:attrNameLst>
                                      </p:cBhvr>
                                      <p:to>
                                        <a:srgbClr val="FFFF66"/>
                                      </p:to>
                                    </p:animClr>
                                    <p:set>
                                      <p:cBhvr>
                                        <p:cTn id="112" dur="250" autoRev="1" fill="remove"/>
                                        <p:tgtEl>
                                          <p:spTgt spid="27"/>
                                        </p:tgtEl>
                                        <p:attrNameLst>
                                          <p:attrName>fill.type</p:attrName>
                                        </p:attrNameLst>
                                      </p:cBhvr>
                                      <p:to>
                                        <p:strVal val="solid"/>
                                      </p:to>
                                    </p:set>
                                    <p:set>
                                      <p:cBhvr>
                                        <p:cTn id="113" dur="250" autoRev="1" fill="remove"/>
                                        <p:tgtEl>
                                          <p:spTgt spid="27"/>
                                        </p:tgtEl>
                                        <p:attrNameLst>
                                          <p:attrName>fill.on</p:attrName>
                                        </p:attrNameLst>
                                      </p:cBhvr>
                                      <p:to>
                                        <p:strVal val="true"/>
                                      </p:to>
                                    </p:set>
                                  </p:childTnLst>
                                  <p:subTnLst>
                                    <p:audio>
                                      <p:cMediaNode>
                                        <p:cTn display="0" masterRel="sameClick">
                                          <p:stCondLst>
                                            <p:cond evt="begin" delay="0">
                                              <p:tn val="10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7"/>
                  </p:tgtEl>
                </p:cond>
              </p:nextCondLst>
            </p:seq>
            <p:seq concurrent="1" nextAc="seek">
              <p:cTn id="114" restart="whenNotActive" fill="hold" evtFilter="cancelBubble" nodeType="interactiveSeq">
                <p:stCondLst>
                  <p:cond evt="onClick" delay="0">
                    <p:tgtEl>
                      <p:spTgt spid="28"/>
                    </p:tgtEl>
                  </p:cond>
                </p:stCondLst>
                <p:endSync evt="end" delay="0">
                  <p:rtn val="all"/>
                </p:endSync>
                <p:childTnLst>
                  <p:par>
                    <p:cTn id="115" fill="hold">
                      <p:stCondLst>
                        <p:cond delay="0"/>
                      </p:stCondLst>
                      <p:childTnLst>
                        <p:par>
                          <p:cTn id="116" fill="hold">
                            <p:stCondLst>
                              <p:cond delay="0"/>
                            </p:stCondLst>
                            <p:childTnLst>
                              <p:par>
                                <p:cTn id="1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8" dur="250" autoRev="1" fill="remove"/>
                                        <p:tgtEl>
                                          <p:spTgt spid="28"/>
                                        </p:tgtEl>
                                        <p:attrNameLst>
                                          <p:attrName>style.color</p:attrName>
                                        </p:attrNameLst>
                                      </p:cBhvr>
                                      <p:to>
                                        <a:srgbClr val="FFFF66"/>
                                      </p:to>
                                    </p:animClr>
                                    <p:animClr clrSpc="rgb" dir="cw">
                                      <p:cBhvr>
                                        <p:cTn id="119" dur="250" autoRev="1" fill="remove"/>
                                        <p:tgtEl>
                                          <p:spTgt spid="28"/>
                                        </p:tgtEl>
                                        <p:attrNameLst>
                                          <p:attrName>fillcolor</p:attrName>
                                        </p:attrNameLst>
                                      </p:cBhvr>
                                      <p:to>
                                        <a:srgbClr val="FFFF66"/>
                                      </p:to>
                                    </p:animClr>
                                    <p:set>
                                      <p:cBhvr>
                                        <p:cTn id="120" dur="250" autoRev="1" fill="remove"/>
                                        <p:tgtEl>
                                          <p:spTgt spid="28"/>
                                        </p:tgtEl>
                                        <p:attrNameLst>
                                          <p:attrName>fill.type</p:attrName>
                                        </p:attrNameLst>
                                      </p:cBhvr>
                                      <p:to>
                                        <p:strVal val="solid"/>
                                      </p:to>
                                    </p:set>
                                    <p:set>
                                      <p:cBhvr>
                                        <p:cTn id="121" dur="250" autoRev="1" fill="remove"/>
                                        <p:tgtEl>
                                          <p:spTgt spid="28"/>
                                        </p:tgtEl>
                                        <p:attrNameLst>
                                          <p:attrName>fill.on</p:attrName>
                                        </p:attrNameLst>
                                      </p:cBhvr>
                                      <p:to>
                                        <p:strVal val="true"/>
                                      </p:to>
                                    </p:set>
                                  </p:childTnLst>
                                  <p:subTnLst>
                                    <p:audio>
                                      <p:cMediaNode>
                                        <p:cTn display="0" masterRel="sameClick">
                                          <p:stCondLst>
                                            <p:cond evt="begin" delay="0">
                                              <p:tn val="11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8"/>
                  </p:tgtEl>
                </p:cond>
              </p:nextCondLst>
            </p:seq>
            <p:seq concurrent="1" nextAc="seek">
              <p:cTn id="122" restart="whenNotActive" fill="hold" evtFilter="cancelBubble" nodeType="interactiveSeq">
                <p:stCondLst>
                  <p:cond evt="onClick" delay="0">
                    <p:tgtEl>
                      <p:spTgt spid="29"/>
                    </p:tgtEl>
                  </p:cond>
                </p:stCondLst>
                <p:endSync evt="end" delay="0">
                  <p:rtn val="all"/>
                </p:endSync>
                <p:childTnLst>
                  <p:par>
                    <p:cTn id="123" fill="hold">
                      <p:stCondLst>
                        <p:cond delay="0"/>
                      </p:stCondLst>
                      <p:childTnLst>
                        <p:par>
                          <p:cTn id="124" fill="hold">
                            <p:stCondLst>
                              <p:cond delay="0"/>
                            </p:stCondLst>
                            <p:childTnLst>
                              <p:par>
                                <p:cTn id="1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26" dur="250" autoRev="1" fill="remove"/>
                                        <p:tgtEl>
                                          <p:spTgt spid="29"/>
                                        </p:tgtEl>
                                        <p:attrNameLst>
                                          <p:attrName>style.color</p:attrName>
                                        </p:attrNameLst>
                                      </p:cBhvr>
                                      <p:to>
                                        <a:srgbClr val="FFFF66"/>
                                      </p:to>
                                    </p:animClr>
                                    <p:animClr clrSpc="rgb" dir="cw">
                                      <p:cBhvr>
                                        <p:cTn id="127" dur="250" autoRev="1" fill="remove"/>
                                        <p:tgtEl>
                                          <p:spTgt spid="29"/>
                                        </p:tgtEl>
                                        <p:attrNameLst>
                                          <p:attrName>fillcolor</p:attrName>
                                        </p:attrNameLst>
                                      </p:cBhvr>
                                      <p:to>
                                        <a:srgbClr val="FFFF66"/>
                                      </p:to>
                                    </p:animClr>
                                    <p:set>
                                      <p:cBhvr>
                                        <p:cTn id="128" dur="250" autoRev="1" fill="remove"/>
                                        <p:tgtEl>
                                          <p:spTgt spid="29"/>
                                        </p:tgtEl>
                                        <p:attrNameLst>
                                          <p:attrName>fill.type</p:attrName>
                                        </p:attrNameLst>
                                      </p:cBhvr>
                                      <p:to>
                                        <p:strVal val="solid"/>
                                      </p:to>
                                    </p:set>
                                    <p:set>
                                      <p:cBhvr>
                                        <p:cTn id="129" dur="250" autoRev="1" fill="remove"/>
                                        <p:tgtEl>
                                          <p:spTgt spid="29"/>
                                        </p:tgtEl>
                                        <p:attrNameLst>
                                          <p:attrName>fill.on</p:attrName>
                                        </p:attrNameLst>
                                      </p:cBhvr>
                                      <p:to>
                                        <p:strVal val="true"/>
                                      </p:to>
                                    </p:set>
                                  </p:childTnLst>
                                  <p:subTnLst>
                                    <p:audio>
                                      <p:cMediaNode>
                                        <p:cTn display="0" masterRel="sameClick">
                                          <p:stCondLst>
                                            <p:cond evt="begin" delay="0">
                                              <p:tn val="12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9"/>
                  </p:tgtEl>
                </p:cond>
              </p:nextCondLst>
            </p:seq>
            <p:seq concurrent="1" nextAc="seek">
              <p:cTn id="130" restart="whenNotActive" fill="hold" evtFilter="cancelBubble" nodeType="interactiveSeq">
                <p:stCondLst>
                  <p:cond evt="onClick" delay="0">
                    <p:tgtEl>
                      <p:spTgt spid="30"/>
                    </p:tgtEl>
                  </p:cond>
                </p:stCondLst>
                <p:endSync evt="end" delay="0">
                  <p:rtn val="all"/>
                </p:endSync>
                <p:childTnLst>
                  <p:par>
                    <p:cTn id="131" fill="hold">
                      <p:stCondLst>
                        <p:cond delay="0"/>
                      </p:stCondLst>
                      <p:childTnLst>
                        <p:par>
                          <p:cTn id="132" fill="hold">
                            <p:stCondLst>
                              <p:cond delay="0"/>
                            </p:stCondLst>
                            <p:childTnLst>
                              <p:par>
                                <p:cTn id="1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4" dur="250" autoRev="1" fill="remove"/>
                                        <p:tgtEl>
                                          <p:spTgt spid="30"/>
                                        </p:tgtEl>
                                        <p:attrNameLst>
                                          <p:attrName>style.color</p:attrName>
                                        </p:attrNameLst>
                                      </p:cBhvr>
                                      <p:to>
                                        <a:srgbClr val="FFFF66"/>
                                      </p:to>
                                    </p:animClr>
                                    <p:animClr clrSpc="rgb" dir="cw">
                                      <p:cBhvr>
                                        <p:cTn id="135" dur="250" autoRev="1" fill="remove"/>
                                        <p:tgtEl>
                                          <p:spTgt spid="30"/>
                                        </p:tgtEl>
                                        <p:attrNameLst>
                                          <p:attrName>fillcolor</p:attrName>
                                        </p:attrNameLst>
                                      </p:cBhvr>
                                      <p:to>
                                        <a:srgbClr val="FFFF66"/>
                                      </p:to>
                                    </p:animClr>
                                    <p:set>
                                      <p:cBhvr>
                                        <p:cTn id="136" dur="250" autoRev="1" fill="remove"/>
                                        <p:tgtEl>
                                          <p:spTgt spid="30"/>
                                        </p:tgtEl>
                                        <p:attrNameLst>
                                          <p:attrName>fill.type</p:attrName>
                                        </p:attrNameLst>
                                      </p:cBhvr>
                                      <p:to>
                                        <p:strVal val="solid"/>
                                      </p:to>
                                    </p:set>
                                    <p:set>
                                      <p:cBhvr>
                                        <p:cTn id="137" dur="250" autoRev="1" fill="remove"/>
                                        <p:tgtEl>
                                          <p:spTgt spid="30"/>
                                        </p:tgtEl>
                                        <p:attrNameLst>
                                          <p:attrName>fill.on</p:attrName>
                                        </p:attrNameLst>
                                      </p:cBhvr>
                                      <p:to>
                                        <p:strVal val="true"/>
                                      </p:to>
                                    </p:set>
                                  </p:childTnLst>
                                  <p:subTnLst>
                                    <p:audio>
                                      <p:cMediaNode>
                                        <p:cTn display="0" masterRel="sameClick">
                                          <p:stCondLst>
                                            <p:cond evt="begin" delay="0">
                                              <p:tn val="13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0"/>
                  </p:tgtEl>
                </p:cond>
              </p:nextCondLst>
            </p:seq>
            <p:seq concurrent="1" nextAc="seek">
              <p:cTn id="138" restart="whenNotActive" fill="hold" evtFilter="cancelBubble" nodeType="interactiveSeq">
                <p:stCondLst>
                  <p:cond evt="onClick" delay="0">
                    <p:tgtEl>
                      <p:spTgt spid="31"/>
                    </p:tgtEl>
                  </p:cond>
                </p:stCondLst>
                <p:endSync evt="end" delay="0">
                  <p:rtn val="all"/>
                </p:endSync>
                <p:childTnLst>
                  <p:par>
                    <p:cTn id="139" fill="hold">
                      <p:stCondLst>
                        <p:cond delay="0"/>
                      </p:stCondLst>
                      <p:childTnLst>
                        <p:par>
                          <p:cTn id="140" fill="hold">
                            <p:stCondLst>
                              <p:cond delay="0"/>
                            </p:stCondLst>
                            <p:childTnLst>
                              <p:par>
                                <p:cTn id="1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2" dur="250" autoRev="1" fill="remove"/>
                                        <p:tgtEl>
                                          <p:spTgt spid="31"/>
                                        </p:tgtEl>
                                        <p:attrNameLst>
                                          <p:attrName>style.color</p:attrName>
                                        </p:attrNameLst>
                                      </p:cBhvr>
                                      <p:to>
                                        <a:srgbClr val="FFFF66"/>
                                      </p:to>
                                    </p:animClr>
                                    <p:animClr clrSpc="rgb" dir="cw">
                                      <p:cBhvr>
                                        <p:cTn id="143" dur="250" autoRev="1" fill="remove"/>
                                        <p:tgtEl>
                                          <p:spTgt spid="31"/>
                                        </p:tgtEl>
                                        <p:attrNameLst>
                                          <p:attrName>fillcolor</p:attrName>
                                        </p:attrNameLst>
                                      </p:cBhvr>
                                      <p:to>
                                        <a:srgbClr val="FFFF66"/>
                                      </p:to>
                                    </p:animClr>
                                    <p:set>
                                      <p:cBhvr>
                                        <p:cTn id="144" dur="250" autoRev="1" fill="remove"/>
                                        <p:tgtEl>
                                          <p:spTgt spid="31"/>
                                        </p:tgtEl>
                                        <p:attrNameLst>
                                          <p:attrName>fill.type</p:attrName>
                                        </p:attrNameLst>
                                      </p:cBhvr>
                                      <p:to>
                                        <p:strVal val="solid"/>
                                      </p:to>
                                    </p:set>
                                    <p:set>
                                      <p:cBhvr>
                                        <p:cTn id="145" dur="250" autoRev="1" fill="remove"/>
                                        <p:tgtEl>
                                          <p:spTgt spid="31"/>
                                        </p:tgtEl>
                                        <p:attrNameLst>
                                          <p:attrName>fill.on</p:attrName>
                                        </p:attrNameLst>
                                      </p:cBhvr>
                                      <p:to>
                                        <p:strVal val="true"/>
                                      </p:to>
                                    </p:set>
                                  </p:childTnLst>
                                  <p:subTnLst>
                                    <p:audio>
                                      <p:cMediaNode>
                                        <p:cTn display="0" masterRel="sameClick">
                                          <p:stCondLst>
                                            <p:cond evt="begin" delay="0">
                                              <p:tn val="14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1"/>
                  </p:tgtEl>
                </p:cond>
              </p:nextCondLst>
            </p:seq>
            <p:seq concurrent="1" nextAc="seek">
              <p:cTn id="146" restart="whenNotActive" fill="hold" evtFilter="cancelBubble" nodeType="interactiveSeq">
                <p:stCondLst>
                  <p:cond evt="onClick" delay="0">
                    <p:tgtEl>
                      <p:spTgt spid="32"/>
                    </p:tgtEl>
                  </p:cond>
                </p:stCondLst>
                <p:endSync evt="end" delay="0">
                  <p:rtn val="all"/>
                </p:endSync>
                <p:childTnLst>
                  <p:par>
                    <p:cTn id="147" fill="hold">
                      <p:stCondLst>
                        <p:cond delay="0"/>
                      </p:stCondLst>
                      <p:childTnLst>
                        <p:par>
                          <p:cTn id="148" fill="hold">
                            <p:stCondLst>
                              <p:cond delay="0"/>
                            </p:stCondLst>
                            <p:childTnLst>
                              <p:par>
                                <p:cTn id="1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0" dur="250" autoRev="1" fill="remove"/>
                                        <p:tgtEl>
                                          <p:spTgt spid="32"/>
                                        </p:tgtEl>
                                        <p:attrNameLst>
                                          <p:attrName>style.color</p:attrName>
                                        </p:attrNameLst>
                                      </p:cBhvr>
                                      <p:to>
                                        <a:srgbClr val="FFFF66"/>
                                      </p:to>
                                    </p:animClr>
                                    <p:animClr clrSpc="rgb" dir="cw">
                                      <p:cBhvr>
                                        <p:cTn id="151" dur="250" autoRev="1" fill="remove"/>
                                        <p:tgtEl>
                                          <p:spTgt spid="32"/>
                                        </p:tgtEl>
                                        <p:attrNameLst>
                                          <p:attrName>fillcolor</p:attrName>
                                        </p:attrNameLst>
                                      </p:cBhvr>
                                      <p:to>
                                        <a:srgbClr val="FFFF66"/>
                                      </p:to>
                                    </p:animClr>
                                    <p:set>
                                      <p:cBhvr>
                                        <p:cTn id="152" dur="250" autoRev="1" fill="remove"/>
                                        <p:tgtEl>
                                          <p:spTgt spid="32"/>
                                        </p:tgtEl>
                                        <p:attrNameLst>
                                          <p:attrName>fill.type</p:attrName>
                                        </p:attrNameLst>
                                      </p:cBhvr>
                                      <p:to>
                                        <p:strVal val="solid"/>
                                      </p:to>
                                    </p:set>
                                    <p:set>
                                      <p:cBhvr>
                                        <p:cTn id="153" dur="250" autoRev="1" fill="remove"/>
                                        <p:tgtEl>
                                          <p:spTgt spid="32"/>
                                        </p:tgtEl>
                                        <p:attrNameLst>
                                          <p:attrName>fill.on</p:attrName>
                                        </p:attrNameLst>
                                      </p:cBhvr>
                                      <p:to>
                                        <p:strVal val="true"/>
                                      </p:to>
                                    </p:set>
                                  </p:childTnLst>
                                  <p:subTnLst>
                                    <p:audio>
                                      <p:cMediaNode>
                                        <p:cTn display="0" masterRel="sameClick">
                                          <p:stCondLst>
                                            <p:cond evt="begin" delay="0">
                                              <p:tn val="14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2"/>
                  </p:tgtEl>
                </p:cond>
              </p:nextCondLst>
            </p:seq>
            <p:seq concurrent="1" nextAc="seek">
              <p:cTn id="154" restart="whenNotActive" fill="hold" evtFilter="cancelBubble" nodeType="interactiveSeq">
                <p:stCondLst>
                  <p:cond evt="onClick" delay="0">
                    <p:tgtEl>
                      <p:spTgt spid="33"/>
                    </p:tgtEl>
                  </p:cond>
                </p:stCondLst>
                <p:endSync evt="end" delay="0">
                  <p:rtn val="all"/>
                </p:endSync>
                <p:childTnLst>
                  <p:par>
                    <p:cTn id="155" fill="hold">
                      <p:stCondLst>
                        <p:cond delay="0"/>
                      </p:stCondLst>
                      <p:childTnLst>
                        <p:par>
                          <p:cTn id="156" fill="hold">
                            <p:stCondLst>
                              <p:cond delay="0"/>
                            </p:stCondLst>
                            <p:childTnLst>
                              <p:par>
                                <p:cTn id="1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8" dur="250" autoRev="1" fill="remove"/>
                                        <p:tgtEl>
                                          <p:spTgt spid="33"/>
                                        </p:tgtEl>
                                        <p:attrNameLst>
                                          <p:attrName>style.color</p:attrName>
                                        </p:attrNameLst>
                                      </p:cBhvr>
                                      <p:to>
                                        <a:srgbClr val="FFFF66"/>
                                      </p:to>
                                    </p:animClr>
                                    <p:animClr clrSpc="rgb" dir="cw">
                                      <p:cBhvr>
                                        <p:cTn id="159" dur="250" autoRev="1" fill="remove"/>
                                        <p:tgtEl>
                                          <p:spTgt spid="33"/>
                                        </p:tgtEl>
                                        <p:attrNameLst>
                                          <p:attrName>fillcolor</p:attrName>
                                        </p:attrNameLst>
                                      </p:cBhvr>
                                      <p:to>
                                        <a:srgbClr val="FFFF66"/>
                                      </p:to>
                                    </p:animClr>
                                    <p:set>
                                      <p:cBhvr>
                                        <p:cTn id="160" dur="250" autoRev="1" fill="remove"/>
                                        <p:tgtEl>
                                          <p:spTgt spid="33"/>
                                        </p:tgtEl>
                                        <p:attrNameLst>
                                          <p:attrName>fill.type</p:attrName>
                                        </p:attrNameLst>
                                      </p:cBhvr>
                                      <p:to>
                                        <p:strVal val="solid"/>
                                      </p:to>
                                    </p:set>
                                    <p:set>
                                      <p:cBhvr>
                                        <p:cTn id="161" dur="250" autoRev="1" fill="remove"/>
                                        <p:tgtEl>
                                          <p:spTgt spid="33"/>
                                        </p:tgtEl>
                                        <p:attrNameLst>
                                          <p:attrName>fill.on</p:attrName>
                                        </p:attrNameLst>
                                      </p:cBhvr>
                                      <p:to>
                                        <p:strVal val="true"/>
                                      </p:to>
                                    </p:set>
                                  </p:childTnLst>
                                  <p:subTnLst>
                                    <p:audio>
                                      <p:cMediaNode>
                                        <p:cTn display="0" masterRel="sameClick">
                                          <p:stCondLst>
                                            <p:cond evt="begin" delay="0">
                                              <p:tn val="15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3"/>
                  </p:tgtEl>
                </p:cond>
              </p:nextCondLst>
            </p:seq>
            <p:seq concurrent="1" nextAc="seek">
              <p:cTn id="162" restart="whenNotActive" fill="hold" evtFilter="cancelBubble" nodeType="interactiveSeq">
                <p:stCondLst>
                  <p:cond evt="onClick" delay="0">
                    <p:tgtEl>
                      <p:spTgt spid="34"/>
                    </p:tgtEl>
                  </p:cond>
                </p:stCondLst>
                <p:endSync evt="end" delay="0">
                  <p:rtn val="all"/>
                </p:endSync>
                <p:childTnLst>
                  <p:par>
                    <p:cTn id="163" fill="hold">
                      <p:stCondLst>
                        <p:cond delay="0"/>
                      </p:stCondLst>
                      <p:childTnLst>
                        <p:par>
                          <p:cTn id="164" fill="hold">
                            <p:stCondLst>
                              <p:cond delay="0"/>
                            </p:stCondLst>
                            <p:childTnLst>
                              <p:par>
                                <p:cTn id="1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66" dur="250" autoRev="1" fill="remove"/>
                                        <p:tgtEl>
                                          <p:spTgt spid="34"/>
                                        </p:tgtEl>
                                        <p:attrNameLst>
                                          <p:attrName>style.color</p:attrName>
                                        </p:attrNameLst>
                                      </p:cBhvr>
                                      <p:to>
                                        <a:srgbClr val="FFFF66"/>
                                      </p:to>
                                    </p:animClr>
                                    <p:animClr clrSpc="rgb" dir="cw">
                                      <p:cBhvr>
                                        <p:cTn id="167" dur="250" autoRev="1" fill="remove"/>
                                        <p:tgtEl>
                                          <p:spTgt spid="34"/>
                                        </p:tgtEl>
                                        <p:attrNameLst>
                                          <p:attrName>fillcolor</p:attrName>
                                        </p:attrNameLst>
                                      </p:cBhvr>
                                      <p:to>
                                        <a:srgbClr val="FFFF66"/>
                                      </p:to>
                                    </p:animClr>
                                    <p:set>
                                      <p:cBhvr>
                                        <p:cTn id="168" dur="250" autoRev="1" fill="remove"/>
                                        <p:tgtEl>
                                          <p:spTgt spid="34"/>
                                        </p:tgtEl>
                                        <p:attrNameLst>
                                          <p:attrName>fill.type</p:attrName>
                                        </p:attrNameLst>
                                      </p:cBhvr>
                                      <p:to>
                                        <p:strVal val="solid"/>
                                      </p:to>
                                    </p:set>
                                    <p:set>
                                      <p:cBhvr>
                                        <p:cTn id="169" dur="250" autoRev="1" fill="remove"/>
                                        <p:tgtEl>
                                          <p:spTgt spid="34"/>
                                        </p:tgtEl>
                                        <p:attrNameLst>
                                          <p:attrName>fill.on</p:attrName>
                                        </p:attrNameLst>
                                      </p:cBhvr>
                                      <p:to>
                                        <p:strVal val="true"/>
                                      </p:to>
                                    </p:set>
                                  </p:childTnLst>
                                  <p:subTnLst>
                                    <p:audio>
                                      <p:cMediaNode>
                                        <p:cTn display="0" masterRel="sameClick">
                                          <p:stCondLst>
                                            <p:cond evt="begin" delay="0">
                                              <p:tn val="16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4"/>
                  </p:tgtEl>
                </p:cond>
              </p:nextCondLst>
            </p:seq>
            <p:seq concurrent="1" nextAc="seek">
              <p:cTn id="170" restart="whenNotActive" fill="hold" evtFilter="cancelBubble" nodeType="interactiveSeq">
                <p:stCondLst>
                  <p:cond evt="onClick" delay="0">
                    <p:tgtEl>
                      <p:spTgt spid="35"/>
                    </p:tgtEl>
                  </p:cond>
                </p:stCondLst>
                <p:endSync evt="end" delay="0">
                  <p:rtn val="all"/>
                </p:endSync>
                <p:childTnLst>
                  <p:par>
                    <p:cTn id="171" fill="hold">
                      <p:stCondLst>
                        <p:cond delay="0"/>
                      </p:stCondLst>
                      <p:childTnLst>
                        <p:par>
                          <p:cTn id="172" fill="hold">
                            <p:stCondLst>
                              <p:cond delay="0"/>
                            </p:stCondLst>
                            <p:childTnLst>
                              <p:par>
                                <p:cTn id="1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4" dur="250" autoRev="1" fill="remove"/>
                                        <p:tgtEl>
                                          <p:spTgt spid="35"/>
                                        </p:tgtEl>
                                        <p:attrNameLst>
                                          <p:attrName>style.color</p:attrName>
                                        </p:attrNameLst>
                                      </p:cBhvr>
                                      <p:to>
                                        <a:srgbClr val="FFFF66"/>
                                      </p:to>
                                    </p:animClr>
                                    <p:animClr clrSpc="rgb" dir="cw">
                                      <p:cBhvr>
                                        <p:cTn id="175" dur="250" autoRev="1" fill="remove"/>
                                        <p:tgtEl>
                                          <p:spTgt spid="35"/>
                                        </p:tgtEl>
                                        <p:attrNameLst>
                                          <p:attrName>fillcolor</p:attrName>
                                        </p:attrNameLst>
                                      </p:cBhvr>
                                      <p:to>
                                        <a:srgbClr val="FFFF66"/>
                                      </p:to>
                                    </p:animClr>
                                    <p:set>
                                      <p:cBhvr>
                                        <p:cTn id="176" dur="250" autoRev="1" fill="remove"/>
                                        <p:tgtEl>
                                          <p:spTgt spid="35"/>
                                        </p:tgtEl>
                                        <p:attrNameLst>
                                          <p:attrName>fill.type</p:attrName>
                                        </p:attrNameLst>
                                      </p:cBhvr>
                                      <p:to>
                                        <p:strVal val="solid"/>
                                      </p:to>
                                    </p:set>
                                    <p:set>
                                      <p:cBhvr>
                                        <p:cTn id="177" dur="250" autoRev="1" fill="remove"/>
                                        <p:tgtEl>
                                          <p:spTgt spid="35"/>
                                        </p:tgtEl>
                                        <p:attrNameLst>
                                          <p:attrName>fill.on</p:attrName>
                                        </p:attrNameLst>
                                      </p:cBhvr>
                                      <p:to>
                                        <p:strVal val="true"/>
                                      </p:to>
                                    </p:set>
                                  </p:childTnLst>
                                  <p:subTnLst>
                                    <p:audio>
                                      <p:cMediaNode>
                                        <p:cTn display="0" masterRel="sameClick">
                                          <p:stCondLst>
                                            <p:cond evt="begin" delay="0">
                                              <p:tn val="17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5"/>
                  </p:tgtEl>
                </p:cond>
              </p:nextCondLst>
            </p:seq>
            <p:seq concurrent="1" nextAc="seek">
              <p:cTn id="178" restart="whenNotActive" fill="hold" evtFilter="cancelBubble" nodeType="interactiveSeq">
                <p:stCondLst>
                  <p:cond evt="onClick" delay="0">
                    <p:tgtEl>
                      <p:spTgt spid="36"/>
                    </p:tgtEl>
                  </p:cond>
                </p:stCondLst>
                <p:endSync evt="end" delay="0">
                  <p:rtn val="all"/>
                </p:endSync>
                <p:childTnLst>
                  <p:par>
                    <p:cTn id="179" fill="hold">
                      <p:stCondLst>
                        <p:cond delay="0"/>
                      </p:stCondLst>
                      <p:childTnLst>
                        <p:par>
                          <p:cTn id="180" fill="hold">
                            <p:stCondLst>
                              <p:cond delay="0"/>
                            </p:stCondLst>
                            <p:childTnLst>
                              <p:par>
                                <p:cTn id="1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82" dur="250" autoRev="1" fill="remove"/>
                                        <p:tgtEl>
                                          <p:spTgt spid="36"/>
                                        </p:tgtEl>
                                        <p:attrNameLst>
                                          <p:attrName>style.color</p:attrName>
                                        </p:attrNameLst>
                                      </p:cBhvr>
                                      <p:to>
                                        <a:srgbClr val="FFFF66"/>
                                      </p:to>
                                    </p:animClr>
                                    <p:animClr clrSpc="rgb" dir="cw">
                                      <p:cBhvr>
                                        <p:cTn id="183" dur="250" autoRev="1" fill="remove"/>
                                        <p:tgtEl>
                                          <p:spTgt spid="36"/>
                                        </p:tgtEl>
                                        <p:attrNameLst>
                                          <p:attrName>fillcolor</p:attrName>
                                        </p:attrNameLst>
                                      </p:cBhvr>
                                      <p:to>
                                        <a:srgbClr val="FFFF66"/>
                                      </p:to>
                                    </p:animClr>
                                    <p:set>
                                      <p:cBhvr>
                                        <p:cTn id="184" dur="250" autoRev="1" fill="remove"/>
                                        <p:tgtEl>
                                          <p:spTgt spid="36"/>
                                        </p:tgtEl>
                                        <p:attrNameLst>
                                          <p:attrName>fill.type</p:attrName>
                                        </p:attrNameLst>
                                      </p:cBhvr>
                                      <p:to>
                                        <p:strVal val="solid"/>
                                      </p:to>
                                    </p:set>
                                    <p:set>
                                      <p:cBhvr>
                                        <p:cTn id="185" dur="250" autoRev="1" fill="remove"/>
                                        <p:tgtEl>
                                          <p:spTgt spid="36"/>
                                        </p:tgtEl>
                                        <p:attrNameLst>
                                          <p:attrName>fill.on</p:attrName>
                                        </p:attrNameLst>
                                      </p:cBhvr>
                                      <p:to>
                                        <p:strVal val="true"/>
                                      </p:to>
                                    </p:set>
                                  </p:childTnLst>
                                  <p:subTnLst>
                                    <p:audio>
                                      <p:cMediaNode>
                                        <p:cTn display="0" masterRel="sameClick">
                                          <p:stCondLst>
                                            <p:cond evt="begin" delay="0">
                                              <p:tn val="18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6"/>
                  </p:tgtEl>
                </p:cond>
              </p:nextCondLst>
            </p:seq>
            <p:seq concurrent="1" nextAc="seek">
              <p:cTn id="186" restart="whenNotActive" fill="hold" evtFilter="cancelBubble" nodeType="interactiveSeq">
                <p:stCondLst>
                  <p:cond evt="onClick" delay="0">
                    <p:tgtEl>
                      <p:spTgt spid="37"/>
                    </p:tgtEl>
                  </p:cond>
                </p:stCondLst>
                <p:endSync evt="end" delay="0">
                  <p:rtn val="all"/>
                </p:endSync>
                <p:childTnLst>
                  <p:par>
                    <p:cTn id="187" fill="hold">
                      <p:stCondLst>
                        <p:cond delay="0"/>
                      </p:stCondLst>
                      <p:childTnLst>
                        <p:par>
                          <p:cTn id="188" fill="hold">
                            <p:stCondLst>
                              <p:cond delay="0"/>
                            </p:stCondLst>
                            <p:childTnLst>
                              <p:par>
                                <p:cTn id="1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0" dur="250" autoRev="1" fill="remove"/>
                                        <p:tgtEl>
                                          <p:spTgt spid="37"/>
                                        </p:tgtEl>
                                        <p:attrNameLst>
                                          <p:attrName>style.color</p:attrName>
                                        </p:attrNameLst>
                                      </p:cBhvr>
                                      <p:to>
                                        <a:srgbClr val="FFFF66"/>
                                      </p:to>
                                    </p:animClr>
                                    <p:animClr clrSpc="rgb" dir="cw">
                                      <p:cBhvr>
                                        <p:cTn id="191" dur="250" autoRev="1" fill="remove"/>
                                        <p:tgtEl>
                                          <p:spTgt spid="37"/>
                                        </p:tgtEl>
                                        <p:attrNameLst>
                                          <p:attrName>fillcolor</p:attrName>
                                        </p:attrNameLst>
                                      </p:cBhvr>
                                      <p:to>
                                        <a:srgbClr val="FFFF66"/>
                                      </p:to>
                                    </p:animClr>
                                    <p:set>
                                      <p:cBhvr>
                                        <p:cTn id="192" dur="250" autoRev="1" fill="remove"/>
                                        <p:tgtEl>
                                          <p:spTgt spid="37"/>
                                        </p:tgtEl>
                                        <p:attrNameLst>
                                          <p:attrName>fill.type</p:attrName>
                                        </p:attrNameLst>
                                      </p:cBhvr>
                                      <p:to>
                                        <p:strVal val="solid"/>
                                      </p:to>
                                    </p:set>
                                    <p:set>
                                      <p:cBhvr>
                                        <p:cTn id="193" dur="250" autoRev="1" fill="remove"/>
                                        <p:tgtEl>
                                          <p:spTgt spid="37"/>
                                        </p:tgtEl>
                                        <p:attrNameLst>
                                          <p:attrName>fill.on</p:attrName>
                                        </p:attrNameLst>
                                      </p:cBhvr>
                                      <p:to>
                                        <p:strVal val="true"/>
                                      </p:to>
                                    </p:set>
                                  </p:childTnLst>
                                  <p:subTnLst>
                                    <p:audio>
                                      <p:cMediaNode>
                                        <p:cTn display="0" masterRel="sameClick">
                                          <p:stCondLst>
                                            <p:cond evt="begin" delay="0">
                                              <p:tn val="18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7"/>
                  </p:tgtEl>
                </p:cond>
              </p:nextCondLst>
            </p:seq>
            <p:seq concurrent="1" nextAc="seek">
              <p:cTn id="194" restart="whenNotActive" fill="hold" evtFilter="cancelBubble" nodeType="interactiveSeq">
                <p:stCondLst>
                  <p:cond evt="onClick" delay="0">
                    <p:tgtEl>
                      <p:spTgt spid="38"/>
                    </p:tgtEl>
                  </p:cond>
                </p:stCondLst>
                <p:endSync evt="end" delay="0">
                  <p:rtn val="all"/>
                </p:endSync>
                <p:childTnLst>
                  <p:par>
                    <p:cTn id="195" fill="hold">
                      <p:stCondLst>
                        <p:cond delay="0"/>
                      </p:stCondLst>
                      <p:childTnLst>
                        <p:par>
                          <p:cTn id="196" fill="hold">
                            <p:stCondLst>
                              <p:cond delay="0"/>
                            </p:stCondLst>
                            <p:childTnLst>
                              <p:par>
                                <p:cTn id="1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8" dur="250" autoRev="1" fill="remove"/>
                                        <p:tgtEl>
                                          <p:spTgt spid="38"/>
                                        </p:tgtEl>
                                        <p:attrNameLst>
                                          <p:attrName>style.color</p:attrName>
                                        </p:attrNameLst>
                                      </p:cBhvr>
                                      <p:to>
                                        <a:srgbClr val="FFFF66"/>
                                      </p:to>
                                    </p:animClr>
                                    <p:animClr clrSpc="rgb" dir="cw">
                                      <p:cBhvr>
                                        <p:cTn id="199" dur="250" autoRev="1" fill="remove"/>
                                        <p:tgtEl>
                                          <p:spTgt spid="38"/>
                                        </p:tgtEl>
                                        <p:attrNameLst>
                                          <p:attrName>fillcolor</p:attrName>
                                        </p:attrNameLst>
                                      </p:cBhvr>
                                      <p:to>
                                        <a:srgbClr val="FFFF66"/>
                                      </p:to>
                                    </p:animClr>
                                    <p:set>
                                      <p:cBhvr>
                                        <p:cTn id="200" dur="250" autoRev="1" fill="remove"/>
                                        <p:tgtEl>
                                          <p:spTgt spid="38"/>
                                        </p:tgtEl>
                                        <p:attrNameLst>
                                          <p:attrName>fill.type</p:attrName>
                                        </p:attrNameLst>
                                      </p:cBhvr>
                                      <p:to>
                                        <p:strVal val="solid"/>
                                      </p:to>
                                    </p:set>
                                    <p:set>
                                      <p:cBhvr>
                                        <p:cTn id="201" dur="250" autoRev="1" fill="remove"/>
                                        <p:tgtEl>
                                          <p:spTgt spid="38"/>
                                        </p:tgtEl>
                                        <p:attrNameLst>
                                          <p:attrName>fill.on</p:attrName>
                                        </p:attrNameLst>
                                      </p:cBhvr>
                                      <p:to>
                                        <p:strVal val="true"/>
                                      </p:to>
                                    </p:set>
                                  </p:childTnLst>
                                  <p:subTnLst>
                                    <p:audio>
                                      <p:cMediaNode>
                                        <p:cTn display="0" masterRel="sameClick">
                                          <p:stCondLst>
                                            <p:cond evt="begin" delay="0">
                                              <p:tn val="19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8"/>
                  </p:tgtEl>
                </p:cond>
              </p:nextCondLst>
            </p:seq>
            <p:seq concurrent="1" nextAc="seek">
              <p:cTn id="202" restart="whenNotActive" fill="hold" evtFilter="cancelBubble" nodeType="interactiveSeq">
                <p:stCondLst>
                  <p:cond evt="onClick" delay="0">
                    <p:tgtEl>
                      <p:spTgt spid="39"/>
                    </p:tgtEl>
                  </p:cond>
                </p:stCondLst>
                <p:endSync evt="end" delay="0">
                  <p:rtn val="all"/>
                </p:endSync>
                <p:childTnLst>
                  <p:par>
                    <p:cTn id="203" fill="hold">
                      <p:stCondLst>
                        <p:cond delay="0"/>
                      </p:stCondLst>
                      <p:childTnLst>
                        <p:par>
                          <p:cTn id="204" fill="hold">
                            <p:stCondLst>
                              <p:cond delay="0"/>
                            </p:stCondLst>
                            <p:childTnLst>
                              <p:par>
                                <p:cTn id="2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06" dur="250" autoRev="1" fill="remove"/>
                                        <p:tgtEl>
                                          <p:spTgt spid="39"/>
                                        </p:tgtEl>
                                        <p:attrNameLst>
                                          <p:attrName>style.color</p:attrName>
                                        </p:attrNameLst>
                                      </p:cBhvr>
                                      <p:to>
                                        <a:srgbClr val="FFFF66"/>
                                      </p:to>
                                    </p:animClr>
                                    <p:animClr clrSpc="rgb" dir="cw">
                                      <p:cBhvr>
                                        <p:cTn id="207" dur="250" autoRev="1" fill="remove"/>
                                        <p:tgtEl>
                                          <p:spTgt spid="39"/>
                                        </p:tgtEl>
                                        <p:attrNameLst>
                                          <p:attrName>fillcolor</p:attrName>
                                        </p:attrNameLst>
                                      </p:cBhvr>
                                      <p:to>
                                        <a:srgbClr val="FFFF66"/>
                                      </p:to>
                                    </p:animClr>
                                    <p:set>
                                      <p:cBhvr>
                                        <p:cTn id="208" dur="250" autoRev="1" fill="remove"/>
                                        <p:tgtEl>
                                          <p:spTgt spid="39"/>
                                        </p:tgtEl>
                                        <p:attrNameLst>
                                          <p:attrName>fill.type</p:attrName>
                                        </p:attrNameLst>
                                      </p:cBhvr>
                                      <p:to>
                                        <p:strVal val="solid"/>
                                      </p:to>
                                    </p:set>
                                    <p:set>
                                      <p:cBhvr>
                                        <p:cTn id="209" dur="250" autoRev="1" fill="remove"/>
                                        <p:tgtEl>
                                          <p:spTgt spid="39"/>
                                        </p:tgtEl>
                                        <p:attrNameLst>
                                          <p:attrName>fill.on</p:attrName>
                                        </p:attrNameLst>
                                      </p:cBhvr>
                                      <p:to>
                                        <p:strVal val="true"/>
                                      </p:to>
                                    </p:set>
                                  </p:childTnLst>
                                  <p:subTnLst>
                                    <p:audio>
                                      <p:cMediaNode>
                                        <p:cTn display="0" masterRel="sameClick">
                                          <p:stCondLst>
                                            <p:cond evt="begin" delay="0">
                                              <p:tn val="20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9"/>
                  </p:tgtEl>
                </p:cond>
              </p:nextCondLst>
            </p:seq>
            <p:seq concurrent="1" nextAc="seek">
              <p:cTn id="210" restart="whenNotActive" fill="hold" evtFilter="cancelBubble" nodeType="interactiveSeq">
                <p:stCondLst>
                  <p:cond evt="onClick" delay="0">
                    <p:tgtEl>
                      <p:spTgt spid="43"/>
                    </p:tgtEl>
                  </p:cond>
                </p:stCondLst>
                <p:endSync evt="end" delay="0">
                  <p:rtn val="all"/>
                </p:endSync>
                <p:childTnLst>
                  <p:par>
                    <p:cTn id="211" fill="hold">
                      <p:stCondLst>
                        <p:cond delay="0"/>
                      </p:stCondLst>
                      <p:childTnLst>
                        <p:par>
                          <p:cTn id="212" fill="hold">
                            <p:stCondLst>
                              <p:cond delay="0"/>
                            </p:stCondLst>
                            <p:childTnLst>
                              <p:par>
                                <p:cTn id="2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4" dur="250" autoRev="1" fill="remove"/>
                                        <p:tgtEl>
                                          <p:spTgt spid="43"/>
                                        </p:tgtEl>
                                        <p:attrNameLst>
                                          <p:attrName>style.color</p:attrName>
                                        </p:attrNameLst>
                                      </p:cBhvr>
                                      <p:to>
                                        <a:srgbClr val="FFFF66"/>
                                      </p:to>
                                    </p:animClr>
                                    <p:animClr clrSpc="rgb" dir="cw">
                                      <p:cBhvr>
                                        <p:cTn id="215" dur="250" autoRev="1" fill="remove"/>
                                        <p:tgtEl>
                                          <p:spTgt spid="43"/>
                                        </p:tgtEl>
                                        <p:attrNameLst>
                                          <p:attrName>fillcolor</p:attrName>
                                        </p:attrNameLst>
                                      </p:cBhvr>
                                      <p:to>
                                        <a:srgbClr val="FFFF66"/>
                                      </p:to>
                                    </p:animClr>
                                    <p:set>
                                      <p:cBhvr>
                                        <p:cTn id="216" dur="250" autoRev="1" fill="remove"/>
                                        <p:tgtEl>
                                          <p:spTgt spid="43"/>
                                        </p:tgtEl>
                                        <p:attrNameLst>
                                          <p:attrName>fill.type</p:attrName>
                                        </p:attrNameLst>
                                      </p:cBhvr>
                                      <p:to>
                                        <p:strVal val="solid"/>
                                      </p:to>
                                    </p:set>
                                    <p:set>
                                      <p:cBhvr>
                                        <p:cTn id="217" dur="250" autoRev="1" fill="remove"/>
                                        <p:tgtEl>
                                          <p:spTgt spid="43"/>
                                        </p:tgtEl>
                                        <p:attrNameLst>
                                          <p:attrName>fill.on</p:attrName>
                                        </p:attrNameLst>
                                      </p:cBhvr>
                                      <p:to>
                                        <p:strVal val="true"/>
                                      </p:to>
                                    </p:set>
                                  </p:childTnLst>
                                  <p:subTnLst>
                                    <p:audio>
                                      <p:cMediaNode>
                                        <p:cTn display="0" masterRel="sameClick">
                                          <p:stCondLst>
                                            <p:cond evt="begin" delay="0">
                                              <p:tn val="21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3"/>
                  </p:tgtEl>
                </p:cond>
              </p:nextCondLst>
            </p:seq>
            <p:seq concurrent="1" nextAc="seek">
              <p:cTn id="218" restart="whenNotActive" fill="hold" evtFilter="cancelBubble" nodeType="interactiveSeq">
                <p:stCondLst>
                  <p:cond evt="onClick" delay="0">
                    <p:tgtEl>
                      <p:spTgt spid="44"/>
                    </p:tgtEl>
                  </p:cond>
                </p:stCondLst>
                <p:endSync evt="end" delay="0">
                  <p:rtn val="all"/>
                </p:endSync>
                <p:childTnLst>
                  <p:par>
                    <p:cTn id="219" fill="hold">
                      <p:stCondLst>
                        <p:cond delay="0"/>
                      </p:stCondLst>
                      <p:childTnLst>
                        <p:par>
                          <p:cTn id="220" fill="hold">
                            <p:stCondLst>
                              <p:cond delay="0"/>
                            </p:stCondLst>
                            <p:childTnLst>
                              <p:par>
                                <p:cTn id="2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2" dur="250" autoRev="1" fill="remove"/>
                                        <p:tgtEl>
                                          <p:spTgt spid="44"/>
                                        </p:tgtEl>
                                        <p:attrNameLst>
                                          <p:attrName>style.color</p:attrName>
                                        </p:attrNameLst>
                                      </p:cBhvr>
                                      <p:to>
                                        <a:srgbClr val="FFFF66"/>
                                      </p:to>
                                    </p:animClr>
                                    <p:animClr clrSpc="rgb" dir="cw">
                                      <p:cBhvr>
                                        <p:cTn id="223" dur="250" autoRev="1" fill="remove"/>
                                        <p:tgtEl>
                                          <p:spTgt spid="44"/>
                                        </p:tgtEl>
                                        <p:attrNameLst>
                                          <p:attrName>fillcolor</p:attrName>
                                        </p:attrNameLst>
                                      </p:cBhvr>
                                      <p:to>
                                        <a:srgbClr val="FFFF66"/>
                                      </p:to>
                                    </p:animClr>
                                    <p:set>
                                      <p:cBhvr>
                                        <p:cTn id="224" dur="250" autoRev="1" fill="remove"/>
                                        <p:tgtEl>
                                          <p:spTgt spid="44"/>
                                        </p:tgtEl>
                                        <p:attrNameLst>
                                          <p:attrName>fill.type</p:attrName>
                                        </p:attrNameLst>
                                      </p:cBhvr>
                                      <p:to>
                                        <p:strVal val="solid"/>
                                      </p:to>
                                    </p:set>
                                    <p:set>
                                      <p:cBhvr>
                                        <p:cTn id="225" dur="250" autoRev="1" fill="remove"/>
                                        <p:tgtEl>
                                          <p:spTgt spid="44"/>
                                        </p:tgtEl>
                                        <p:attrNameLst>
                                          <p:attrName>fill.on</p:attrName>
                                        </p:attrNameLst>
                                      </p:cBhvr>
                                      <p:to>
                                        <p:strVal val="true"/>
                                      </p:to>
                                    </p:set>
                                  </p:childTnLst>
                                  <p:subTnLst>
                                    <p:audio>
                                      <p:cMediaNode>
                                        <p:cTn display="0" masterRel="sameClick">
                                          <p:stCondLst>
                                            <p:cond evt="begin" delay="0">
                                              <p:tn val="22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4"/>
                  </p:tgtEl>
                </p:cond>
              </p:nextCondLst>
            </p:seq>
            <p:seq concurrent="1" nextAc="seek">
              <p:cTn id="226" restart="whenNotActive" fill="hold" evtFilter="cancelBubble" nodeType="interactiveSeq">
                <p:stCondLst>
                  <p:cond evt="onClick" delay="0">
                    <p:tgtEl>
                      <p:spTgt spid="45"/>
                    </p:tgtEl>
                  </p:cond>
                </p:stCondLst>
                <p:endSync evt="end" delay="0">
                  <p:rtn val="all"/>
                </p:endSync>
                <p:childTnLst>
                  <p:par>
                    <p:cTn id="227" fill="hold">
                      <p:stCondLst>
                        <p:cond delay="0"/>
                      </p:stCondLst>
                      <p:childTnLst>
                        <p:par>
                          <p:cTn id="228" fill="hold">
                            <p:stCondLst>
                              <p:cond delay="0"/>
                            </p:stCondLst>
                            <p:childTnLst>
                              <p:par>
                                <p:cTn id="2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0" dur="250" autoRev="1" fill="remove"/>
                                        <p:tgtEl>
                                          <p:spTgt spid="45"/>
                                        </p:tgtEl>
                                        <p:attrNameLst>
                                          <p:attrName>style.color</p:attrName>
                                        </p:attrNameLst>
                                      </p:cBhvr>
                                      <p:to>
                                        <a:srgbClr val="FFFF66"/>
                                      </p:to>
                                    </p:animClr>
                                    <p:animClr clrSpc="rgb" dir="cw">
                                      <p:cBhvr>
                                        <p:cTn id="231" dur="250" autoRev="1" fill="remove"/>
                                        <p:tgtEl>
                                          <p:spTgt spid="45"/>
                                        </p:tgtEl>
                                        <p:attrNameLst>
                                          <p:attrName>fillcolor</p:attrName>
                                        </p:attrNameLst>
                                      </p:cBhvr>
                                      <p:to>
                                        <a:srgbClr val="FFFF66"/>
                                      </p:to>
                                    </p:animClr>
                                    <p:set>
                                      <p:cBhvr>
                                        <p:cTn id="232" dur="250" autoRev="1" fill="remove"/>
                                        <p:tgtEl>
                                          <p:spTgt spid="45"/>
                                        </p:tgtEl>
                                        <p:attrNameLst>
                                          <p:attrName>fill.type</p:attrName>
                                        </p:attrNameLst>
                                      </p:cBhvr>
                                      <p:to>
                                        <p:strVal val="solid"/>
                                      </p:to>
                                    </p:set>
                                    <p:set>
                                      <p:cBhvr>
                                        <p:cTn id="233" dur="250" autoRev="1" fill="remove"/>
                                        <p:tgtEl>
                                          <p:spTgt spid="45"/>
                                        </p:tgtEl>
                                        <p:attrNameLst>
                                          <p:attrName>fill.on</p:attrName>
                                        </p:attrNameLst>
                                      </p:cBhvr>
                                      <p:to>
                                        <p:strVal val="true"/>
                                      </p:to>
                                    </p:set>
                                  </p:childTnLst>
                                  <p:subTnLst>
                                    <p:audio>
                                      <p:cMediaNode>
                                        <p:cTn display="0" masterRel="sameClick">
                                          <p:stCondLst>
                                            <p:cond evt="begin" delay="0">
                                              <p:tn val="22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5"/>
                  </p:tgtEl>
                </p:cond>
              </p:nextCondLst>
            </p:seq>
            <p:seq concurrent="1" nextAc="seek">
              <p:cTn id="234" restart="whenNotActive" fill="hold" evtFilter="cancelBubble" nodeType="interactiveSeq">
                <p:stCondLst>
                  <p:cond evt="onClick" delay="0">
                    <p:tgtEl>
                      <p:spTgt spid="47"/>
                    </p:tgtEl>
                  </p:cond>
                </p:stCondLst>
                <p:endSync evt="end" delay="0">
                  <p:rtn val="all"/>
                </p:endSync>
                <p:childTnLst>
                  <p:par>
                    <p:cTn id="235" fill="hold">
                      <p:stCondLst>
                        <p:cond delay="0"/>
                      </p:stCondLst>
                      <p:childTnLst>
                        <p:par>
                          <p:cTn id="236" fill="hold">
                            <p:stCondLst>
                              <p:cond delay="0"/>
                            </p:stCondLst>
                            <p:childTnLst>
                              <p:par>
                                <p:cTn id="2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8" dur="250" autoRev="1" fill="remove"/>
                                        <p:tgtEl>
                                          <p:spTgt spid="47"/>
                                        </p:tgtEl>
                                        <p:attrNameLst>
                                          <p:attrName>style.color</p:attrName>
                                        </p:attrNameLst>
                                      </p:cBhvr>
                                      <p:to>
                                        <a:srgbClr val="FFFF66"/>
                                      </p:to>
                                    </p:animClr>
                                    <p:animClr clrSpc="rgb" dir="cw">
                                      <p:cBhvr>
                                        <p:cTn id="239" dur="250" autoRev="1" fill="remove"/>
                                        <p:tgtEl>
                                          <p:spTgt spid="47"/>
                                        </p:tgtEl>
                                        <p:attrNameLst>
                                          <p:attrName>fillcolor</p:attrName>
                                        </p:attrNameLst>
                                      </p:cBhvr>
                                      <p:to>
                                        <a:srgbClr val="FFFF66"/>
                                      </p:to>
                                    </p:animClr>
                                    <p:set>
                                      <p:cBhvr>
                                        <p:cTn id="240" dur="250" autoRev="1" fill="remove"/>
                                        <p:tgtEl>
                                          <p:spTgt spid="47"/>
                                        </p:tgtEl>
                                        <p:attrNameLst>
                                          <p:attrName>fill.type</p:attrName>
                                        </p:attrNameLst>
                                      </p:cBhvr>
                                      <p:to>
                                        <p:strVal val="solid"/>
                                      </p:to>
                                    </p:set>
                                    <p:set>
                                      <p:cBhvr>
                                        <p:cTn id="241" dur="250" autoRev="1" fill="remove"/>
                                        <p:tgtEl>
                                          <p:spTgt spid="47"/>
                                        </p:tgtEl>
                                        <p:attrNameLst>
                                          <p:attrName>fill.on</p:attrName>
                                        </p:attrNameLst>
                                      </p:cBhvr>
                                      <p:to>
                                        <p:strVal val="true"/>
                                      </p:to>
                                    </p:set>
                                  </p:childTnLst>
                                  <p:subTnLst>
                                    <p:audio>
                                      <p:cMediaNode>
                                        <p:cTn display="0" masterRel="sameClick">
                                          <p:stCondLst>
                                            <p:cond evt="begin" delay="0">
                                              <p:tn val="23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7"/>
                  </p:tgtEl>
                </p:cond>
              </p:nextCondLst>
            </p:seq>
            <p:seq concurrent="1" nextAc="seek">
              <p:cTn id="242" restart="whenNotActive" fill="hold" evtFilter="cancelBubble" nodeType="interactiveSeq">
                <p:stCondLst>
                  <p:cond evt="onClick" delay="0">
                    <p:tgtEl>
                      <p:spTgt spid="48"/>
                    </p:tgtEl>
                  </p:cond>
                </p:stCondLst>
                <p:endSync evt="end" delay="0">
                  <p:rtn val="all"/>
                </p:endSync>
                <p:childTnLst>
                  <p:par>
                    <p:cTn id="243" fill="hold">
                      <p:stCondLst>
                        <p:cond delay="0"/>
                      </p:stCondLst>
                      <p:childTnLst>
                        <p:par>
                          <p:cTn id="244" fill="hold">
                            <p:stCondLst>
                              <p:cond delay="0"/>
                            </p:stCondLst>
                            <p:childTnLst>
                              <p:par>
                                <p:cTn id="2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46" dur="250" autoRev="1" fill="remove"/>
                                        <p:tgtEl>
                                          <p:spTgt spid="48"/>
                                        </p:tgtEl>
                                        <p:attrNameLst>
                                          <p:attrName>style.color</p:attrName>
                                        </p:attrNameLst>
                                      </p:cBhvr>
                                      <p:to>
                                        <a:srgbClr val="FFFF66"/>
                                      </p:to>
                                    </p:animClr>
                                    <p:animClr clrSpc="rgb" dir="cw">
                                      <p:cBhvr>
                                        <p:cTn id="247" dur="250" autoRev="1" fill="remove"/>
                                        <p:tgtEl>
                                          <p:spTgt spid="48"/>
                                        </p:tgtEl>
                                        <p:attrNameLst>
                                          <p:attrName>fillcolor</p:attrName>
                                        </p:attrNameLst>
                                      </p:cBhvr>
                                      <p:to>
                                        <a:srgbClr val="FFFF66"/>
                                      </p:to>
                                    </p:animClr>
                                    <p:set>
                                      <p:cBhvr>
                                        <p:cTn id="248" dur="250" autoRev="1" fill="remove"/>
                                        <p:tgtEl>
                                          <p:spTgt spid="48"/>
                                        </p:tgtEl>
                                        <p:attrNameLst>
                                          <p:attrName>fill.type</p:attrName>
                                        </p:attrNameLst>
                                      </p:cBhvr>
                                      <p:to>
                                        <p:strVal val="solid"/>
                                      </p:to>
                                    </p:set>
                                    <p:set>
                                      <p:cBhvr>
                                        <p:cTn id="249" dur="250" autoRev="1" fill="remove"/>
                                        <p:tgtEl>
                                          <p:spTgt spid="48"/>
                                        </p:tgtEl>
                                        <p:attrNameLst>
                                          <p:attrName>fill.on</p:attrName>
                                        </p:attrNameLst>
                                      </p:cBhvr>
                                      <p:to>
                                        <p:strVal val="true"/>
                                      </p:to>
                                    </p:set>
                                  </p:childTnLst>
                                  <p:subTnLst>
                                    <p:audio>
                                      <p:cMediaNode>
                                        <p:cTn display="0" masterRel="sameClick">
                                          <p:stCondLst>
                                            <p:cond evt="begin" delay="0">
                                              <p:tn val="24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8"/>
                  </p:tgtEl>
                </p:cond>
              </p:nextCondLst>
            </p:seq>
            <p:seq concurrent="1" nextAc="seek">
              <p:cTn id="250" restart="whenNotActive" fill="hold" evtFilter="cancelBubble" nodeType="interactiveSeq">
                <p:stCondLst>
                  <p:cond evt="onClick" delay="0">
                    <p:tgtEl>
                      <p:spTgt spid="49"/>
                    </p:tgtEl>
                  </p:cond>
                </p:stCondLst>
                <p:endSync evt="end" delay="0">
                  <p:rtn val="all"/>
                </p:endSync>
                <p:childTnLst>
                  <p:par>
                    <p:cTn id="251" fill="hold">
                      <p:stCondLst>
                        <p:cond delay="0"/>
                      </p:stCondLst>
                      <p:childTnLst>
                        <p:par>
                          <p:cTn id="252" fill="hold">
                            <p:stCondLst>
                              <p:cond delay="0"/>
                            </p:stCondLst>
                            <p:childTnLst>
                              <p:par>
                                <p:cTn id="2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4" dur="250" autoRev="1" fill="remove"/>
                                        <p:tgtEl>
                                          <p:spTgt spid="49"/>
                                        </p:tgtEl>
                                        <p:attrNameLst>
                                          <p:attrName>style.color</p:attrName>
                                        </p:attrNameLst>
                                      </p:cBhvr>
                                      <p:to>
                                        <a:srgbClr val="FFFF66"/>
                                      </p:to>
                                    </p:animClr>
                                    <p:animClr clrSpc="rgb" dir="cw">
                                      <p:cBhvr>
                                        <p:cTn id="255" dur="250" autoRev="1" fill="remove"/>
                                        <p:tgtEl>
                                          <p:spTgt spid="49"/>
                                        </p:tgtEl>
                                        <p:attrNameLst>
                                          <p:attrName>fillcolor</p:attrName>
                                        </p:attrNameLst>
                                      </p:cBhvr>
                                      <p:to>
                                        <a:srgbClr val="FFFF66"/>
                                      </p:to>
                                    </p:animClr>
                                    <p:set>
                                      <p:cBhvr>
                                        <p:cTn id="256" dur="250" autoRev="1" fill="remove"/>
                                        <p:tgtEl>
                                          <p:spTgt spid="49"/>
                                        </p:tgtEl>
                                        <p:attrNameLst>
                                          <p:attrName>fill.type</p:attrName>
                                        </p:attrNameLst>
                                      </p:cBhvr>
                                      <p:to>
                                        <p:strVal val="solid"/>
                                      </p:to>
                                    </p:set>
                                    <p:set>
                                      <p:cBhvr>
                                        <p:cTn id="257" dur="250" autoRev="1" fill="remove"/>
                                        <p:tgtEl>
                                          <p:spTgt spid="49"/>
                                        </p:tgtEl>
                                        <p:attrNameLst>
                                          <p:attrName>fill.on</p:attrName>
                                        </p:attrNameLst>
                                      </p:cBhvr>
                                      <p:to>
                                        <p:strVal val="true"/>
                                      </p:to>
                                    </p:set>
                                  </p:childTnLst>
                                  <p:subTnLst>
                                    <p:audio>
                                      <p:cMediaNode>
                                        <p:cTn display="0" masterRel="sameClick">
                                          <p:stCondLst>
                                            <p:cond evt="begin" delay="0">
                                              <p:tn val="25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9"/>
                  </p:tgtEl>
                </p:cond>
              </p:nextCondLst>
            </p:seq>
            <p:seq concurrent="1" nextAc="seek">
              <p:cTn id="258" restart="whenNotActive" fill="hold" evtFilter="cancelBubble" nodeType="interactiveSeq">
                <p:stCondLst>
                  <p:cond evt="onClick" delay="0">
                    <p:tgtEl>
                      <p:spTgt spid="50"/>
                    </p:tgtEl>
                  </p:cond>
                </p:stCondLst>
                <p:endSync evt="end" delay="0">
                  <p:rtn val="all"/>
                </p:endSync>
                <p:childTnLst>
                  <p:par>
                    <p:cTn id="259" fill="hold">
                      <p:stCondLst>
                        <p:cond delay="0"/>
                      </p:stCondLst>
                      <p:childTnLst>
                        <p:par>
                          <p:cTn id="260" fill="hold">
                            <p:stCondLst>
                              <p:cond delay="0"/>
                            </p:stCondLst>
                            <p:childTnLst>
                              <p:par>
                                <p:cTn id="2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62" dur="250" autoRev="1" fill="remove"/>
                                        <p:tgtEl>
                                          <p:spTgt spid="50"/>
                                        </p:tgtEl>
                                        <p:attrNameLst>
                                          <p:attrName>style.color</p:attrName>
                                        </p:attrNameLst>
                                      </p:cBhvr>
                                      <p:to>
                                        <a:srgbClr val="FFFF66"/>
                                      </p:to>
                                    </p:animClr>
                                    <p:animClr clrSpc="rgb" dir="cw">
                                      <p:cBhvr>
                                        <p:cTn id="263" dur="250" autoRev="1" fill="remove"/>
                                        <p:tgtEl>
                                          <p:spTgt spid="50"/>
                                        </p:tgtEl>
                                        <p:attrNameLst>
                                          <p:attrName>fillcolor</p:attrName>
                                        </p:attrNameLst>
                                      </p:cBhvr>
                                      <p:to>
                                        <a:srgbClr val="FFFF66"/>
                                      </p:to>
                                    </p:animClr>
                                    <p:set>
                                      <p:cBhvr>
                                        <p:cTn id="264" dur="250" autoRev="1" fill="remove"/>
                                        <p:tgtEl>
                                          <p:spTgt spid="50"/>
                                        </p:tgtEl>
                                        <p:attrNameLst>
                                          <p:attrName>fill.type</p:attrName>
                                        </p:attrNameLst>
                                      </p:cBhvr>
                                      <p:to>
                                        <p:strVal val="solid"/>
                                      </p:to>
                                    </p:set>
                                    <p:set>
                                      <p:cBhvr>
                                        <p:cTn id="265" dur="250" autoRev="1" fill="remove"/>
                                        <p:tgtEl>
                                          <p:spTgt spid="50"/>
                                        </p:tgtEl>
                                        <p:attrNameLst>
                                          <p:attrName>fill.on</p:attrName>
                                        </p:attrNameLst>
                                      </p:cBhvr>
                                      <p:to>
                                        <p:strVal val="true"/>
                                      </p:to>
                                    </p:set>
                                  </p:childTnLst>
                                  <p:subTnLst>
                                    <p:audio>
                                      <p:cMediaNode>
                                        <p:cTn display="0" masterRel="sameClick">
                                          <p:stCondLst>
                                            <p:cond evt="begin" delay="0">
                                              <p:tn val="26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0"/>
                  </p:tgtEl>
                </p:cond>
              </p:nextCondLst>
            </p:seq>
            <p:seq concurrent="1" nextAc="seek">
              <p:cTn id="266" restart="whenNotActive" fill="hold" evtFilter="cancelBubble" nodeType="interactiveSeq">
                <p:stCondLst>
                  <p:cond evt="onClick" delay="0">
                    <p:tgtEl>
                      <p:spTgt spid="51"/>
                    </p:tgtEl>
                  </p:cond>
                </p:stCondLst>
                <p:endSync evt="end" delay="0">
                  <p:rtn val="all"/>
                </p:endSync>
                <p:childTnLst>
                  <p:par>
                    <p:cTn id="267" fill="hold">
                      <p:stCondLst>
                        <p:cond delay="0"/>
                      </p:stCondLst>
                      <p:childTnLst>
                        <p:par>
                          <p:cTn id="268" fill="hold">
                            <p:stCondLst>
                              <p:cond delay="0"/>
                            </p:stCondLst>
                            <p:childTnLst>
                              <p:par>
                                <p:cTn id="2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0" dur="250" autoRev="1" fill="remove"/>
                                        <p:tgtEl>
                                          <p:spTgt spid="51"/>
                                        </p:tgtEl>
                                        <p:attrNameLst>
                                          <p:attrName>style.color</p:attrName>
                                        </p:attrNameLst>
                                      </p:cBhvr>
                                      <p:to>
                                        <a:srgbClr val="FFFF66"/>
                                      </p:to>
                                    </p:animClr>
                                    <p:animClr clrSpc="rgb" dir="cw">
                                      <p:cBhvr>
                                        <p:cTn id="271" dur="250" autoRev="1" fill="remove"/>
                                        <p:tgtEl>
                                          <p:spTgt spid="51"/>
                                        </p:tgtEl>
                                        <p:attrNameLst>
                                          <p:attrName>fillcolor</p:attrName>
                                        </p:attrNameLst>
                                      </p:cBhvr>
                                      <p:to>
                                        <a:srgbClr val="FFFF66"/>
                                      </p:to>
                                    </p:animClr>
                                    <p:set>
                                      <p:cBhvr>
                                        <p:cTn id="272" dur="250" autoRev="1" fill="remove"/>
                                        <p:tgtEl>
                                          <p:spTgt spid="51"/>
                                        </p:tgtEl>
                                        <p:attrNameLst>
                                          <p:attrName>fill.type</p:attrName>
                                        </p:attrNameLst>
                                      </p:cBhvr>
                                      <p:to>
                                        <p:strVal val="solid"/>
                                      </p:to>
                                    </p:set>
                                    <p:set>
                                      <p:cBhvr>
                                        <p:cTn id="273" dur="250" autoRev="1" fill="remove"/>
                                        <p:tgtEl>
                                          <p:spTgt spid="51"/>
                                        </p:tgtEl>
                                        <p:attrNameLst>
                                          <p:attrName>fill.on</p:attrName>
                                        </p:attrNameLst>
                                      </p:cBhvr>
                                      <p:to>
                                        <p:strVal val="true"/>
                                      </p:to>
                                    </p:set>
                                  </p:childTnLst>
                                  <p:subTnLst>
                                    <p:audio>
                                      <p:cMediaNode>
                                        <p:cTn display="0" masterRel="sameClick">
                                          <p:stCondLst>
                                            <p:cond evt="begin" delay="0">
                                              <p:tn val="26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1"/>
                  </p:tgtEl>
                </p:cond>
              </p:nextCondLst>
            </p:seq>
            <p:seq concurrent="1" nextAc="seek">
              <p:cTn id="274" restart="whenNotActive" fill="hold" evtFilter="cancelBubble" nodeType="interactiveSeq">
                <p:stCondLst>
                  <p:cond evt="onClick" delay="0">
                    <p:tgtEl>
                      <p:spTgt spid="52"/>
                    </p:tgtEl>
                  </p:cond>
                </p:stCondLst>
                <p:endSync evt="end" delay="0">
                  <p:rtn val="all"/>
                </p:endSync>
                <p:childTnLst>
                  <p:par>
                    <p:cTn id="275" fill="hold">
                      <p:stCondLst>
                        <p:cond delay="0"/>
                      </p:stCondLst>
                      <p:childTnLst>
                        <p:par>
                          <p:cTn id="276" fill="hold">
                            <p:stCondLst>
                              <p:cond delay="0"/>
                            </p:stCondLst>
                            <p:childTnLst>
                              <p:par>
                                <p:cTn id="2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8" dur="250" autoRev="1" fill="remove"/>
                                        <p:tgtEl>
                                          <p:spTgt spid="52"/>
                                        </p:tgtEl>
                                        <p:attrNameLst>
                                          <p:attrName>style.color</p:attrName>
                                        </p:attrNameLst>
                                      </p:cBhvr>
                                      <p:to>
                                        <a:srgbClr val="FFFF66"/>
                                      </p:to>
                                    </p:animClr>
                                    <p:animClr clrSpc="rgb" dir="cw">
                                      <p:cBhvr>
                                        <p:cTn id="279" dur="250" autoRev="1" fill="remove"/>
                                        <p:tgtEl>
                                          <p:spTgt spid="52"/>
                                        </p:tgtEl>
                                        <p:attrNameLst>
                                          <p:attrName>fillcolor</p:attrName>
                                        </p:attrNameLst>
                                      </p:cBhvr>
                                      <p:to>
                                        <a:srgbClr val="FFFF66"/>
                                      </p:to>
                                    </p:animClr>
                                    <p:set>
                                      <p:cBhvr>
                                        <p:cTn id="280" dur="250" autoRev="1" fill="remove"/>
                                        <p:tgtEl>
                                          <p:spTgt spid="52"/>
                                        </p:tgtEl>
                                        <p:attrNameLst>
                                          <p:attrName>fill.type</p:attrName>
                                        </p:attrNameLst>
                                      </p:cBhvr>
                                      <p:to>
                                        <p:strVal val="solid"/>
                                      </p:to>
                                    </p:set>
                                    <p:set>
                                      <p:cBhvr>
                                        <p:cTn id="281" dur="250" autoRev="1" fill="remove"/>
                                        <p:tgtEl>
                                          <p:spTgt spid="52"/>
                                        </p:tgtEl>
                                        <p:attrNameLst>
                                          <p:attrName>fill.on</p:attrName>
                                        </p:attrNameLst>
                                      </p:cBhvr>
                                      <p:to>
                                        <p:strVal val="true"/>
                                      </p:to>
                                    </p:set>
                                  </p:childTnLst>
                                  <p:subTnLst>
                                    <p:audio>
                                      <p:cMediaNode>
                                        <p:cTn display="0" masterRel="sameClick">
                                          <p:stCondLst>
                                            <p:cond evt="begin" delay="0">
                                              <p:tn val="27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2"/>
                  </p:tgtEl>
                </p:cond>
              </p:nextCondLst>
            </p:seq>
            <p:seq concurrent="1" nextAc="seek">
              <p:cTn id="282" restart="whenNotActive" fill="hold" evtFilter="cancelBubble" nodeType="interactiveSeq">
                <p:stCondLst>
                  <p:cond evt="onClick" delay="0">
                    <p:tgtEl>
                      <p:spTgt spid="53"/>
                    </p:tgtEl>
                  </p:cond>
                </p:stCondLst>
                <p:endSync evt="end" delay="0">
                  <p:rtn val="all"/>
                </p:endSync>
                <p:childTnLst>
                  <p:par>
                    <p:cTn id="283" fill="hold">
                      <p:stCondLst>
                        <p:cond delay="0"/>
                      </p:stCondLst>
                      <p:childTnLst>
                        <p:par>
                          <p:cTn id="284" fill="hold">
                            <p:stCondLst>
                              <p:cond delay="0"/>
                            </p:stCondLst>
                            <p:childTnLst>
                              <p:par>
                                <p:cTn id="2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86" dur="250" autoRev="1" fill="remove"/>
                                        <p:tgtEl>
                                          <p:spTgt spid="53"/>
                                        </p:tgtEl>
                                        <p:attrNameLst>
                                          <p:attrName>style.color</p:attrName>
                                        </p:attrNameLst>
                                      </p:cBhvr>
                                      <p:to>
                                        <a:srgbClr val="FFFF66"/>
                                      </p:to>
                                    </p:animClr>
                                    <p:animClr clrSpc="rgb" dir="cw">
                                      <p:cBhvr>
                                        <p:cTn id="287" dur="250" autoRev="1" fill="remove"/>
                                        <p:tgtEl>
                                          <p:spTgt spid="53"/>
                                        </p:tgtEl>
                                        <p:attrNameLst>
                                          <p:attrName>fillcolor</p:attrName>
                                        </p:attrNameLst>
                                      </p:cBhvr>
                                      <p:to>
                                        <a:srgbClr val="FFFF66"/>
                                      </p:to>
                                    </p:animClr>
                                    <p:set>
                                      <p:cBhvr>
                                        <p:cTn id="288" dur="250" autoRev="1" fill="remove"/>
                                        <p:tgtEl>
                                          <p:spTgt spid="53"/>
                                        </p:tgtEl>
                                        <p:attrNameLst>
                                          <p:attrName>fill.type</p:attrName>
                                        </p:attrNameLst>
                                      </p:cBhvr>
                                      <p:to>
                                        <p:strVal val="solid"/>
                                      </p:to>
                                    </p:set>
                                    <p:set>
                                      <p:cBhvr>
                                        <p:cTn id="289" dur="250" autoRev="1" fill="remove"/>
                                        <p:tgtEl>
                                          <p:spTgt spid="53"/>
                                        </p:tgtEl>
                                        <p:attrNameLst>
                                          <p:attrName>fill.on</p:attrName>
                                        </p:attrNameLst>
                                      </p:cBhvr>
                                      <p:to>
                                        <p:strVal val="true"/>
                                      </p:to>
                                    </p:set>
                                  </p:childTnLst>
                                  <p:subTnLst>
                                    <p:audio>
                                      <p:cMediaNode>
                                        <p:cTn display="0" masterRel="sameClick">
                                          <p:stCondLst>
                                            <p:cond evt="begin" delay="0">
                                              <p:tn val="28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3"/>
                  </p:tgtEl>
                </p:cond>
              </p:nextCondLst>
            </p:seq>
            <p:seq concurrent="1" nextAc="seek">
              <p:cTn id="290" restart="whenNotActive" fill="hold" evtFilter="cancelBubble" nodeType="interactiveSeq">
                <p:stCondLst>
                  <p:cond evt="onClick" delay="0">
                    <p:tgtEl>
                      <p:spTgt spid="54"/>
                    </p:tgtEl>
                  </p:cond>
                </p:stCondLst>
                <p:endSync evt="end" delay="0">
                  <p:rtn val="all"/>
                </p:endSync>
                <p:childTnLst>
                  <p:par>
                    <p:cTn id="291" fill="hold">
                      <p:stCondLst>
                        <p:cond delay="0"/>
                      </p:stCondLst>
                      <p:childTnLst>
                        <p:par>
                          <p:cTn id="292" fill="hold">
                            <p:stCondLst>
                              <p:cond delay="0"/>
                            </p:stCondLst>
                            <p:childTnLst>
                              <p:par>
                                <p:cTn id="2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4" dur="250" autoRev="1" fill="remove"/>
                                        <p:tgtEl>
                                          <p:spTgt spid="54"/>
                                        </p:tgtEl>
                                        <p:attrNameLst>
                                          <p:attrName>style.color</p:attrName>
                                        </p:attrNameLst>
                                      </p:cBhvr>
                                      <p:to>
                                        <a:srgbClr val="FFFF66"/>
                                      </p:to>
                                    </p:animClr>
                                    <p:animClr clrSpc="rgb" dir="cw">
                                      <p:cBhvr>
                                        <p:cTn id="295" dur="250" autoRev="1" fill="remove"/>
                                        <p:tgtEl>
                                          <p:spTgt spid="54"/>
                                        </p:tgtEl>
                                        <p:attrNameLst>
                                          <p:attrName>fillcolor</p:attrName>
                                        </p:attrNameLst>
                                      </p:cBhvr>
                                      <p:to>
                                        <a:srgbClr val="FFFF66"/>
                                      </p:to>
                                    </p:animClr>
                                    <p:set>
                                      <p:cBhvr>
                                        <p:cTn id="296" dur="250" autoRev="1" fill="remove"/>
                                        <p:tgtEl>
                                          <p:spTgt spid="54"/>
                                        </p:tgtEl>
                                        <p:attrNameLst>
                                          <p:attrName>fill.type</p:attrName>
                                        </p:attrNameLst>
                                      </p:cBhvr>
                                      <p:to>
                                        <p:strVal val="solid"/>
                                      </p:to>
                                    </p:set>
                                    <p:set>
                                      <p:cBhvr>
                                        <p:cTn id="297" dur="250" autoRev="1" fill="remove"/>
                                        <p:tgtEl>
                                          <p:spTgt spid="54"/>
                                        </p:tgtEl>
                                        <p:attrNameLst>
                                          <p:attrName>fill.on</p:attrName>
                                        </p:attrNameLst>
                                      </p:cBhvr>
                                      <p:to>
                                        <p:strVal val="true"/>
                                      </p:to>
                                    </p:set>
                                  </p:childTnLst>
                                  <p:subTnLst>
                                    <p:audio>
                                      <p:cMediaNode>
                                        <p:cTn display="0" masterRel="sameClick">
                                          <p:stCondLst>
                                            <p:cond evt="begin" delay="0">
                                              <p:tn val="29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4"/>
                  </p:tgtEl>
                </p:cond>
              </p:nextCondLst>
            </p:seq>
            <p:seq concurrent="1" nextAc="seek">
              <p:cTn id="298" restart="whenNotActive" fill="hold" evtFilter="cancelBubble" nodeType="interactiveSeq">
                <p:stCondLst>
                  <p:cond evt="onClick" delay="0">
                    <p:tgtEl>
                      <p:spTgt spid="55"/>
                    </p:tgtEl>
                  </p:cond>
                </p:stCondLst>
                <p:endSync evt="end" delay="0">
                  <p:rtn val="all"/>
                </p:endSync>
                <p:childTnLst>
                  <p:par>
                    <p:cTn id="299" fill="hold">
                      <p:stCondLst>
                        <p:cond delay="0"/>
                      </p:stCondLst>
                      <p:childTnLst>
                        <p:par>
                          <p:cTn id="300" fill="hold">
                            <p:stCondLst>
                              <p:cond delay="0"/>
                            </p:stCondLst>
                            <p:childTnLst>
                              <p:par>
                                <p:cTn id="3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2" dur="250" autoRev="1" fill="remove"/>
                                        <p:tgtEl>
                                          <p:spTgt spid="55"/>
                                        </p:tgtEl>
                                        <p:attrNameLst>
                                          <p:attrName>style.color</p:attrName>
                                        </p:attrNameLst>
                                      </p:cBhvr>
                                      <p:to>
                                        <a:srgbClr val="FFFF66"/>
                                      </p:to>
                                    </p:animClr>
                                    <p:animClr clrSpc="rgb" dir="cw">
                                      <p:cBhvr>
                                        <p:cTn id="303" dur="250" autoRev="1" fill="remove"/>
                                        <p:tgtEl>
                                          <p:spTgt spid="55"/>
                                        </p:tgtEl>
                                        <p:attrNameLst>
                                          <p:attrName>fillcolor</p:attrName>
                                        </p:attrNameLst>
                                      </p:cBhvr>
                                      <p:to>
                                        <a:srgbClr val="FFFF66"/>
                                      </p:to>
                                    </p:animClr>
                                    <p:set>
                                      <p:cBhvr>
                                        <p:cTn id="304" dur="250" autoRev="1" fill="remove"/>
                                        <p:tgtEl>
                                          <p:spTgt spid="55"/>
                                        </p:tgtEl>
                                        <p:attrNameLst>
                                          <p:attrName>fill.type</p:attrName>
                                        </p:attrNameLst>
                                      </p:cBhvr>
                                      <p:to>
                                        <p:strVal val="solid"/>
                                      </p:to>
                                    </p:set>
                                    <p:set>
                                      <p:cBhvr>
                                        <p:cTn id="305" dur="250" autoRev="1" fill="remove"/>
                                        <p:tgtEl>
                                          <p:spTgt spid="55"/>
                                        </p:tgtEl>
                                        <p:attrNameLst>
                                          <p:attrName>fill.on</p:attrName>
                                        </p:attrNameLst>
                                      </p:cBhvr>
                                      <p:to>
                                        <p:strVal val="true"/>
                                      </p:to>
                                    </p:set>
                                  </p:childTnLst>
                                  <p:subTnLst>
                                    <p:audio>
                                      <p:cMediaNode>
                                        <p:cTn display="0" masterRel="sameClick">
                                          <p:stCondLst>
                                            <p:cond evt="begin" delay="0">
                                              <p:tn val="30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5"/>
                  </p:tgtEl>
                </p:cond>
              </p:nextCondLst>
            </p:seq>
            <p:seq concurrent="1" nextAc="seek">
              <p:cTn id="306" restart="whenNotActive" fill="hold" evtFilter="cancelBubble" nodeType="interactiveSeq">
                <p:stCondLst>
                  <p:cond evt="onClick" delay="0">
                    <p:tgtEl>
                      <p:spTgt spid="56"/>
                    </p:tgtEl>
                  </p:cond>
                </p:stCondLst>
                <p:endSync evt="end" delay="0">
                  <p:rtn val="all"/>
                </p:endSync>
                <p:childTnLst>
                  <p:par>
                    <p:cTn id="307" fill="hold">
                      <p:stCondLst>
                        <p:cond delay="0"/>
                      </p:stCondLst>
                      <p:childTnLst>
                        <p:par>
                          <p:cTn id="308" fill="hold">
                            <p:stCondLst>
                              <p:cond delay="0"/>
                            </p:stCondLst>
                            <p:childTnLst>
                              <p:par>
                                <p:cTn id="3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0" dur="250" autoRev="1" fill="remove"/>
                                        <p:tgtEl>
                                          <p:spTgt spid="56"/>
                                        </p:tgtEl>
                                        <p:attrNameLst>
                                          <p:attrName>style.color</p:attrName>
                                        </p:attrNameLst>
                                      </p:cBhvr>
                                      <p:to>
                                        <a:srgbClr val="FFFF66"/>
                                      </p:to>
                                    </p:animClr>
                                    <p:animClr clrSpc="rgb" dir="cw">
                                      <p:cBhvr>
                                        <p:cTn id="311" dur="250" autoRev="1" fill="remove"/>
                                        <p:tgtEl>
                                          <p:spTgt spid="56"/>
                                        </p:tgtEl>
                                        <p:attrNameLst>
                                          <p:attrName>fillcolor</p:attrName>
                                        </p:attrNameLst>
                                      </p:cBhvr>
                                      <p:to>
                                        <a:srgbClr val="FFFF66"/>
                                      </p:to>
                                    </p:animClr>
                                    <p:set>
                                      <p:cBhvr>
                                        <p:cTn id="312" dur="250" autoRev="1" fill="remove"/>
                                        <p:tgtEl>
                                          <p:spTgt spid="56"/>
                                        </p:tgtEl>
                                        <p:attrNameLst>
                                          <p:attrName>fill.type</p:attrName>
                                        </p:attrNameLst>
                                      </p:cBhvr>
                                      <p:to>
                                        <p:strVal val="solid"/>
                                      </p:to>
                                    </p:set>
                                    <p:set>
                                      <p:cBhvr>
                                        <p:cTn id="313" dur="250" autoRev="1" fill="remove"/>
                                        <p:tgtEl>
                                          <p:spTgt spid="56"/>
                                        </p:tgtEl>
                                        <p:attrNameLst>
                                          <p:attrName>fill.on</p:attrName>
                                        </p:attrNameLst>
                                      </p:cBhvr>
                                      <p:to>
                                        <p:strVal val="true"/>
                                      </p:to>
                                    </p:set>
                                  </p:childTnLst>
                                  <p:subTnLst>
                                    <p:audio>
                                      <p:cMediaNode>
                                        <p:cTn display="0" masterRel="sameClick">
                                          <p:stCondLst>
                                            <p:cond evt="begin" delay="0">
                                              <p:tn val="30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6"/>
                  </p:tgtEl>
                </p:cond>
              </p:nextCondLst>
            </p:seq>
            <p:seq concurrent="1" nextAc="seek">
              <p:cTn id="314" restart="whenNotActive" fill="hold" evtFilter="cancelBubble" nodeType="interactiveSeq">
                <p:stCondLst>
                  <p:cond evt="onClick" delay="0">
                    <p:tgtEl>
                      <p:spTgt spid="57"/>
                    </p:tgtEl>
                  </p:cond>
                </p:stCondLst>
                <p:endSync evt="end" delay="0">
                  <p:rtn val="all"/>
                </p:endSync>
                <p:childTnLst>
                  <p:par>
                    <p:cTn id="315" fill="hold">
                      <p:stCondLst>
                        <p:cond delay="0"/>
                      </p:stCondLst>
                      <p:childTnLst>
                        <p:par>
                          <p:cTn id="316" fill="hold">
                            <p:stCondLst>
                              <p:cond delay="0"/>
                            </p:stCondLst>
                            <p:childTnLst>
                              <p:par>
                                <p:cTn id="3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8" dur="250" autoRev="1" fill="remove"/>
                                        <p:tgtEl>
                                          <p:spTgt spid="57"/>
                                        </p:tgtEl>
                                        <p:attrNameLst>
                                          <p:attrName>style.color</p:attrName>
                                        </p:attrNameLst>
                                      </p:cBhvr>
                                      <p:to>
                                        <a:srgbClr val="FFFF66"/>
                                      </p:to>
                                    </p:animClr>
                                    <p:animClr clrSpc="rgb" dir="cw">
                                      <p:cBhvr>
                                        <p:cTn id="319" dur="250" autoRev="1" fill="remove"/>
                                        <p:tgtEl>
                                          <p:spTgt spid="57"/>
                                        </p:tgtEl>
                                        <p:attrNameLst>
                                          <p:attrName>fillcolor</p:attrName>
                                        </p:attrNameLst>
                                      </p:cBhvr>
                                      <p:to>
                                        <a:srgbClr val="FFFF66"/>
                                      </p:to>
                                    </p:animClr>
                                    <p:set>
                                      <p:cBhvr>
                                        <p:cTn id="320" dur="250" autoRev="1" fill="remove"/>
                                        <p:tgtEl>
                                          <p:spTgt spid="57"/>
                                        </p:tgtEl>
                                        <p:attrNameLst>
                                          <p:attrName>fill.type</p:attrName>
                                        </p:attrNameLst>
                                      </p:cBhvr>
                                      <p:to>
                                        <p:strVal val="solid"/>
                                      </p:to>
                                    </p:set>
                                    <p:set>
                                      <p:cBhvr>
                                        <p:cTn id="321" dur="250" autoRev="1" fill="remove"/>
                                        <p:tgtEl>
                                          <p:spTgt spid="57"/>
                                        </p:tgtEl>
                                        <p:attrNameLst>
                                          <p:attrName>fill.on</p:attrName>
                                        </p:attrNameLst>
                                      </p:cBhvr>
                                      <p:to>
                                        <p:strVal val="true"/>
                                      </p:to>
                                    </p:set>
                                  </p:childTnLst>
                                  <p:subTnLst>
                                    <p:audio>
                                      <p:cMediaNode>
                                        <p:cTn display="0" masterRel="sameClick">
                                          <p:stCondLst>
                                            <p:cond evt="begin" delay="0">
                                              <p:tn val="31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7"/>
                  </p:tgtEl>
                </p:cond>
              </p:nextCondLst>
            </p:seq>
            <p:seq concurrent="1" nextAc="seek">
              <p:cTn id="322" restart="whenNotActive" fill="hold" evtFilter="cancelBubble" nodeType="interactiveSeq">
                <p:stCondLst>
                  <p:cond evt="onClick" delay="0">
                    <p:tgtEl>
                      <p:spTgt spid="58"/>
                    </p:tgtEl>
                  </p:cond>
                </p:stCondLst>
                <p:endSync evt="end" delay="0">
                  <p:rtn val="all"/>
                </p:endSync>
                <p:childTnLst>
                  <p:par>
                    <p:cTn id="323" fill="hold">
                      <p:stCondLst>
                        <p:cond delay="0"/>
                      </p:stCondLst>
                      <p:childTnLst>
                        <p:par>
                          <p:cTn id="324" fill="hold">
                            <p:stCondLst>
                              <p:cond delay="0"/>
                            </p:stCondLst>
                            <p:childTnLst>
                              <p:par>
                                <p:cTn id="3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26" dur="250" autoRev="1" fill="remove"/>
                                        <p:tgtEl>
                                          <p:spTgt spid="58"/>
                                        </p:tgtEl>
                                        <p:attrNameLst>
                                          <p:attrName>style.color</p:attrName>
                                        </p:attrNameLst>
                                      </p:cBhvr>
                                      <p:to>
                                        <a:srgbClr val="FFFF66"/>
                                      </p:to>
                                    </p:animClr>
                                    <p:animClr clrSpc="rgb" dir="cw">
                                      <p:cBhvr>
                                        <p:cTn id="327" dur="250" autoRev="1" fill="remove"/>
                                        <p:tgtEl>
                                          <p:spTgt spid="58"/>
                                        </p:tgtEl>
                                        <p:attrNameLst>
                                          <p:attrName>fillcolor</p:attrName>
                                        </p:attrNameLst>
                                      </p:cBhvr>
                                      <p:to>
                                        <a:srgbClr val="FFFF66"/>
                                      </p:to>
                                    </p:animClr>
                                    <p:set>
                                      <p:cBhvr>
                                        <p:cTn id="328" dur="250" autoRev="1" fill="remove"/>
                                        <p:tgtEl>
                                          <p:spTgt spid="58"/>
                                        </p:tgtEl>
                                        <p:attrNameLst>
                                          <p:attrName>fill.type</p:attrName>
                                        </p:attrNameLst>
                                      </p:cBhvr>
                                      <p:to>
                                        <p:strVal val="solid"/>
                                      </p:to>
                                    </p:set>
                                    <p:set>
                                      <p:cBhvr>
                                        <p:cTn id="329" dur="250" autoRev="1" fill="remove"/>
                                        <p:tgtEl>
                                          <p:spTgt spid="58"/>
                                        </p:tgtEl>
                                        <p:attrNameLst>
                                          <p:attrName>fill.on</p:attrName>
                                        </p:attrNameLst>
                                      </p:cBhvr>
                                      <p:to>
                                        <p:strVal val="true"/>
                                      </p:to>
                                    </p:set>
                                  </p:childTnLst>
                                  <p:subTnLst>
                                    <p:audio>
                                      <p:cMediaNode>
                                        <p:cTn display="0" masterRel="sameClick">
                                          <p:stCondLst>
                                            <p:cond evt="begin" delay="0">
                                              <p:tn val="32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8"/>
                  </p:tgtEl>
                </p:cond>
              </p:nextCondLst>
            </p:seq>
            <p:seq concurrent="1" nextAc="seek">
              <p:cTn id="330" restart="whenNotActive" fill="hold" evtFilter="cancelBubble" nodeType="interactiveSeq">
                <p:stCondLst>
                  <p:cond evt="onClick" delay="0">
                    <p:tgtEl>
                      <p:spTgt spid="60"/>
                    </p:tgtEl>
                  </p:cond>
                </p:stCondLst>
                <p:endSync evt="end" delay="0">
                  <p:rtn val="all"/>
                </p:endSync>
                <p:childTnLst>
                  <p:par>
                    <p:cTn id="331" fill="hold">
                      <p:stCondLst>
                        <p:cond delay="0"/>
                      </p:stCondLst>
                      <p:childTnLst>
                        <p:par>
                          <p:cTn id="332" fill="hold">
                            <p:stCondLst>
                              <p:cond delay="0"/>
                            </p:stCondLst>
                            <p:childTnLst>
                              <p:par>
                                <p:cTn id="3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4" dur="250" autoRev="1" fill="remove"/>
                                        <p:tgtEl>
                                          <p:spTgt spid="60"/>
                                        </p:tgtEl>
                                        <p:attrNameLst>
                                          <p:attrName>style.color</p:attrName>
                                        </p:attrNameLst>
                                      </p:cBhvr>
                                      <p:to>
                                        <a:srgbClr val="FFFF66"/>
                                      </p:to>
                                    </p:animClr>
                                    <p:animClr clrSpc="rgb" dir="cw">
                                      <p:cBhvr>
                                        <p:cTn id="335" dur="250" autoRev="1" fill="remove"/>
                                        <p:tgtEl>
                                          <p:spTgt spid="60"/>
                                        </p:tgtEl>
                                        <p:attrNameLst>
                                          <p:attrName>fillcolor</p:attrName>
                                        </p:attrNameLst>
                                      </p:cBhvr>
                                      <p:to>
                                        <a:srgbClr val="FFFF66"/>
                                      </p:to>
                                    </p:animClr>
                                    <p:set>
                                      <p:cBhvr>
                                        <p:cTn id="336" dur="250" autoRev="1" fill="remove"/>
                                        <p:tgtEl>
                                          <p:spTgt spid="60"/>
                                        </p:tgtEl>
                                        <p:attrNameLst>
                                          <p:attrName>fill.type</p:attrName>
                                        </p:attrNameLst>
                                      </p:cBhvr>
                                      <p:to>
                                        <p:strVal val="solid"/>
                                      </p:to>
                                    </p:set>
                                    <p:set>
                                      <p:cBhvr>
                                        <p:cTn id="337" dur="250" autoRev="1" fill="remove"/>
                                        <p:tgtEl>
                                          <p:spTgt spid="60"/>
                                        </p:tgtEl>
                                        <p:attrNameLst>
                                          <p:attrName>fill.on</p:attrName>
                                        </p:attrNameLst>
                                      </p:cBhvr>
                                      <p:to>
                                        <p:strVal val="true"/>
                                      </p:to>
                                    </p:set>
                                  </p:childTnLst>
                                  <p:subTnLst>
                                    <p:audio>
                                      <p:cMediaNode>
                                        <p:cTn display="0" masterRel="sameClick">
                                          <p:stCondLst>
                                            <p:cond evt="begin" delay="0">
                                              <p:tn val="33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0"/>
                  </p:tgtEl>
                </p:cond>
              </p:nextCondLst>
            </p:seq>
            <p:seq concurrent="1" nextAc="seek">
              <p:cTn id="338" restart="whenNotActive" fill="hold" evtFilter="cancelBubble" nodeType="interactiveSeq">
                <p:stCondLst>
                  <p:cond evt="onClick" delay="0">
                    <p:tgtEl>
                      <p:spTgt spid="61"/>
                    </p:tgtEl>
                  </p:cond>
                </p:stCondLst>
                <p:endSync evt="end" delay="0">
                  <p:rtn val="all"/>
                </p:endSync>
                <p:childTnLst>
                  <p:par>
                    <p:cTn id="339" fill="hold">
                      <p:stCondLst>
                        <p:cond delay="0"/>
                      </p:stCondLst>
                      <p:childTnLst>
                        <p:par>
                          <p:cTn id="340" fill="hold">
                            <p:stCondLst>
                              <p:cond delay="0"/>
                            </p:stCondLst>
                            <p:childTnLst>
                              <p:par>
                                <p:cTn id="3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42" dur="250" autoRev="1" fill="remove"/>
                                        <p:tgtEl>
                                          <p:spTgt spid="61"/>
                                        </p:tgtEl>
                                        <p:attrNameLst>
                                          <p:attrName>style.color</p:attrName>
                                        </p:attrNameLst>
                                      </p:cBhvr>
                                      <p:to>
                                        <a:srgbClr val="FFFF66"/>
                                      </p:to>
                                    </p:animClr>
                                    <p:animClr clrSpc="rgb" dir="cw">
                                      <p:cBhvr>
                                        <p:cTn id="343" dur="250" autoRev="1" fill="remove"/>
                                        <p:tgtEl>
                                          <p:spTgt spid="61"/>
                                        </p:tgtEl>
                                        <p:attrNameLst>
                                          <p:attrName>fillcolor</p:attrName>
                                        </p:attrNameLst>
                                      </p:cBhvr>
                                      <p:to>
                                        <a:srgbClr val="FFFF66"/>
                                      </p:to>
                                    </p:animClr>
                                    <p:set>
                                      <p:cBhvr>
                                        <p:cTn id="344" dur="250" autoRev="1" fill="remove"/>
                                        <p:tgtEl>
                                          <p:spTgt spid="61"/>
                                        </p:tgtEl>
                                        <p:attrNameLst>
                                          <p:attrName>fill.type</p:attrName>
                                        </p:attrNameLst>
                                      </p:cBhvr>
                                      <p:to>
                                        <p:strVal val="solid"/>
                                      </p:to>
                                    </p:set>
                                    <p:set>
                                      <p:cBhvr>
                                        <p:cTn id="345" dur="250" autoRev="1" fill="remove"/>
                                        <p:tgtEl>
                                          <p:spTgt spid="61"/>
                                        </p:tgtEl>
                                        <p:attrNameLst>
                                          <p:attrName>fill.on</p:attrName>
                                        </p:attrNameLst>
                                      </p:cBhvr>
                                      <p:to>
                                        <p:strVal val="true"/>
                                      </p:to>
                                    </p:set>
                                  </p:childTnLst>
                                  <p:subTnLst>
                                    <p:audio>
                                      <p:cMediaNode>
                                        <p:cTn display="0" masterRel="sameClick">
                                          <p:stCondLst>
                                            <p:cond evt="begin" delay="0">
                                              <p:tn val="34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1"/>
                  </p:tgtEl>
                </p:cond>
              </p:nextCondLst>
            </p:seq>
            <p:seq concurrent="1" nextAc="seek">
              <p:cTn id="346" restart="whenNotActive" fill="hold" evtFilter="cancelBubble" nodeType="interactiveSeq">
                <p:stCondLst>
                  <p:cond evt="onClick" delay="0">
                    <p:tgtEl>
                      <p:spTgt spid="62"/>
                    </p:tgtEl>
                  </p:cond>
                </p:stCondLst>
                <p:endSync evt="end" delay="0">
                  <p:rtn val="all"/>
                </p:endSync>
                <p:childTnLst>
                  <p:par>
                    <p:cTn id="347" fill="hold">
                      <p:stCondLst>
                        <p:cond delay="0"/>
                      </p:stCondLst>
                      <p:childTnLst>
                        <p:par>
                          <p:cTn id="348" fill="hold">
                            <p:stCondLst>
                              <p:cond delay="0"/>
                            </p:stCondLst>
                            <p:childTnLst>
                              <p:par>
                                <p:cTn id="3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0" dur="250" autoRev="1" fill="remove"/>
                                        <p:tgtEl>
                                          <p:spTgt spid="62"/>
                                        </p:tgtEl>
                                        <p:attrNameLst>
                                          <p:attrName>style.color</p:attrName>
                                        </p:attrNameLst>
                                      </p:cBhvr>
                                      <p:to>
                                        <a:srgbClr val="FFFF66"/>
                                      </p:to>
                                    </p:animClr>
                                    <p:animClr clrSpc="rgb" dir="cw">
                                      <p:cBhvr>
                                        <p:cTn id="351" dur="250" autoRev="1" fill="remove"/>
                                        <p:tgtEl>
                                          <p:spTgt spid="62"/>
                                        </p:tgtEl>
                                        <p:attrNameLst>
                                          <p:attrName>fillcolor</p:attrName>
                                        </p:attrNameLst>
                                      </p:cBhvr>
                                      <p:to>
                                        <a:srgbClr val="FFFF66"/>
                                      </p:to>
                                    </p:animClr>
                                    <p:set>
                                      <p:cBhvr>
                                        <p:cTn id="352" dur="250" autoRev="1" fill="remove"/>
                                        <p:tgtEl>
                                          <p:spTgt spid="62"/>
                                        </p:tgtEl>
                                        <p:attrNameLst>
                                          <p:attrName>fill.type</p:attrName>
                                        </p:attrNameLst>
                                      </p:cBhvr>
                                      <p:to>
                                        <p:strVal val="solid"/>
                                      </p:to>
                                    </p:set>
                                    <p:set>
                                      <p:cBhvr>
                                        <p:cTn id="353" dur="250" autoRev="1" fill="remove"/>
                                        <p:tgtEl>
                                          <p:spTgt spid="62"/>
                                        </p:tgtEl>
                                        <p:attrNameLst>
                                          <p:attrName>fill.on</p:attrName>
                                        </p:attrNameLst>
                                      </p:cBhvr>
                                      <p:to>
                                        <p:strVal val="true"/>
                                      </p:to>
                                    </p:set>
                                  </p:childTnLst>
                                  <p:subTnLst>
                                    <p:audio>
                                      <p:cMediaNode>
                                        <p:cTn display="0" masterRel="sameClick">
                                          <p:stCondLst>
                                            <p:cond evt="begin" delay="0">
                                              <p:tn val="34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2"/>
                  </p:tgtEl>
                </p:cond>
              </p:nextCondLst>
            </p:seq>
            <p:seq concurrent="1" nextAc="seek">
              <p:cTn id="354" restart="whenNotActive" fill="hold" evtFilter="cancelBubble" nodeType="interactiveSeq">
                <p:stCondLst>
                  <p:cond evt="onClick" delay="0">
                    <p:tgtEl>
                      <p:spTgt spid="63"/>
                    </p:tgtEl>
                  </p:cond>
                </p:stCondLst>
                <p:endSync evt="end" delay="0">
                  <p:rtn val="all"/>
                </p:endSync>
                <p:childTnLst>
                  <p:par>
                    <p:cTn id="355" fill="hold">
                      <p:stCondLst>
                        <p:cond delay="0"/>
                      </p:stCondLst>
                      <p:childTnLst>
                        <p:par>
                          <p:cTn id="356" fill="hold">
                            <p:stCondLst>
                              <p:cond delay="0"/>
                            </p:stCondLst>
                            <p:childTnLst>
                              <p:par>
                                <p:cTn id="3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8" dur="250" autoRev="1" fill="remove"/>
                                        <p:tgtEl>
                                          <p:spTgt spid="63"/>
                                        </p:tgtEl>
                                        <p:attrNameLst>
                                          <p:attrName>style.color</p:attrName>
                                        </p:attrNameLst>
                                      </p:cBhvr>
                                      <p:to>
                                        <a:srgbClr val="FFFF66"/>
                                      </p:to>
                                    </p:animClr>
                                    <p:animClr clrSpc="rgb" dir="cw">
                                      <p:cBhvr>
                                        <p:cTn id="359" dur="250" autoRev="1" fill="remove"/>
                                        <p:tgtEl>
                                          <p:spTgt spid="63"/>
                                        </p:tgtEl>
                                        <p:attrNameLst>
                                          <p:attrName>fillcolor</p:attrName>
                                        </p:attrNameLst>
                                      </p:cBhvr>
                                      <p:to>
                                        <a:srgbClr val="FFFF66"/>
                                      </p:to>
                                    </p:animClr>
                                    <p:set>
                                      <p:cBhvr>
                                        <p:cTn id="360" dur="250" autoRev="1" fill="remove"/>
                                        <p:tgtEl>
                                          <p:spTgt spid="63"/>
                                        </p:tgtEl>
                                        <p:attrNameLst>
                                          <p:attrName>fill.type</p:attrName>
                                        </p:attrNameLst>
                                      </p:cBhvr>
                                      <p:to>
                                        <p:strVal val="solid"/>
                                      </p:to>
                                    </p:set>
                                    <p:set>
                                      <p:cBhvr>
                                        <p:cTn id="361" dur="250" autoRev="1" fill="remove"/>
                                        <p:tgtEl>
                                          <p:spTgt spid="63"/>
                                        </p:tgtEl>
                                        <p:attrNameLst>
                                          <p:attrName>fill.on</p:attrName>
                                        </p:attrNameLst>
                                      </p:cBhvr>
                                      <p:to>
                                        <p:strVal val="true"/>
                                      </p:to>
                                    </p:set>
                                  </p:childTnLst>
                                  <p:subTnLst>
                                    <p:audio>
                                      <p:cMediaNode>
                                        <p:cTn display="0" masterRel="sameClick">
                                          <p:stCondLst>
                                            <p:cond evt="begin" delay="0">
                                              <p:tn val="35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3"/>
                  </p:tgtEl>
                </p:cond>
              </p:nextCondLst>
            </p:seq>
            <p:seq concurrent="1" nextAc="seek">
              <p:cTn id="362" restart="whenNotActive" fill="hold" evtFilter="cancelBubble" nodeType="interactiveSeq">
                <p:stCondLst>
                  <p:cond evt="onClick" delay="0">
                    <p:tgtEl>
                      <p:spTgt spid="64"/>
                    </p:tgtEl>
                  </p:cond>
                </p:stCondLst>
                <p:endSync evt="end" delay="0">
                  <p:rtn val="all"/>
                </p:endSync>
                <p:childTnLst>
                  <p:par>
                    <p:cTn id="363" fill="hold">
                      <p:stCondLst>
                        <p:cond delay="0"/>
                      </p:stCondLst>
                      <p:childTnLst>
                        <p:par>
                          <p:cTn id="364" fill="hold">
                            <p:stCondLst>
                              <p:cond delay="0"/>
                            </p:stCondLst>
                            <p:childTnLst>
                              <p:par>
                                <p:cTn id="3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66" dur="250" autoRev="1" fill="remove"/>
                                        <p:tgtEl>
                                          <p:spTgt spid="64"/>
                                        </p:tgtEl>
                                        <p:attrNameLst>
                                          <p:attrName>style.color</p:attrName>
                                        </p:attrNameLst>
                                      </p:cBhvr>
                                      <p:to>
                                        <a:srgbClr val="FFFF66"/>
                                      </p:to>
                                    </p:animClr>
                                    <p:animClr clrSpc="rgb" dir="cw">
                                      <p:cBhvr>
                                        <p:cTn id="367" dur="250" autoRev="1" fill="remove"/>
                                        <p:tgtEl>
                                          <p:spTgt spid="64"/>
                                        </p:tgtEl>
                                        <p:attrNameLst>
                                          <p:attrName>fillcolor</p:attrName>
                                        </p:attrNameLst>
                                      </p:cBhvr>
                                      <p:to>
                                        <a:srgbClr val="FFFF66"/>
                                      </p:to>
                                    </p:animClr>
                                    <p:set>
                                      <p:cBhvr>
                                        <p:cTn id="368" dur="250" autoRev="1" fill="remove"/>
                                        <p:tgtEl>
                                          <p:spTgt spid="64"/>
                                        </p:tgtEl>
                                        <p:attrNameLst>
                                          <p:attrName>fill.type</p:attrName>
                                        </p:attrNameLst>
                                      </p:cBhvr>
                                      <p:to>
                                        <p:strVal val="solid"/>
                                      </p:to>
                                    </p:set>
                                    <p:set>
                                      <p:cBhvr>
                                        <p:cTn id="369" dur="250" autoRev="1" fill="remove"/>
                                        <p:tgtEl>
                                          <p:spTgt spid="64"/>
                                        </p:tgtEl>
                                        <p:attrNameLst>
                                          <p:attrName>fill.on</p:attrName>
                                        </p:attrNameLst>
                                      </p:cBhvr>
                                      <p:to>
                                        <p:strVal val="true"/>
                                      </p:to>
                                    </p:set>
                                  </p:childTnLst>
                                  <p:subTnLst>
                                    <p:audio>
                                      <p:cMediaNode>
                                        <p:cTn display="0" masterRel="sameClick">
                                          <p:stCondLst>
                                            <p:cond evt="begin" delay="0">
                                              <p:tn val="36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4"/>
                  </p:tgtEl>
                </p:cond>
              </p:nextCondLst>
            </p:seq>
            <p:seq concurrent="1" nextAc="seek">
              <p:cTn id="370" restart="whenNotActive" fill="hold" evtFilter="cancelBubble" nodeType="interactiveSeq">
                <p:stCondLst>
                  <p:cond evt="onClick" delay="0">
                    <p:tgtEl>
                      <p:spTgt spid="65"/>
                    </p:tgtEl>
                  </p:cond>
                </p:stCondLst>
                <p:endSync evt="end" delay="0">
                  <p:rtn val="all"/>
                </p:endSync>
                <p:childTnLst>
                  <p:par>
                    <p:cTn id="371" fill="hold">
                      <p:stCondLst>
                        <p:cond delay="0"/>
                      </p:stCondLst>
                      <p:childTnLst>
                        <p:par>
                          <p:cTn id="372" fill="hold">
                            <p:stCondLst>
                              <p:cond delay="0"/>
                            </p:stCondLst>
                            <p:childTnLst>
                              <p:par>
                                <p:cTn id="3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4" dur="250" autoRev="1" fill="remove"/>
                                        <p:tgtEl>
                                          <p:spTgt spid="65"/>
                                        </p:tgtEl>
                                        <p:attrNameLst>
                                          <p:attrName>style.color</p:attrName>
                                        </p:attrNameLst>
                                      </p:cBhvr>
                                      <p:to>
                                        <a:srgbClr val="FFFF66"/>
                                      </p:to>
                                    </p:animClr>
                                    <p:animClr clrSpc="rgb" dir="cw">
                                      <p:cBhvr>
                                        <p:cTn id="375" dur="250" autoRev="1" fill="remove"/>
                                        <p:tgtEl>
                                          <p:spTgt spid="65"/>
                                        </p:tgtEl>
                                        <p:attrNameLst>
                                          <p:attrName>fillcolor</p:attrName>
                                        </p:attrNameLst>
                                      </p:cBhvr>
                                      <p:to>
                                        <a:srgbClr val="FFFF66"/>
                                      </p:to>
                                    </p:animClr>
                                    <p:set>
                                      <p:cBhvr>
                                        <p:cTn id="376" dur="250" autoRev="1" fill="remove"/>
                                        <p:tgtEl>
                                          <p:spTgt spid="65"/>
                                        </p:tgtEl>
                                        <p:attrNameLst>
                                          <p:attrName>fill.type</p:attrName>
                                        </p:attrNameLst>
                                      </p:cBhvr>
                                      <p:to>
                                        <p:strVal val="solid"/>
                                      </p:to>
                                    </p:set>
                                    <p:set>
                                      <p:cBhvr>
                                        <p:cTn id="377" dur="250" autoRev="1" fill="remove"/>
                                        <p:tgtEl>
                                          <p:spTgt spid="65"/>
                                        </p:tgtEl>
                                        <p:attrNameLst>
                                          <p:attrName>fill.on</p:attrName>
                                        </p:attrNameLst>
                                      </p:cBhvr>
                                      <p:to>
                                        <p:strVal val="true"/>
                                      </p:to>
                                    </p:set>
                                  </p:childTnLst>
                                  <p:subTnLst>
                                    <p:audio>
                                      <p:cMediaNode>
                                        <p:cTn display="0" masterRel="sameClick">
                                          <p:stCondLst>
                                            <p:cond evt="begin" delay="0">
                                              <p:tn val="37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5"/>
                  </p:tgtEl>
                </p:cond>
              </p:nextCondLst>
            </p:seq>
            <p:seq concurrent="1" nextAc="seek">
              <p:cTn id="378" restart="whenNotActive" fill="hold" evtFilter="cancelBubble" nodeType="interactiveSeq">
                <p:stCondLst>
                  <p:cond evt="onClick" delay="0">
                    <p:tgtEl>
                      <p:spTgt spid="66"/>
                    </p:tgtEl>
                  </p:cond>
                </p:stCondLst>
                <p:endSync evt="end" delay="0">
                  <p:rtn val="all"/>
                </p:endSync>
                <p:childTnLst>
                  <p:par>
                    <p:cTn id="379" fill="hold">
                      <p:stCondLst>
                        <p:cond delay="0"/>
                      </p:stCondLst>
                      <p:childTnLst>
                        <p:par>
                          <p:cTn id="380" fill="hold">
                            <p:stCondLst>
                              <p:cond delay="0"/>
                            </p:stCondLst>
                            <p:childTnLst>
                              <p:par>
                                <p:cTn id="3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2" dur="250" autoRev="1" fill="remove"/>
                                        <p:tgtEl>
                                          <p:spTgt spid="66"/>
                                        </p:tgtEl>
                                        <p:attrNameLst>
                                          <p:attrName>style.color</p:attrName>
                                        </p:attrNameLst>
                                      </p:cBhvr>
                                      <p:to>
                                        <a:srgbClr val="FFFF66"/>
                                      </p:to>
                                    </p:animClr>
                                    <p:animClr clrSpc="rgb" dir="cw">
                                      <p:cBhvr>
                                        <p:cTn id="383" dur="250" autoRev="1" fill="remove"/>
                                        <p:tgtEl>
                                          <p:spTgt spid="66"/>
                                        </p:tgtEl>
                                        <p:attrNameLst>
                                          <p:attrName>fillcolor</p:attrName>
                                        </p:attrNameLst>
                                      </p:cBhvr>
                                      <p:to>
                                        <a:srgbClr val="FFFF66"/>
                                      </p:to>
                                    </p:animClr>
                                    <p:set>
                                      <p:cBhvr>
                                        <p:cTn id="384" dur="250" autoRev="1" fill="remove"/>
                                        <p:tgtEl>
                                          <p:spTgt spid="66"/>
                                        </p:tgtEl>
                                        <p:attrNameLst>
                                          <p:attrName>fill.type</p:attrName>
                                        </p:attrNameLst>
                                      </p:cBhvr>
                                      <p:to>
                                        <p:strVal val="solid"/>
                                      </p:to>
                                    </p:set>
                                    <p:set>
                                      <p:cBhvr>
                                        <p:cTn id="385" dur="250" autoRev="1" fill="remove"/>
                                        <p:tgtEl>
                                          <p:spTgt spid="66"/>
                                        </p:tgtEl>
                                        <p:attrNameLst>
                                          <p:attrName>fill.on</p:attrName>
                                        </p:attrNameLst>
                                      </p:cBhvr>
                                      <p:to>
                                        <p:strVal val="true"/>
                                      </p:to>
                                    </p:set>
                                  </p:childTnLst>
                                  <p:subTnLst>
                                    <p:audio>
                                      <p:cMediaNode>
                                        <p:cTn display="0" masterRel="sameClick">
                                          <p:stCondLst>
                                            <p:cond evt="begin" delay="0">
                                              <p:tn val="38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6"/>
                  </p:tgtEl>
                </p:cond>
              </p:nextCondLst>
            </p:seq>
            <p:seq concurrent="1" nextAc="seek">
              <p:cTn id="386" restart="whenNotActive" fill="hold" evtFilter="cancelBubble" nodeType="interactiveSeq">
                <p:stCondLst>
                  <p:cond evt="onClick" delay="0">
                    <p:tgtEl>
                      <p:spTgt spid="67"/>
                    </p:tgtEl>
                  </p:cond>
                </p:stCondLst>
                <p:endSync evt="end" delay="0">
                  <p:rtn val="all"/>
                </p:endSync>
                <p:childTnLst>
                  <p:par>
                    <p:cTn id="387" fill="hold">
                      <p:stCondLst>
                        <p:cond delay="0"/>
                      </p:stCondLst>
                      <p:childTnLst>
                        <p:par>
                          <p:cTn id="388" fill="hold">
                            <p:stCondLst>
                              <p:cond delay="0"/>
                            </p:stCondLst>
                            <p:childTnLst>
                              <p:par>
                                <p:cTn id="3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0" dur="250" autoRev="1" fill="remove"/>
                                        <p:tgtEl>
                                          <p:spTgt spid="67"/>
                                        </p:tgtEl>
                                        <p:attrNameLst>
                                          <p:attrName>style.color</p:attrName>
                                        </p:attrNameLst>
                                      </p:cBhvr>
                                      <p:to>
                                        <a:srgbClr val="FFFF66"/>
                                      </p:to>
                                    </p:animClr>
                                    <p:animClr clrSpc="rgb" dir="cw">
                                      <p:cBhvr>
                                        <p:cTn id="391" dur="250" autoRev="1" fill="remove"/>
                                        <p:tgtEl>
                                          <p:spTgt spid="67"/>
                                        </p:tgtEl>
                                        <p:attrNameLst>
                                          <p:attrName>fillcolor</p:attrName>
                                        </p:attrNameLst>
                                      </p:cBhvr>
                                      <p:to>
                                        <a:srgbClr val="FFFF66"/>
                                      </p:to>
                                    </p:animClr>
                                    <p:set>
                                      <p:cBhvr>
                                        <p:cTn id="392" dur="250" autoRev="1" fill="remove"/>
                                        <p:tgtEl>
                                          <p:spTgt spid="67"/>
                                        </p:tgtEl>
                                        <p:attrNameLst>
                                          <p:attrName>fill.type</p:attrName>
                                        </p:attrNameLst>
                                      </p:cBhvr>
                                      <p:to>
                                        <p:strVal val="solid"/>
                                      </p:to>
                                    </p:set>
                                    <p:set>
                                      <p:cBhvr>
                                        <p:cTn id="393" dur="250" autoRev="1" fill="remove"/>
                                        <p:tgtEl>
                                          <p:spTgt spid="67"/>
                                        </p:tgtEl>
                                        <p:attrNameLst>
                                          <p:attrName>fill.on</p:attrName>
                                        </p:attrNameLst>
                                      </p:cBhvr>
                                      <p:to>
                                        <p:strVal val="true"/>
                                      </p:to>
                                    </p:set>
                                  </p:childTnLst>
                                  <p:subTnLst>
                                    <p:audio>
                                      <p:cMediaNode>
                                        <p:cTn display="0" masterRel="sameClick">
                                          <p:stCondLst>
                                            <p:cond evt="begin" delay="0">
                                              <p:tn val="38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7"/>
                  </p:tgtEl>
                </p:cond>
              </p:nextCondLst>
            </p:seq>
            <p:seq concurrent="1" nextAc="seek">
              <p:cTn id="394" restart="whenNotActive" fill="hold" evtFilter="cancelBubble" nodeType="interactiveSeq">
                <p:stCondLst>
                  <p:cond evt="onClick" delay="0">
                    <p:tgtEl>
                      <p:spTgt spid="68"/>
                    </p:tgtEl>
                  </p:cond>
                </p:stCondLst>
                <p:endSync evt="end" delay="0">
                  <p:rtn val="all"/>
                </p:endSync>
                <p:childTnLst>
                  <p:par>
                    <p:cTn id="395" fill="hold">
                      <p:stCondLst>
                        <p:cond delay="0"/>
                      </p:stCondLst>
                      <p:childTnLst>
                        <p:par>
                          <p:cTn id="396" fill="hold">
                            <p:stCondLst>
                              <p:cond delay="0"/>
                            </p:stCondLst>
                            <p:childTnLst>
                              <p:par>
                                <p:cTn id="3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8" dur="250" autoRev="1" fill="remove"/>
                                        <p:tgtEl>
                                          <p:spTgt spid="68"/>
                                        </p:tgtEl>
                                        <p:attrNameLst>
                                          <p:attrName>style.color</p:attrName>
                                        </p:attrNameLst>
                                      </p:cBhvr>
                                      <p:to>
                                        <a:srgbClr val="FFFF66"/>
                                      </p:to>
                                    </p:animClr>
                                    <p:animClr clrSpc="rgb" dir="cw">
                                      <p:cBhvr>
                                        <p:cTn id="399" dur="250" autoRev="1" fill="remove"/>
                                        <p:tgtEl>
                                          <p:spTgt spid="68"/>
                                        </p:tgtEl>
                                        <p:attrNameLst>
                                          <p:attrName>fillcolor</p:attrName>
                                        </p:attrNameLst>
                                      </p:cBhvr>
                                      <p:to>
                                        <a:srgbClr val="FFFF66"/>
                                      </p:to>
                                    </p:animClr>
                                    <p:set>
                                      <p:cBhvr>
                                        <p:cTn id="400" dur="250" autoRev="1" fill="remove"/>
                                        <p:tgtEl>
                                          <p:spTgt spid="68"/>
                                        </p:tgtEl>
                                        <p:attrNameLst>
                                          <p:attrName>fill.type</p:attrName>
                                        </p:attrNameLst>
                                      </p:cBhvr>
                                      <p:to>
                                        <p:strVal val="solid"/>
                                      </p:to>
                                    </p:set>
                                    <p:set>
                                      <p:cBhvr>
                                        <p:cTn id="401" dur="250" autoRev="1" fill="remove"/>
                                        <p:tgtEl>
                                          <p:spTgt spid="68"/>
                                        </p:tgtEl>
                                        <p:attrNameLst>
                                          <p:attrName>fill.on</p:attrName>
                                        </p:attrNameLst>
                                      </p:cBhvr>
                                      <p:to>
                                        <p:strVal val="true"/>
                                      </p:to>
                                    </p:set>
                                  </p:childTnLst>
                                  <p:subTnLst>
                                    <p:audio>
                                      <p:cMediaNode>
                                        <p:cTn display="0" masterRel="sameClick">
                                          <p:stCondLst>
                                            <p:cond evt="begin" delay="0">
                                              <p:tn val="39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8"/>
                  </p:tgtEl>
                </p:cond>
              </p:nextCondLst>
            </p:seq>
            <p:seq concurrent="1" nextAc="seek">
              <p:cTn id="402" restart="whenNotActive" fill="hold" evtFilter="cancelBubble" nodeType="interactiveSeq">
                <p:stCondLst>
                  <p:cond evt="onClick" delay="0">
                    <p:tgtEl>
                      <p:spTgt spid="69"/>
                    </p:tgtEl>
                  </p:cond>
                </p:stCondLst>
                <p:endSync evt="end" delay="0">
                  <p:rtn val="all"/>
                </p:endSync>
                <p:childTnLst>
                  <p:par>
                    <p:cTn id="403" fill="hold">
                      <p:stCondLst>
                        <p:cond delay="0"/>
                      </p:stCondLst>
                      <p:childTnLst>
                        <p:par>
                          <p:cTn id="404" fill="hold">
                            <p:stCondLst>
                              <p:cond delay="0"/>
                            </p:stCondLst>
                            <p:childTnLst>
                              <p:par>
                                <p:cTn id="4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06" dur="250" autoRev="1" fill="remove"/>
                                        <p:tgtEl>
                                          <p:spTgt spid="69"/>
                                        </p:tgtEl>
                                        <p:attrNameLst>
                                          <p:attrName>style.color</p:attrName>
                                        </p:attrNameLst>
                                      </p:cBhvr>
                                      <p:to>
                                        <a:srgbClr val="FFFF66"/>
                                      </p:to>
                                    </p:animClr>
                                    <p:animClr clrSpc="rgb" dir="cw">
                                      <p:cBhvr>
                                        <p:cTn id="407" dur="250" autoRev="1" fill="remove"/>
                                        <p:tgtEl>
                                          <p:spTgt spid="69"/>
                                        </p:tgtEl>
                                        <p:attrNameLst>
                                          <p:attrName>fillcolor</p:attrName>
                                        </p:attrNameLst>
                                      </p:cBhvr>
                                      <p:to>
                                        <a:srgbClr val="FFFF66"/>
                                      </p:to>
                                    </p:animClr>
                                    <p:set>
                                      <p:cBhvr>
                                        <p:cTn id="408" dur="250" autoRev="1" fill="remove"/>
                                        <p:tgtEl>
                                          <p:spTgt spid="69"/>
                                        </p:tgtEl>
                                        <p:attrNameLst>
                                          <p:attrName>fill.type</p:attrName>
                                        </p:attrNameLst>
                                      </p:cBhvr>
                                      <p:to>
                                        <p:strVal val="solid"/>
                                      </p:to>
                                    </p:set>
                                    <p:set>
                                      <p:cBhvr>
                                        <p:cTn id="409" dur="250" autoRev="1" fill="remove"/>
                                        <p:tgtEl>
                                          <p:spTgt spid="69"/>
                                        </p:tgtEl>
                                        <p:attrNameLst>
                                          <p:attrName>fill.on</p:attrName>
                                        </p:attrNameLst>
                                      </p:cBhvr>
                                      <p:to>
                                        <p:strVal val="true"/>
                                      </p:to>
                                    </p:set>
                                  </p:childTnLst>
                                  <p:subTnLst>
                                    <p:audio>
                                      <p:cMediaNode>
                                        <p:cTn display="0" masterRel="sameClick">
                                          <p:stCondLst>
                                            <p:cond evt="begin" delay="0">
                                              <p:tn val="40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9"/>
                  </p:tgtEl>
                </p:cond>
              </p:nextCondLst>
            </p:seq>
            <p:seq concurrent="1" nextAc="seek">
              <p:cTn id="410" restart="whenNotActive" fill="hold" evtFilter="cancelBubble" nodeType="interactiveSeq">
                <p:stCondLst>
                  <p:cond evt="onClick" delay="0">
                    <p:tgtEl>
                      <p:spTgt spid="70"/>
                    </p:tgtEl>
                  </p:cond>
                </p:stCondLst>
                <p:endSync evt="end" delay="0">
                  <p:rtn val="all"/>
                </p:endSync>
                <p:childTnLst>
                  <p:par>
                    <p:cTn id="411" fill="hold">
                      <p:stCondLst>
                        <p:cond delay="0"/>
                      </p:stCondLst>
                      <p:childTnLst>
                        <p:par>
                          <p:cTn id="412" fill="hold">
                            <p:stCondLst>
                              <p:cond delay="0"/>
                            </p:stCondLst>
                            <p:childTnLst>
                              <p:par>
                                <p:cTn id="4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4" dur="250" autoRev="1" fill="remove"/>
                                        <p:tgtEl>
                                          <p:spTgt spid="70"/>
                                        </p:tgtEl>
                                        <p:attrNameLst>
                                          <p:attrName>style.color</p:attrName>
                                        </p:attrNameLst>
                                      </p:cBhvr>
                                      <p:to>
                                        <a:srgbClr val="FFFF66"/>
                                      </p:to>
                                    </p:animClr>
                                    <p:animClr clrSpc="rgb" dir="cw">
                                      <p:cBhvr>
                                        <p:cTn id="415" dur="250" autoRev="1" fill="remove"/>
                                        <p:tgtEl>
                                          <p:spTgt spid="70"/>
                                        </p:tgtEl>
                                        <p:attrNameLst>
                                          <p:attrName>fillcolor</p:attrName>
                                        </p:attrNameLst>
                                      </p:cBhvr>
                                      <p:to>
                                        <a:srgbClr val="FFFF66"/>
                                      </p:to>
                                    </p:animClr>
                                    <p:set>
                                      <p:cBhvr>
                                        <p:cTn id="416" dur="250" autoRev="1" fill="remove"/>
                                        <p:tgtEl>
                                          <p:spTgt spid="70"/>
                                        </p:tgtEl>
                                        <p:attrNameLst>
                                          <p:attrName>fill.type</p:attrName>
                                        </p:attrNameLst>
                                      </p:cBhvr>
                                      <p:to>
                                        <p:strVal val="solid"/>
                                      </p:to>
                                    </p:set>
                                    <p:set>
                                      <p:cBhvr>
                                        <p:cTn id="417" dur="250" autoRev="1" fill="remove"/>
                                        <p:tgtEl>
                                          <p:spTgt spid="70"/>
                                        </p:tgtEl>
                                        <p:attrNameLst>
                                          <p:attrName>fill.on</p:attrName>
                                        </p:attrNameLst>
                                      </p:cBhvr>
                                      <p:to>
                                        <p:strVal val="true"/>
                                      </p:to>
                                    </p:set>
                                  </p:childTnLst>
                                  <p:subTnLst>
                                    <p:audio>
                                      <p:cMediaNode>
                                        <p:cTn display="0" masterRel="sameClick">
                                          <p:stCondLst>
                                            <p:cond evt="begin" delay="0">
                                              <p:tn val="41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0"/>
                  </p:tgtEl>
                </p:cond>
              </p:nextCondLst>
            </p:seq>
            <p:seq concurrent="1" nextAc="seek">
              <p:cTn id="418" restart="whenNotActive" fill="hold" evtFilter="cancelBubble" nodeType="interactiveSeq">
                <p:stCondLst>
                  <p:cond evt="onClick" delay="0">
                    <p:tgtEl>
                      <p:spTgt spid="71"/>
                    </p:tgtEl>
                  </p:cond>
                </p:stCondLst>
                <p:endSync evt="end" delay="0">
                  <p:rtn val="all"/>
                </p:endSync>
                <p:childTnLst>
                  <p:par>
                    <p:cTn id="419" fill="hold">
                      <p:stCondLst>
                        <p:cond delay="0"/>
                      </p:stCondLst>
                      <p:childTnLst>
                        <p:par>
                          <p:cTn id="420" fill="hold">
                            <p:stCondLst>
                              <p:cond delay="0"/>
                            </p:stCondLst>
                            <p:childTnLst>
                              <p:par>
                                <p:cTn id="4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22" dur="250" autoRev="1" fill="remove"/>
                                        <p:tgtEl>
                                          <p:spTgt spid="71"/>
                                        </p:tgtEl>
                                        <p:attrNameLst>
                                          <p:attrName>style.color</p:attrName>
                                        </p:attrNameLst>
                                      </p:cBhvr>
                                      <p:to>
                                        <a:srgbClr val="FFFF66"/>
                                      </p:to>
                                    </p:animClr>
                                    <p:animClr clrSpc="rgb" dir="cw">
                                      <p:cBhvr>
                                        <p:cTn id="423" dur="250" autoRev="1" fill="remove"/>
                                        <p:tgtEl>
                                          <p:spTgt spid="71"/>
                                        </p:tgtEl>
                                        <p:attrNameLst>
                                          <p:attrName>fillcolor</p:attrName>
                                        </p:attrNameLst>
                                      </p:cBhvr>
                                      <p:to>
                                        <a:srgbClr val="FFFF66"/>
                                      </p:to>
                                    </p:animClr>
                                    <p:set>
                                      <p:cBhvr>
                                        <p:cTn id="424" dur="250" autoRev="1" fill="remove"/>
                                        <p:tgtEl>
                                          <p:spTgt spid="71"/>
                                        </p:tgtEl>
                                        <p:attrNameLst>
                                          <p:attrName>fill.type</p:attrName>
                                        </p:attrNameLst>
                                      </p:cBhvr>
                                      <p:to>
                                        <p:strVal val="solid"/>
                                      </p:to>
                                    </p:set>
                                    <p:set>
                                      <p:cBhvr>
                                        <p:cTn id="425" dur="250" autoRev="1" fill="remove"/>
                                        <p:tgtEl>
                                          <p:spTgt spid="71"/>
                                        </p:tgtEl>
                                        <p:attrNameLst>
                                          <p:attrName>fill.on</p:attrName>
                                        </p:attrNameLst>
                                      </p:cBhvr>
                                      <p:to>
                                        <p:strVal val="true"/>
                                      </p:to>
                                    </p:set>
                                  </p:childTnLst>
                                  <p:subTnLst>
                                    <p:audio>
                                      <p:cMediaNode>
                                        <p:cTn display="0" masterRel="sameClick">
                                          <p:stCondLst>
                                            <p:cond evt="begin" delay="0">
                                              <p:tn val="42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1"/>
                  </p:tgtEl>
                </p:cond>
              </p:nextCondLst>
            </p:seq>
            <p:seq concurrent="1" nextAc="seek">
              <p:cTn id="426" restart="whenNotActive" fill="hold" evtFilter="cancelBubble" nodeType="interactiveSeq">
                <p:stCondLst>
                  <p:cond evt="onClick" delay="0">
                    <p:tgtEl>
                      <p:spTgt spid="72"/>
                    </p:tgtEl>
                  </p:cond>
                </p:stCondLst>
                <p:endSync evt="end" delay="0">
                  <p:rtn val="all"/>
                </p:endSync>
                <p:childTnLst>
                  <p:par>
                    <p:cTn id="427" fill="hold">
                      <p:stCondLst>
                        <p:cond delay="0"/>
                      </p:stCondLst>
                      <p:childTnLst>
                        <p:par>
                          <p:cTn id="428" fill="hold">
                            <p:stCondLst>
                              <p:cond delay="0"/>
                            </p:stCondLst>
                            <p:childTnLst>
                              <p:par>
                                <p:cTn id="4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0" dur="250" autoRev="1" fill="remove"/>
                                        <p:tgtEl>
                                          <p:spTgt spid="72"/>
                                        </p:tgtEl>
                                        <p:attrNameLst>
                                          <p:attrName>style.color</p:attrName>
                                        </p:attrNameLst>
                                      </p:cBhvr>
                                      <p:to>
                                        <a:srgbClr val="FFFF66"/>
                                      </p:to>
                                    </p:animClr>
                                    <p:animClr clrSpc="rgb" dir="cw">
                                      <p:cBhvr>
                                        <p:cTn id="431" dur="250" autoRev="1" fill="remove"/>
                                        <p:tgtEl>
                                          <p:spTgt spid="72"/>
                                        </p:tgtEl>
                                        <p:attrNameLst>
                                          <p:attrName>fillcolor</p:attrName>
                                        </p:attrNameLst>
                                      </p:cBhvr>
                                      <p:to>
                                        <a:srgbClr val="FFFF66"/>
                                      </p:to>
                                    </p:animClr>
                                    <p:set>
                                      <p:cBhvr>
                                        <p:cTn id="432" dur="250" autoRev="1" fill="remove"/>
                                        <p:tgtEl>
                                          <p:spTgt spid="72"/>
                                        </p:tgtEl>
                                        <p:attrNameLst>
                                          <p:attrName>fill.type</p:attrName>
                                        </p:attrNameLst>
                                      </p:cBhvr>
                                      <p:to>
                                        <p:strVal val="solid"/>
                                      </p:to>
                                    </p:set>
                                    <p:set>
                                      <p:cBhvr>
                                        <p:cTn id="433" dur="250" autoRev="1" fill="remove"/>
                                        <p:tgtEl>
                                          <p:spTgt spid="72"/>
                                        </p:tgtEl>
                                        <p:attrNameLst>
                                          <p:attrName>fill.on</p:attrName>
                                        </p:attrNameLst>
                                      </p:cBhvr>
                                      <p:to>
                                        <p:strVal val="true"/>
                                      </p:to>
                                    </p:set>
                                  </p:childTnLst>
                                  <p:subTnLst>
                                    <p:audio>
                                      <p:cMediaNode>
                                        <p:cTn display="0" masterRel="sameClick">
                                          <p:stCondLst>
                                            <p:cond evt="begin" delay="0">
                                              <p:tn val="42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2"/>
                  </p:tgtEl>
                </p:cond>
              </p:nextCondLst>
            </p:seq>
            <p:seq concurrent="1" nextAc="seek">
              <p:cTn id="434" restart="whenNotActive" fill="hold" evtFilter="cancelBubble" nodeType="interactiveSeq">
                <p:stCondLst>
                  <p:cond evt="onClick" delay="0">
                    <p:tgtEl>
                      <p:spTgt spid="73"/>
                    </p:tgtEl>
                  </p:cond>
                </p:stCondLst>
                <p:endSync evt="end" delay="0">
                  <p:rtn val="all"/>
                </p:endSync>
                <p:childTnLst>
                  <p:par>
                    <p:cTn id="435" fill="hold">
                      <p:stCondLst>
                        <p:cond delay="0"/>
                      </p:stCondLst>
                      <p:childTnLst>
                        <p:par>
                          <p:cTn id="436" fill="hold">
                            <p:stCondLst>
                              <p:cond delay="0"/>
                            </p:stCondLst>
                            <p:childTnLst>
                              <p:par>
                                <p:cTn id="4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8" dur="250" autoRev="1" fill="remove"/>
                                        <p:tgtEl>
                                          <p:spTgt spid="73"/>
                                        </p:tgtEl>
                                        <p:attrNameLst>
                                          <p:attrName>style.color</p:attrName>
                                        </p:attrNameLst>
                                      </p:cBhvr>
                                      <p:to>
                                        <a:srgbClr val="FFFF66"/>
                                      </p:to>
                                    </p:animClr>
                                    <p:animClr clrSpc="rgb" dir="cw">
                                      <p:cBhvr>
                                        <p:cTn id="439" dur="250" autoRev="1" fill="remove"/>
                                        <p:tgtEl>
                                          <p:spTgt spid="73"/>
                                        </p:tgtEl>
                                        <p:attrNameLst>
                                          <p:attrName>fillcolor</p:attrName>
                                        </p:attrNameLst>
                                      </p:cBhvr>
                                      <p:to>
                                        <a:srgbClr val="FFFF66"/>
                                      </p:to>
                                    </p:animClr>
                                    <p:set>
                                      <p:cBhvr>
                                        <p:cTn id="440" dur="250" autoRev="1" fill="remove"/>
                                        <p:tgtEl>
                                          <p:spTgt spid="73"/>
                                        </p:tgtEl>
                                        <p:attrNameLst>
                                          <p:attrName>fill.type</p:attrName>
                                        </p:attrNameLst>
                                      </p:cBhvr>
                                      <p:to>
                                        <p:strVal val="solid"/>
                                      </p:to>
                                    </p:set>
                                    <p:set>
                                      <p:cBhvr>
                                        <p:cTn id="441" dur="250" autoRev="1" fill="remove"/>
                                        <p:tgtEl>
                                          <p:spTgt spid="73"/>
                                        </p:tgtEl>
                                        <p:attrNameLst>
                                          <p:attrName>fill.on</p:attrName>
                                        </p:attrNameLst>
                                      </p:cBhvr>
                                      <p:to>
                                        <p:strVal val="true"/>
                                      </p:to>
                                    </p:set>
                                  </p:childTnLst>
                                  <p:subTnLst>
                                    <p:audio>
                                      <p:cMediaNode>
                                        <p:cTn display="0" masterRel="sameClick">
                                          <p:stCondLst>
                                            <p:cond evt="begin" delay="0">
                                              <p:tn val="43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3"/>
                  </p:tgtEl>
                </p:cond>
              </p:nextCondLst>
            </p:seq>
            <p:seq concurrent="1" nextAc="seek">
              <p:cTn id="442" restart="whenNotActive" fill="hold" evtFilter="cancelBubble" nodeType="interactiveSeq">
                <p:stCondLst>
                  <p:cond evt="onClick" delay="0">
                    <p:tgtEl>
                      <p:spTgt spid="74"/>
                    </p:tgtEl>
                  </p:cond>
                </p:stCondLst>
                <p:endSync evt="end" delay="0">
                  <p:rtn val="all"/>
                </p:endSync>
                <p:childTnLst>
                  <p:par>
                    <p:cTn id="443" fill="hold">
                      <p:stCondLst>
                        <p:cond delay="0"/>
                      </p:stCondLst>
                      <p:childTnLst>
                        <p:par>
                          <p:cTn id="444" fill="hold">
                            <p:stCondLst>
                              <p:cond delay="0"/>
                            </p:stCondLst>
                            <p:childTnLst>
                              <p:par>
                                <p:cTn id="4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46" dur="250" autoRev="1" fill="remove"/>
                                        <p:tgtEl>
                                          <p:spTgt spid="74"/>
                                        </p:tgtEl>
                                        <p:attrNameLst>
                                          <p:attrName>style.color</p:attrName>
                                        </p:attrNameLst>
                                      </p:cBhvr>
                                      <p:to>
                                        <a:srgbClr val="FFFF66"/>
                                      </p:to>
                                    </p:animClr>
                                    <p:animClr clrSpc="rgb" dir="cw">
                                      <p:cBhvr>
                                        <p:cTn id="447" dur="250" autoRev="1" fill="remove"/>
                                        <p:tgtEl>
                                          <p:spTgt spid="74"/>
                                        </p:tgtEl>
                                        <p:attrNameLst>
                                          <p:attrName>fillcolor</p:attrName>
                                        </p:attrNameLst>
                                      </p:cBhvr>
                                      <p:to>
                                        <a:srgbClr val="FFFF66"/>
                                      </p:to>
                                    </p:animClr>
                                    <p:set>
                                      <p:cBhvr>
                                        <p:cTn id="448" dur="250" autoRev="1" fill="remove"/>
                                        <p:tgtEl>
                                          <p:spTgt spid="74"/>
                                        </p:tgtEl>
                                        <p:attrNameLst>
                                          <p:attrName>fill.type</p:attrName>
                                        </p:attrNameLst>
                                      </p:cBhvr>
                                      <p:to>
                                        <p:strVal val="solid"/>
                                      </p:to>
                                    </p:set>
                                    <p:set>
                                      <p:cBhvr>
                                        <p:cTn id="449" dur="250" autoRev="1" fill="remove"/>
                                        <p:tgtEl>
                                          <p:spTgt spid="74"/>
                                        </p:tgtEl>
                                        <p:attrNameLst>
                                          <p:attrName>fill.on</p:attrName>
                                        </p:attrNameLst>
                                      </p:cBhvr>
                                      <p:to>
                                        <p:strVal val="true"/>
                                      </p:to>
                                    </p:set>
                                  </p:childTnLst>
                                  <p:subTnLst>
                                    <p:audio>
                                      <p:cMediaNode>
                                        <p:cTn display="0" masterRel="sameClick">
                                          <p:stCondLst>
                                            <p:cond evt="begin" delay="0">
                                              <p:tn val="44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4"/>
                  </p:tgtEl>
                </p:cond>
              </p:nextCondLst>
            </p:seq>
            <p:seq concurrent="1" nextAc="seek">
              <p:cTn id="450" restart="whenNotActive" fill="hold" evtFilter="cancelBubble" nodeType="interactiveSeq">
                <p:stCondLst>
                  <p:cond evt="onClick" delay="0">
                    <p:tgtEl>
                      <p:spTgt spid="76"/>
                    </p:tgtEl>
                  </p:cond>
                </p:stCondLst>
                <p:endSync evt="end" delay="0">
                  <p:rtn val="all"/>
                </p:endSync>
                <p:childTnLst>
                  <p:par>
                    <p:cTn id="451" fill="hold">
                      <p:stCondLst>
                        <p:cond delay="0"/>
                      </p:stCondLst>
                      <p:childTnLst>
                        <p:par>
                          <p:cTn id="452" fill="hold">
                            <p:stCondLst>
                              <p:cond delay="0"/>
                            </p:stCondLst>
                            <p:childTnLst>
                              <p:par>
                                <p:cTn id="4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4" dur="250" autoRev="1" fill="remove"/>
                                        <p:tgtEl>
                                          <p:spTgt spid="76"/>
                                        </p:tgtEl>
                                        <p:attrNameLst>
                                          <p:attrName>style.color</p:attrName>
                                        </p:attrNameLst>
                                      </p:cBhvr>
                                      <p:to>
                                        <a:srgbClr val="FFFF66"/>
                                      </p:to>
                                    </p:animClr>
                                    <p:animClr clrSpc="rgb" dir="cw">
                                      <p:cBhvr>
                                        <p:cTn id="455" dur="250" autoRev="1" fill="remove"/>
                                        <p:tgtEl>
                                          <p:spTgt spid="76"/>
                                        </p:tgtEl>
                                        <p:attrNameLst>
                                          <p:attrName>fillcolor</p:attrName>
                                        </p:attrNameLst>
                                      </p:cBhvr>
                                      <p:to>
                                        <a:srgbClr val="FFFF66"/>
                                      </p:to>
                                    </p:animClr>
                                    <p:set>
                                      <p:cBhvr>
                                        <p:cTn id="456" dur="250" autoRev="1" fill="remove"/>
                                        <p:tgtEl>
                                          <p:spTgt spid="76"/>
                                        </p:tgtEl>
                                        <p:attrNameLst>
                                          <p:attrName>fill.type</p:attrName>
                                        </p:attrNameLst>
                                      </p:cBhvr>
                                      <p:to>
                                        <p:strVal val="solid"/>
                                      </p:to>
                                    </p:set>
                                    <p:set>
                                      <p:cBhvr>
                                        <p:cTn id="457" dur="250" autoRev="1" fill="remove"/>
                                        <p:tgtEl>
                                          <p:spTgt spid="76"/>
                                        </p:tgtEl>
                                        <p:attrNameLst>
                                          <p:attrName>fill.on</p:attrName>
                                        </p:attrNameLst>
                                      </p:cBhvr>
                                      <p:to>
                                        <p:strVal val="true"/>
                                      </p:to>
                                    </p:set>
                                  </p:childTnLst>
                                  <p:subTnLst>
                                    <p:audio>
                                      <p:cMediaNode>
                                        <p:cTn display="0" masterRel="sameClick">
                                          <p:stCondLst>
                                            <p:cond evt="begin" delay="0">
                                              <p:tn val="45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6"/>
                  </p:tgtEl>
                </p:cond>
              </p:nextCondLst>
            </p:seq>
            <p:seq concurrent="1" nextAc="seek">
              <p:cTn id="458" restart="whenNotActive" fill="hold" evtFilter="cancelBubble" nodeType="interactiveSeq">
                <p:stCondLst>
                  <p:cond evt="onClick" delay="0">
                    <p:tgtEl>
                      <p:spTgt spid="77"/>
                    </p:tgtEl>
                  </p:cond>
                </p:stCondLst>
                <p:endSync evt="end" delay="0">
                  <p:rtn val="all"/>
                </p:endSync>
                <p:childTnLst>
                  <p:par>
                    <p:cTn id="459" fill="hold">
                      <p:stCondLst>
                        <p:cond delay="0"/>
                      </p:stCondLst>
                      <p:childTnLst>
                        <p:par>
                          <p:cTn id="460" fill="hold">
                            <p:stCondLst>
                              <p:cond delay="0"/>
                            </p:stCondLst>
                            <p:childTnLst>
                              <p:par>
                                <p:cTn id="4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2" dur="250" autoRev="1" fill="remove"/>
                                        <p:tgtEl>
                                          <p:spTgt spid="77"/>
                                        </p:tgtEl>
                                        <p:attrNameLst>
                                          <p:attrName>style.color</p:attrName>
                                        </p:attrNameLst>
                                      </p:cBhvr>
                                      <p:to>
                                        <a:srgbClr val="FFFF66"/>
                                      </p:to>
                                    </p:animClr>
                                    <p:animClr clrSpc="rgb" dir="cw">
                                      <p:cBhvr>
                                        <p:cTn id="463" dur="250" autoRev="1" fill="remove"/>
                                        <p:tgtEl>
                                          <p:spTgt spid="77"/>
                                        </p:tgtEl>
                                        <p:attrNameLst>
                                          <p:attrName>fillcolor</p:attrName>
                                        </p:attrNameLst>
                                      </p:cBhvr>
                                      <p:to>
                                        <a:srgbClr val="FFFF66"/>
                                      </p:to>
                                    </p:animClr>
                                    <p:set>
                                      <p:cBhvr>
                                        <p:cTn id="464" dur="250" autoRev="1" fill="remove"/>
                                        <p:tgtEl>
                                          <p:spTgt spid="77"/>
                                        </p:tgtEl>
                                        <p:attrNameLst>
                                          <p:attrName>fill.type</p:attrName>
                                        </p:attrNameLst>
                                      </p:cBhvr>
                                      <p:to>
                                        <p:strVal val="solid"/>
                                      </p:to>
                                    </p:set>
                                    <p:set>
                                      <p:cBhvr>
                                        <p:cTn id="465" dur="250" autoRev="1" fill="remove"/>
                                        <p:tgtEl>
                                          <p:spTgt spid="77"/>
                                        </p:tgtEl>
                                        <p:attrNameLst>
                                          <p:attrName>fill.on</p:attrName>
                                        </p:attrNameLst>
                                      </p:cBhvr>
                                      <p:to>
                                        <p:strVal val="true"/>
                                      </p:to>
                                    </p:set>
                                  </p:childTnLst>
                                  <p:subTnLst>
                                    <p:audio>
                                      <p:cMediaNode>
                                        <p:cTn display="0" masterRel="sameClick">
                                          <p:stCondLst>
                                            <p:cond evt="begin" delay="0">
                                              <p:tn val="46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7"/>
                  </p:tgtEl>
                </p:cond>
              </p:nextCondLst>
            </p:seq>
            <p:seq concurrent="1" nextAc="seek">
              <p:cTn id="466" restart="whenNotActive" fill="hold" evtFilter="cancelBubble" nodeType="interactiveSeq">
                <p:stCondLst>
                  <p:cond evt="onClick" delay="0">
                    <p:tgtEl>
                      <p:spTgt spid="78"/>
                    </p:tgtEl>
                  </p:cond>
                </p:stCondLst>
                <p:endSync evt="end" delay="0">
                  <p:rtn val="all"/>
                </p:endSync>
                <p:childTnLst>
                  <p:par>
                    <p:cTn id="467" fill="hold">
                      <p:stCondLst>
                        <p:cond delay="0"/>
                      </p:stCondLst>
                      <p:childTnLst>
                        <p:par>
                          <p:cTn id="468" fill="hold">
                            <p:stCondLst>
                              <p:cond delay="0"/>
                            </p:stCondLst>
                            <p:childTnLst>
                              <p:par>
                                <p:cTn id="4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0" dur="250" autoRev="1" fill="remove"/>
                                        <p:tgtEl>
                                          <p:spTgt spid="78"/>
                                        </p:tgtEl>
                                        <p:attrNameLst>
                                          <p:attrName>style.color</p:attrName>
                                        </p:attrNameLst>
                                      </p:cBhvr>
                                      <p:to>
                                        <a:srgbClr val="FFFF66"/>
                                      </p:to>
                                    </p:animClr>
                                    <p:animClr clrSpc="rgb" dir="cw">
                                      <p:cBhvr>
                                        <p:cTn id="471" dur="250" autoRev="1" fill="remove"/>
                                        <p:tgtEl>
                                          <p:spTgt spid="78"/>
                                        </p:tgtEl>
                                        <p:attrNameLst>
                                          <p:attrName>fillcolor</p:attrName>
                                        </p:attrNameLst>
                                      </p:cBhvr>
                                      <p:to>
                                        <a:srgbClr val="FFFF66"/>
                                      </p:to>
                                    </p:animClr>
                                    <p:set>
                                      <p:cBhvr>
                                        <p:cTn id="472" dur="250" autoRev="1" fill="remove"/>
                                        <p:tgtEl>
                                          <p:spTgt spid="78"/>
                                        </p:tgtEl>
                                        <p:attrNameLst>
                                          <p:attrName>fill.type</p:attrName>
                                        </p:attrNameLst>
                                      </p:cBhvr>
                                      <p:to>
                                        <p:strVal val="solid"/>
                                      </p:to>
                                    </p:set>
                                    <p:set>
                                      <p:cBhvr>
                                        <p:cTn id="473" dur="250" autoRev="1" fill="remove"/>
                                        <p:tgtEl>
                                          <p:spTgt spid="78"/>
                                        </p:tgtEl>
                                        <p:attrNameLst>
                                          <p:attrName>fill.on</p:attrName>
                                        </p:attrNameLst>
                                      </p:cBhvr>
                                      <p:to>
                                        <p:strVal val="true"/>
                                      </p:to>
                                    </p:set>
                                  </p:childTnLst>
                                  <p:subTnLst>
                                    <p:audio>
                                      <p:cMediaNode>
                                        <p:cTn display="0" masterRel="sameClick">
                                          <p:stCondLst>
                                            <p:cond evt="begin" delay="0">
                                              <p:tn val="46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8"/>
                  </p:tgtEl>
                </p:cond>
              </p:nextCondLst>
            </p:seq>
            <p:seq concurrent="1" nextAc="seek">
              <p:cTn id="474" restart="whenNotActive" fill="hold" evtFilter="cancelBubble" nodeType="interactiveSeq">
                <p:stCondLst>
                  <p:cond evt="onClick" delay="0">
                    <p:tgtEl>
                      <p:spTgt spid="79"/>
                    </p:tgtEl>
                  </p:cond>
                </p:stCondLst>
                <p:endSync evt="end" delay="0">
                  <p:rtn val="all"/>
                </p:endSync>
                <p:childTnLst>
                  <p:par>
                    <p:cTn id="475" fill="hold">
                      <p:stCondLst>
                        <p:cond delay="0"/>
                      </p:stCondLst>
                      <p:childTnLst>
                        <p:par>
                          <p:cTn id="476" fill="hold">
                            <p:stCondLst>
                              <p:cond delay="0"/>
                            </p:stCondLst>
                            <p:childTnLst>
                              <p:par>
                                <p:cTn id="4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8" dur="250" autoRev="1" fill="remove"/>
                                        <p:tgtEl>
                                          <p:spTgt spid="79"/>
                                        </p:tgtEl>
                                        <p:attrNameLst>
                                          <p:attrName>style.color</p:attrName>
                                        </p:attrNameLst>
                                      </p:cBhvr>
                                      <p:to>
                                        <a:srgbClr val="FFFF66"/>
                                      </p:to>
                                    </p:animClr>
                                    <p:animClr clrSpc="rgb" dir="cw">
                                      <p:cBhvr>
                                        <p:cTn id="479" dur="250" autoRev="1" fill="remove"/>
                                        <p:tgtEl>
                                          <p:spTgt spid="79"/>
                                        </p:tgtEl>
                                        <p:attrNameLst>
                                          <p:attrName>fillcolor</p:attrName>
                                        </p:attrNameLst>
                                      </p:cBhvr>
                                      <p:to>
                                        <a:srgbClr val="FFFF66"/>
                                      </p:to>
                                    </p:animClr>
                                    <p:set>
                                      <p:cBhvr>
                                        <p:cTn id="480" dur="250" autoRev="1" fill="remove"/>
                                        <p:tgtEl>
                                          <p:spTgt spid="79"/>
                                        </p:tgtEl>
                                        <p:attrNameLst>
                                          <p:attrName>fill.type</p:attrName>
                                        </p:attrNameLst>
                                      </p:cBhvr>
                                      <p:to>
                                        <p:strVal val="solid"/>
                                      </p:to>
                                    </p:set>
                                    <p:set>
                                      <p:cBhvr>
                                        <p:cTn id="481" dur="250" autoRev="1" fill="remove"/>
                                        <p:tgtEl>
                                          <p:spTgt spid="79"/>
                                        </p:tgtEl>
                                        <p:attrNameLst>
                                          <p:attrName>fill.on</p:attrName>
                                        </p:attrNameLst>
                                      </p:cBhvr>
                                      <p:to>
                                        <p:strVal val="true"/>
                                      </p:to>
                                    </p:set>
                                  </p:childTnLst>
                                  <p:subTnLst>
                                    <p:audio>
                                      <p:cMediaNode>
                                        <p:cTn display="0" masterRel="sameClick">
                                          <p:stCondLst>
                                            <p:cond evt="begin" delay="0">
                                              <p:tn val="47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9"/>
                  </p:tgtEl>
                </p:cond>
              </p:nextCondLst>
            </p:seq>
            <p:seq concurrent="1" nextAc="seek">
              <p:cTn id="482" restart="whenNotActive" fill="hold" evtFilter="cancelBubble" nodeType="interactiveSeq">
                <p:stCondLst>
                  <p:cond evt="onClick" delay="0">
                    <p:tgtEl>
                      <p:spTgt spid="80"/>
                    </p:tgtEl>
                  </p:cond>
                </p:stCondLst>
                <p:endSync evt="end" delay="0">
                  <p:rtn val="all"/>
                </p:endSync>
                <p:childTnLst>
                  <p:par>
                    <p:cTn id="483" fill="hold">
                      <p:stCondLst>
                        <p:cond delay="0"/>
                      </p:stCondLst>
                      <p:childTnLst>
                        <p:par>
                          <p:cTn id="484" fill="hold">
                            <p:stCondLst>
                              <p:cond delay="0"/>
                            </p:stCondLst>
                            <p:childTnLst>
                              <p:par>
                                <p:cTn id="4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86" dur="250" autoRev="1" fill="remove"/>
                                        <p:tgtEl>
                                          <p:spTgt spid="80"/>
                                        </p:tgtEl>
                                        <p:attrNameLst>
                                          <p:attrName>style.color</p:attrName>
                                        </p:attrNameLst>
                                      </p:cBhvr>
                                      <p:to>
                                        <a:srgbClr val="FFFF66"/>
                                      </p:to>
                                    </p:animClr>
                                    <p:animClr clrSpc="rgb" dir="cw">
                                      <p:cBhvr>
                                        <p:cTn id="487" dur="250" autoRev="1" fill="remove"/>
                                        <p:tgtEl>
                                          <p:spTgt spid="80"/>
                                        </p:tgtEl>
                                        <p:attrNameLst>
                                          <p:attrName>fillcolor</p:attrName>
                                        </p:attrNameLst>
                                      </p:cBhvr>
                                      <p:to>
                                        <a:srgbClr val="FFFF66"/>
                                      </p:to>
                                    </p:animClr>
                                    <p:set>
                                      <p:cBhvr>
                                        <p:cTn id="488" dur="250" autoRev="1" fill="remove"/>
                                        <p:tgtEl>
                                          <p:spTgt spid="80"/>
                                        </p:tgtEl>
                                        <p:attrNameLst>
                                          <p:attrName>fill.type</p:attrName>
                                        </p:attrNameLst>
                                      </p:cBhvr>
                                      <p:to>
                                        <p:strVal val="solid"/>
                                      </p:to>
                                    </p:set>
                                    <p:set>
                                      <p:cBhvr>
                                        <p:cTn id="489" dur="250" autoRev="1" fill="remove"/>
                                        <p:tgtEl>
                                          <p:spTgt spid="80"/>
                                        </p:tgtEl>
                                        <p:attrNameLst>
                                          <p:attrName>fill.on</p:attrName>
                                        </p:attrNameLst>
                                      </p:cBhvr>
                                      <p:to>
                                        <p:strVal val="true"/>
                                      </p:to>
                                    </p:set>
                                  </p:childTnLst>
                                  <p:subTnLst>
                                    <p:audio>
                                      <p:cMediaNode>
                                        <p:cTn display="0" masterRel="sameClick">
                                          <p:stCondLst>
                                            <p:cond evt="begin" delay="0">
                                              <p:tn val="48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80"/>
                  </p:tgtEl>
                </p:cond>
              </p:nextCondLst>
            </p:seq>
            <p:seq concurrent="1" nextAc="seek">
              <p:cTn id="490" restart="whenNotActive" fill="hold" evtFilter="cancelBubble" nodeType="interactiveSeq">
                <p:stCondLst>
                  <p:cond evt="onClick" delay="0">
                    <p:tgtEl>
                      <p:spTgt spid="81"/>
                    </p:tgtEl>
                  </p:cond>
                </p:stCondLst>
                <p:endSync evt="end" delay="0">
                  <p:rtn val="all"/>
                </p:endSync>
                <p:childTnLst>
                  <p:par>
                    <p:cTn id="491" fill="hold">
                      <p:stCondLst>
                        <p:cond delay="0"/>
                      </p:stCondLst>
                      <p:childTnLst>
                        <p:par>
                          <p:cTn id="492" fill="hold">
                            <p:stCondLst>
                              <p:cond delay="0"/>
                            </p:stCondLst>
                            <p:childTnLst>
                              <p:par>
                                <p:cTn id="4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4" dur="250" autoRev="1" fill="remove"/>
                                        <p:tgtEl>
                                          <p:spTgt spid="81"/>
                                        </p:tgtEl>
                                        <p:attrNameLst>
                                          <p:attrName>style.color</p:attrName>
                                        </p:attrNameLst>
                                      </p:cBhvr>
                                      <p:to>
                                        <a:srgbClr val="FFFF66"/>
                                      </p:to>
                                    </p:animClr>
                                    <p:animClr clrSpc="rgb" dir="cw">
                                      <p:cBhvr>
                                        <p:cTn id="495" dur="250" autoRev="1" fill="remove"/>
                                        <p:tgtEl>
                                          <p:spTgt spid="81"/>
                                        </p:tgtEl>
                                        <p:attrNameLst>
                                          <p:attrName>fillcolor</p:attrName>
                                        </p:attrNameLst>
                                      </p:cBhvr>
                                      <p:to>
                                        <a:srgbClr val="FFFF66"/>
                                      </p:to>
                                    </p:animClr>
                                    <p:set>
                                      <p:cBhvr>
                                        <p:cTn id="496" dur="250" autoRev="1" fill="remove"/>
                                        <p:tgtEl>
                                          <p:spTgt spid="81"/>
                                        </p:tgtEl>
                                        <p:attrNameLst>
                                          <p:attrName>fill.type</p:attrName>
                                        </p:attrNameLst>
                                      </p:cBhvr>
                                      <p:to>
                                        <p:strVal val="solid"/>
                                      </p:to>
                                    </p:set>
                                    <p:set>
                                      <p:cBhvr>
                                        <p:cTn id="497" dur="250" autoRev="1" fill="remove"/>
                                        <p:tgtEl>
                                          <p:spTgt spid="81"/>
                                        </p:tgtEl>
                                        <p:attrNameLst>
                                          <p:attrName>fill.on</p:attrName>
                                        </p:attrNameLst>
                                      </p:cBhvr>
                                      <p:to>
                                        <p:strVal val="true"/>
                                      </p:to>
                                    </p:set>
                                  </p:childTnLst>
                                  <p:subTnLst>
                                    <p:audio>
                                      <p:cMediaNode>
                                        <p:cTn display="0" masterRel="sameClick">
                                          <p:stCondLst>
                                            <p:cond evt="begin" delay="0">
                                              <p:tn val="49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81"/>
                  </p:tgtEl>
                </p:cond>
              </p:nextCondLst>
            </p:seq>
            <p:seq concurrent="1" nextAc="seek">
              <p:cTn id="498" restart="whenNotActive" fill="hold" evtFilter="cancelBubble" nodeType="interactiveSeq">
                <p:stCondLst>
                  <p:cond evt="onClick" delay="0">
                    <p:tgtEl>
                      <p:spTgt spid="83"/>
                    </p:tgtEl>
                  </p:cond>
                </p:stCondLst>
                <p:endSync evt="end" delay="0">
                  <p:rtn val="all"/>
                </p:endSync>
                <p:childTnLst>
                  <p:par>
                    <p:cTn id="499" fill="hold">
                      <p:stCondLst>
                        <p:cond delay="0"/>
                      </p:stCondLst>
                      <p:childTnLst>
                        <p:par>
                          <p:cTn id="500" fill="hold">
                            <p:stCondLst>
                              <p:cond delay="0"/>
                            </p:stCondLst>
                            <p:childTnLst>
                              <p:par>
                                <p:cTn id="5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02" dur="250" autoRev="1" fill="remove"/>
                                        <p:tgtEl>
                                          <p:spTgt spid="83"/>
                                        </p:tgtEl>
                                        <p:attrNameLst>
                                          <p:attrName>style.color</p:attrName>
                                        </p:attrNameLst>
                                      </p:cBhvr>
                                      <p:to>
                                        <a:srgbClr val="FFFF66"/>
                                      </p:to>
                                    </p:animClr>
                                    <p:animClr clrSpc="rgb" dir="cw">
                                      <p:cBhvr>
                                        <p:cTn id="503" dur="250" autoRev="1" fill="remove"/>
                                        <p:tgtEl>
                                          <p:spTgt spid="83"/>
                                        </p:tgtEl>
                                        <p:attrNameLst>
                                          <p:attrName>fillcolor</p:attrName>
                                        </p:attrNameLst>
                                      </p:cBhvr>
                                      <p:to>
                                        <a:srgbClr val="FFFF66"/>
                                      </p:to>
                                    </p:animClr>
                                    <p:set>
                                      <p:cBhvr>
                                        <p:cTn id="504" dur="250" autoRev="1" fill="remove"/>
                                        <p:tgtEl>
                                          <p:spTgt spid="83"/>
                                        </p:tgtEl>
                                        <p:attrNameLst>
                                          <p:attrName>fill.type</p:attrName>
                                        </p:attrNameLst>
                                      </p:cBhvr>
                                      <p:to>
                                        <p:strVal val="solid"/>
                                      </p:to>
                                    </p:set>
                                    <p:set>
                                      <p:cBhvr>
                                        <p:cTn id="505" dur="250" autoRev="1" fill="remove"/>
                                        <p:tgtEl>
                                          <p:spTgt spid="83"/>
                                        </p:tgtEl>
                                        <p:attrNameLst>
                                          <p:attrName>fill.on</p:attrName>
                                        </p:attrNameLst>
                                      </p:cBhvr>
                                      <p:to>
                                        <p:strVal val="true"/>
                                      </p:to>
                                    </p:set>
                                  </p:childTnLst>
                                  <p:subTnLst>
                                    <p:audio>
                                      <p:cMediaNode>
                                        <p:cTn display="0" masterRel="sameClick">
                                          <p:stCondLst>
                                            <p:cond evt="begin" delay="0">
                                              <p:tn val="50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83"/>
                  </p:tgtEl>
                </p:cond>
              </p:nextCondLst>
            </p:seq>
            <p:seq concurrent="1" nextAc="seek">
              <p:cTn id="506" restart="whenNotActive" fill="hold" evtFilter="cancelBubble" nodeType="interactiveSeq">
                <p:stCondLst>
                  <p:cond evt="onClick" delay="0">
                    <p:tgtEl>
                      <p:spTgt spid="84"/>
                    </p:tgtEl>
                  </p:cond>
                </p:stCondLst>
                <p:endSync evt="end" delay="0">
                  <p:rtn val="all"/>
                </p:endSync>
                <p:childTnLst>
                  <p:par>
                    <p:cTn id="507" fill="hold">
                      <p:stCondLst>
                        <p:cond delay="0"/>
                      </p:stCondLst>
                      <p:childTnLst>
                        <p:par>
                          <p:cTn id="508" fill="hold">
                            <p:stCondLst>
                              <p:cond delay="0"/>
                            </p:stCondLst>
                            <p:childTnLst>
                              <p:par>
                                <p:cTn id="5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0" dur="250" autoRev="1" fill="remove"/>
                                        <p:tgtEl>
                                          <p:spTgt spid="84"/>
                                        </p:tgtEl>
                                        <p:attrNameLst>
                                          <p:attrName>style.color</p:attrName>
                                        </p:attrNameLst>
                                      </p:cBhvr>
                                      <p:to>
                                        <a:srgbClr val="FFFF66"/>
                                      </p:to>
                                    </p:animClr>
                                    <p:animClr clrSpc="rgb" dir="cw">
                                      <p:cBhvr>
                                        <p:cTn id="511" dur="250" autoRev="1" fill="remove"/>
                                        <p:tgtEl>
                                          <p:spTgt spid="84"/>
                                        </p:tgtEl>
                                        <p:attrNameLst>
                                          <p:attrName>fillcolor</p:attrName>
                                        </p:attrNameLst>
                                      </p:cBhvr>
                                      <p:to>
                                        <a:srgbClr val="FFFF66"/>
                                      </p:to>
                                    </p:animClr>
                                    <p:set>
                                      <p:cBhvr>
                                        <p:cTn id="512" dur="250" autoRev="1" fill="remove"/>
                                        <p:tgtEl>
                                          <p:spTgt spid="84"/>
                                        </p:tgtEl>
                                        <p:attrNameLst>
                                          <p:attrName>fill.type</p:attrName>
                                        </p:attrNameLst>
                                      </p:cBhvr>
                                      <p:to>
                                        <p:strVal val="solid"/>
                                      </p:to>
                                    </p:set>
                                    <p:set>
                                      <p:cBhvr>
                                        <p:cTn id="513" dur="250" autoRev="1" fill="remove"/>
                                        <p:tgtEl>
                                          <p:spTgt spid="84"/>
                                        </p:tgtEl>
                                        <p:attrNameLst>
                                          <p:attrName>fill.on</p:attrName>
                                        </p:attrNameLst>
                                      </p:cBhvr>
                                      <p:to>
                                        <p:strVal val="true"/>
                                      </p:to>
                                    </p:set>
                                  </p:childTnLst>
                                  <p:subTnLst>
                                    <p:audio>
                                      <p:cMediaNode>
                                        <p:cTn display="0" masterRel="sameClick">
                                          <p:stCondLst>
                                            <p:cond evt="begin" delay="0">
                                              <p:tn val="50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84"/>
                  </p:tgtEl>
                </p:cond>
              </p:nextCondLst>
            </p:seq>
            <p:seq concurrent="1" nextAc="seek">
              <p:cTn id="514" restart="whenNotActive" fill="hold" evtFilter="cancelBubble" nodeType="interactiveSeq">
                <p:stCondLst>
                  <p:cond evt="onClick" delay="0">
                    <p:tgtEl>
                      <p:spTgt spid="85"/>
                    </p:tgtEl>
                  </p:cond>
                </p:stCondLst>
                <p:endSync evt="end" delay="0">
                  <p:rtn val="all"/>
                </p:endSync>
                <p:childTnLst>
                  <p:par>
                    <p:cTn id="515" fill="hold">
                      <p:stCondLst>
                        <p:cond delay="0"/>
                      </p:stCondLst>
                      <p:childTnLst>
                        <p:par>
                          <p:cTn id="516" fill="hold">
                            <p:stCondLst>
                              <p:cond delay="0"/>
                            </p:stCondLst>
                            <p:childTnLst>
                              <p:par>
                                <p:cTn id="5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8" dur="250" autoRev="1" fill="remove"/>
                                        <p:tgtEl>
                                          <p:spTgt spid="85"/>
                                        </p:tgtEl>
                                        <p:attrNameLst>
                                          <p:attrName>style.color</p:attrName>
                                        </p:attrNameLst>
                                      </p:cBhvr>
                                      <p:to>
                                        <a:srgbClr val="FFFF66"/>
                                      </p:to>
                                    </p:animClr>
                                    <p:animClr clrSpc="rgb" dir="cw">
                                      <p:cBhvr>
                                        <p:cTn id="519" dur="250" autoRev="1" fill="remove"/>
                                        <p:tgtEl>
                                          <p:spTgt spid="85"/>
                                        </p:tgtEl>
                                        <p:attrNameLst>
                                          <p:attrName>fillcolor</p:attrName>
                                        </p:attrNameLst>
                                      </p:cBhvr>
                                      <p:to>
                                        <a:srgbClr val="FFFF66"/>
                                      </p:to>
                                    </p:animClr>
                                    <p:set>
                                      <p:cBhvr>
                                        <p:cTn id="520" dur="250" autoRev="1" fill="remove"/>
                                        <p:tgtEl>
                                          <p:spTgt spid="85"/>
                                        </p:tgtEl>
                                        <p:attrNameLst>
                                          <p:attrName>fill.type</p:attrName>
                                        </p:attrNameLst>
                                      </p:cBhvr>
                                      <p:to>
                                        <p:strVal val="solid"/>
                                      </p:to>
                                    </p:set>
                                    <p:set>
                                      <p:cBhvr>
                                        <p:cTn id="521" dur="250" autoRev="1" fill="remove"/>
                                        <p:tgtEl>
                                          <p:spTgt spid="85"/>
                                        </p:tgtEl>
                                        <p:attrNameLst>
                                          <p:attrName>fill.on</p:attrName>
                                        </p:attrNameLst>
                                      </p:cBhvr>
                                      <p:to>
                                        <p:strVal val="true"/>
                                      </p:to>
                                    </p:set>
                                  </p:childTnLst>
                                  <p:subTnLst>
                                    <p:audio>
                                      <p:cMediaNode>
                                        <p:cTn display="0" masterRel="sameClick">
                                          <p:stCondLst>
                                            <p:cond evt="begin" delay="0">
                                              <p:tn val="51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85"/>
                  </p:tgtEl>
                </p:cond>
              </p:nextCondLst>
            </p:seq>
            <p:seq concurrent="1" nextAc="seek">
              <p:cTn id="522" restart="whenNotActive" fill="hold" evtFilter="cancelBubble" nodeType="interactiveSeq">
                <p:stCondLst>
                  <p:cond evt="onClick" delay="0">
                    <p:tgtEl>
                      <p:spTgt spid="86"/>
                    </p:tgtEl>
                  </p:cond>
                </p:stCondLst>
                <p:endSync evt="end" delay="0">
                  <p:rtn val="all"/>
                </p:endSync>
                <p:childTnLst>
                  <p:par>
                    <p:cTn id="523" fill="hold">
                      <p:stCondLst>
                        <p:cond delay="0"/>
                      </p:stCondLst>
                      <p:childTnLst>
                        <p:par>
                          <p:cTn id="524" fill="hold">
                            <p:stCondLst>
                              <p:cond delay="0"/>
                            </p:stCondLst>
                            <p:childTnLst>
                              <p:par>
                                <p:cTn id="5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26" dur="250" autoRev="1" fill="remove"/>
                                        <p:tgtEl>
                                          <p:spTgt spid="86"/>
                                        </p:tgtEl>
                                        <p:attrNameLst>
                                          <p:attrName>style.color</p:attrName>
                                        </p:attrNameLst>
                                      </p:cBhvr>
                                      <p:to>
                                        <a:srgbClr val="FFFF66"/>
                                      </p:to>
                                    </p:animClr>
                                    <p:animClr clrSpc="rgb" dir="cw">
                                      <p:cBhvr>
                                        <p:cTn id="527" dur="250" autoRev="1" fill="remove"/>
                                        <p:tgtEl>
                                          <p:spTgt spid="86"/>
                                        </p:tgtEl>
                                        <p:attrNameLst>
                                          <p:attrName>fillcolor</p:attrName>
                                        </p:attrNameLst>
                                      </p:cBhvr>
                                      <p:to>
                                        <a:srgbClr val="FFFF66"/>
                                      </p:to>
                                    </p:animClr>
                                    <p:set>
                                      <p:cBhvr>
                                        <p:cTn id="528" dur="250" autoRev="1" fill="remove"/>
                                        <p:tgtEl>
                                          <p:spTgt spid="86"/>
                                        </p:tgtEl>
                                        <p:attrNameLst>
                                          <p:attrName>fill.type</p:attrName>
                                        </p:attrNameLst>
                                      </p:cBhvr>
                                      <p:to>
                                        <p:strVal val="solid"/>
                                      </p:to>
                                    </p:set>
                                    <p:set>
                                      <p:cBhvr>
                                        <p:cTn id="529" dur="250" autoRev="1" fill="remove"/>
                                        <p:tgtEl>
                                          <p:spTgt spid="86"/>
                                        </p:tgtEl>
                                        <p:attrNameLst>
                                          <p:attrName>fill.on</p:attrName>
                                        </p:attrNameLst>
                                      </p:cBhvr>
                                      <p:to>
                                        <p:strVal val="true"/>
                                      </p:to>
                                    </p:set>
                                  </p:childTnLst>
                                  <p:subTnLst>
                                    <p:audio>
                                      <p:cMediaNode>
                                        <p:cTn display="0" masterRel="sameClick">
                                          <p:stCondLst>
                                            <p:cond evt="begin" delay="0">
                                              <p:tn val="52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86"/>
                  </p:tgtEl>
                </p:cond>
              </p:nextCondLst>
            </p:seq>
          </p:childTnLst>
        </p:cTn>
      </p:par>
    </p:tnLst>
    <p:bldLst>
      <p:bldP spid="10" grpId="0" animBg="1"/>
      <p:bldP spid="12" grpId="0" animBg="1"/>
      <p:bldP spid="14"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3" grpId="0" animBg="1"/>
      <p:bldP spid="44" grpId="0" animBg="1"/>
      <p:bldP spid="45"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6" grpId="0" animBg="1"/>
      <p:bldP spid="77" grpId="0" animBg="1"/>
      <p:bldP spid="78" grpId="0" animBg="1"/>
      <p:bldP spid="79" grpId="0" animBg="1"/>
      <p:bldP spid="80" grpId="0" animBg="1"/>
      <p:bldP spid="81" grpId="0" animBg="1"/>
      <p:bldP spid="83" grpId="0" animBg="1"/>
      <p:bldP spid="84" grpId="0" animBg="1"/>
      <p:bldP spid="85" grpId="0" animBg="1"/>
      <p:bldP spid="8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21F119-4271-40EE-9F04-0E9EF3FE003F}"/>
              </a:ext>
            </a:extLst>
          </p:cNvPr>
          <p:cNvSpPr>
            <a:spLocks noGrp="1"/>
          </p:cNvSpPr>
          <p:nvPr>
            <p:ph type="title"/>
          </p:nvPr>
        </p:nvSpPr>
        <p:spPr/>
        <p:txBody>
          <a:bodyPr/>
          <a:lstStyle/>
          <a:p>
            <a:r>
              <a:rPr lang="zh-CN" altLang="en-US" dirty="0"/>
              <a:t>使用方法</a:t>
            </a:r>
          </a:p>
        </p:txBody>
      </p:sp>
      <p:sp>
        <p:nvSpPr>
          <p:cNvPr id="3" name="内容占位符 2">
            <a:extLst>
              <a:ext uri="{FF2B5EF4-FFF2-40B4-BE49-F238E27FC236}">
                <a16:creationId xmlns:a16="http://schemas.microsoft.com/office/drawing/2014/main" id="{958FFC1C-3385-41EC-8167-1A8C76F21E97}"/>
              </a:ext>
            </a:extLst>
          </p:cNvPr>
          <p:cNvSpPr>
            <a:spLocks noGrp="1"/>
          </p:cNvSpPr>
          <p:nvPr>
            <p:ph idx="1"/>
          </p:nvPr>
        </p:nvSpPr>
        <p:spPr/>
        <p:txBody>
          <a:bodyPr>
            <a:normAutofit/>
          </a:bodyPr>
          <a:lstStyle/>
          <a:p>
            <a:r>
              <a:rPr lang="zh-CN" altLang="en-US" dirty="0"/>
              <a:t>进入全屏</a:t>
            </a:r>
            <a:endParaRPr lang="en-US" altLang="zh-CN" dirty="0"/>
          </a:p>
          <a:p>
            <a:endParaRPr lang="en-US" altLang="zh-CN" dirty="0"/>
          </a:p>
          <a:p>
            <a:r>
              <a:rPr lang="zh-CN" altLang="en-US" dirty="0"/>
              <a:t>页面中有一些小圆点，患者用鼠标点击圆点，已经点击的圆点处于闪烁状态。尽量找到页面中所有圆点并点击。</a:t>
            </a:r>
            <a:endParaRPr lang="en-US" altLang="zh-CN" dirty="0"/>
          </a:p>
          <a:p>
            <a:endParaRPr lang="en-US" altLang="zh-CN" dirty="0"/>
          </a:p>
          <a:p>
            <a:r>
              <a:rPr lang="zh-CN" altLang="en-US" dirty="0"/>
              <a:t>森林场景，在画面中寻找并点击</a:t>
            </a:r>
            <a:r>
              <a:rPr lang="en-US" altLang="zh-CN" dirty="0"/>
              <a:t>5</a:t>
            </a:r>
            <a:r>
              <a:rPr lang="zh-CN" altLang="en-US" dirty="0"/>
              <a:t>只小鸟，已点击的处于闪烁状态</a:t>
            </a:r>
            <a:endParaRPr lang="en-US" altLang="zh-CN" dirty="0"/>
          </a:p>
          <a:p>
            <a:endParaRPr lang="en-US" altLang="zh-CN" dirty="0"/>
          </a:p>
          <a:p>
            <a:r>
              <a:rPr lang="zh-CN" altLang="en-US" dirty="0"/>
              <a:t>切换场景请按上下或者左右键盘，鼠标单击不能换页。</a:t>
            </a:r>
            <a:endParaRPr lang="en-US" altLang="zh-CN" dirty="0"/>
          </a:p>
          <a:p>
            <a:pPr marL="0" indent="0">
              <a:buNone/>
            </a:pPr>
            <a:endParaRPr lang="en-US" altLang="zh-CN" dirty="0"/>
          </a:p>
        </p:txBody>
      </p:sp>
    </p:spTree>
    <p:extLst>
      <p:ext uri="{BB962C8B-B14F-4D97-AF65-F5344CB8AC3E}">
        <p14:creationId xmlns:p14="http://schemas.microsoft.com/office/powerpoint/2010/main" val="21451579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C4E3BE1F-1A20-4867-B641-AFA5C51E0049}"/>
              </a:ext>
            </a:extLst>
          </p:cNvPr>
          <p:cNvGrpSpPr/>
          <p:nvPr/>
        </p:nvGrpSpPr>
        <p:grpSpPr>
          <a:xfrm>
            <a:off x="-3647075" y="-6709896"/>
            <a:ext cx="18147568" cy="20271259"/>
            <a:chOff x="-3647075" y="-6709896"/>
            <a:chExt cx="18147568" cy="20271259"/>
          </a:xfrm>
        </p:grpSpPr>
        <p:pic>
          <p:nvPicPr>
            <p:cNvPr id="4" name="图片 3">
              <a:extLst>
                <a:ext uri="{FF2B5EF4-FFF2-40B4-BE49-F238E27FC236}">
                  <a16:creationId xmlns:a16="http://schemas.microsoft.com/office/drawing/2014/main" id="{1CC80E02-2665-4494-BDC4-08D865F86031}"/>
                </a:ext>
              </a:extLst>
            </p:cNvPr>
            <p:cNvPicPr>
              <a:picLocks noChangeAspect="1"/>
            </p:cNvPicPr>
            <p:nvPr/>
          </p:nvPicPr>
          <p:blipFill>
            <a:blip r:embed="rId3"/>
            <a:stretch>
              <a:fillRect/>
            </a:stretch>
          </p:blipFill>
          <p:spPr>
            <a:xfrm>
              <a:off x="-3647075" y="-6709896"/>
              <a:ext cx="18147568" cy="10186784"/>
            </a:xfrm>
            <a:prstGeom prst="rect">
              <a:avLst/>
            </a:prstGeom>
          </p:spPr>
        </p:pic>
        <p:pic>
          <p:nvPicPr>
            <p:cNvPr id="89" name="图片 88">
              <a:extLst>
                <a:ext uri="{FF2B5EF4-FFF2-40B4-BE49-F238E27FC236}">
                  <a16:creationId xmlns:a16="http://schemas.microsoft.com/office/drawing/2014/main" id="{97A45A43-FA3C-47F4-8518-60BCE8BAD47E}"/>
                </a:ext>
              </a:extLst>
            </p:cNvPr>
            <p:cNvPicPr>
              <a:picLocks noChangeAspect="1"/>
            </p:cNvPicPr>
            <p:nvPr/>
          </p:nvPicPr>
          <p:blipFill>
            <a:blip r:embed="rId3"/>
            <a:stretch>
              <a:fillRect/>
            </a:stretch>
          </p:blipFill>
          <p:spPr>
            <a:xfrm>
              <a:off x="-3647075" y="3374579"/>
              <a:ext cx="18147568" cy="10186784"/>
            </a:xfrm>
            <a:prstGeom prst="rect">
              <a:avLst/>
            </a:prstGeom>
          </p:spPr>
        </p:pic>
      </p:grpSp>
      <p:sp>
        <p:nvSpPr>
          <p:cNvPr id="9" name="椭圆 8">
            <a:extLst>
              <a:ext uri="{FF2B5EF4-FFF2-40B4-BE49-F238E27FC236}">
                <a16:creationId xmlns:a16="http://schemas.microsoft.com/office/drawing/2014/main" id="{9EE6E355-A69C-489A-8E93-DB4AA2C26CBB}"/>
              </a:ext>
            </a:extLst>
          </p:cNvPr>
          <p:cNvSpPr/>
          <p:nvPr/>
        </p:nvSpPr>
        <p:spPr>
          <a:xfrm>
            <a:off x="2399272" y="716097"/>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66025AFB-47ED-4DE3-92D3-3ED4A9E40393}"/>
              </a:ext>
            </a:extLst>
          </p:cNvPr>
          <p:cNvSpPr/>
          <p:nvPr/>
        </p:nvSpPr>
        <p:spPr>
          <a:xfrm>
            <a:off x="4239089" y="1454227"/>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BCE3696A-1066-4E75-8C72-14E5668FAA60}"/>
              </a:ext>
            </a:extLst>
          </p:cNvPr>
          <p:cNvSpPr/>
          <p:nvPr/>
        </p:nvSpPr>
        <p:spPr>
          <a:xfrm>
            <a:off x="5838430" y="1196656"/>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967A18A3-D896-4893-94F1-D32D5B5ED351}"/>
              </a:ext>
            </a:extLst>
          </p:cNvPr>
          <p:cNvSpPr/>
          <p:nvPr/>
        </p:nvSpPr>
        <p:spPr>
          <a:xfrm>
            <a:off x="5967215" y="257376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6D4A5D0C-5346-4B6D-9DA0-B7CF978ADDFF}"/>
              </a:ext>
            </a:extLst>
          </p:cNvPr>
          <p:cNvSpPr/>
          <p:nvPr/>
        </p:nvSpPr>
        <p:spPr>
          <a:xfrm>
            <a:off x="7663813" y="186868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62B66C26-04BC-4EA6-91D1-89759C0932C4}"/>
              </a:ext>
            </a:extLst>
          </p:cNvPr>
          <p:cNvSpPr/>
          <p:nvPr/>
        </p:nvSpPr>
        <p:spPr>
          <a:xfrm>
            <a:off x="3576555" y="2702550"/>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3F2F30B2-D2BA-4634-9174-0F84B29E6993}"/>
              </a:ext>
            </a:extLst>
          </p:cNvPr>
          <p:cNvSpPr/>
          <p:nvPr/>
        </p:nvSpPr>
        <p:spPr>
          <a:xfrm>
            <a:off x="2894572" y="1516911"/>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1C1B3A82-F003-422C-A0D0-0ACD906F298C}"/>
              </a:ext>
            </a:extLst>
          </p:cNvPr>
          <p:cNvSpPr/>
          <p:nvPr/>
        </p:nvSpPr>
        <p:spPr>
          <a:xfrm>
            <a:off x="4734389" y="2255041"/>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96658B70-DA57-444E-831A-FA2C3E5EE29A}"/>
              </a:ext>
            </a:extLst>
          </p:cNvPr>
          <p:cNvSpPr/>
          <p:nvPr/>
        </p:nvSpPr>
        <p:spPr>
          <a:xfrm>
            <a:off x="6333730" y="1997470"/>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E3E41CC6-3838-4E52-9F8D-8A74E77EF6CC}"/>
              </a:ext>
            </a:extLst>
          </p:cNvPr>
          <p:cNvSpPr/>
          <p:nvPr/>
        </p:nvSpPr>
        <p:spPr>
          <a:xfrm>
            <a:off x="6462515" y="337457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3273EAB0-DF1E-462C-9195-4346201AE678}"/>
              </a:ext>
            </a:extLst>
          </p:cNvPr>
          <p:cNvSpPr/>
          <p:nvPr/>
        </p:nvSpPr>
        <p:spPr>
          <a:xfrm>
            <a:off x="8159113" y="266949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F4C7849D-B15C-4756-A29A-EC58E91EE4DF}"/>
              </a:ext>
            </a:extLst>
          </p:cNvPr>
          <p:cNvSpPr/>
          <p:nvPr/>
        </p:nvSpPr>
        <p:spPr>
          <a:xfrm>
            <a:off x="4071855" y="3503364"/>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2E5B8A78-25F4-4BB3-8B71-12692388A7A5}"/>
              </a:ext>
            </a:extLst>
          </p:cNvPr>
          <p:cNvSpPr/>
          <p:nvPr/>
        </p:nvSpPr>
        <p:spPr>
          <a:xfrm>
            <a:off x="9890271" y="4194652"/>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7FC030F5-0D67-4D21-99BB-CC6BA90FBD8D}"/>
              </a:ext>
            </a:extLst>
          </p:cNvPr>
          <p:cNvSpPr/>
          <p:nvPr/>
        </p:nvSpPr>
        <p:spPr>
          <a:xfrm>
            <a:off x="5170844" y="3901706"/>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0DAD44C0-5AAC-4129-B9D4-52D473DB0ED7}"/>
              </a:ext>
            </a:extLst>
          </p:cNvPr>
          <p:cNvSpPr/>
          <p:nvPr/>
        </p:nvSpPr>
        <p:spPr>
          <a:xfrm>
            <a:off x="7010661" y="4639836"/>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5343D4A7-6D63-4E08-BE7D-43545055934F}"/>
              </a:ext>
            </a:extLst>
          </p:cNvPr>
          <p:cNvSpPr/>
          <p:nvPr/>
        </p:nvSpPr>
        <p:spPr>
          <a:xfrm>
            <a:off x="8610002" y="438226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B0BF63DF-4E2B-4A01-B248-CC27F345091A}"/>
              </a:ext>
            </a:extLst>
          </p:cNvPr>
          <p:cNvSpPr/>
          <p:nvPr/>
        </p:nvSpPr>
        <p:spPr>
          <a:xfrm>
            <a:off x="8738787" y="5759374"/>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14FB528A-6858-4427-B968-5AA12DFFC50B}"/>
              </a:ext>
            </a:extLst>
          </p:cNvPr>
          <p:cNvSpPr/>
          <p:nvPr/>
        </p:nvSpPr>
        <p:spPr>
          <a:xfrm>
            <a:off x="10385571" y="4995466"/>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07005DD3-AA88-458A-AD6A-398DD7DF67DA}"/>
              </a:ext>
            </a:extLst>
          </p:cNvPr>
          <p:cNvSpPr/>
          <p:nvPr/>
        </p:nvSpPr>
        <p:spPr>
          <a:xfrm>
            <a:off x="6348127" y="588815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F2D585D0-73C7-40BE-A4D5-509D6D2190DC}"/>
              </a:ext>
            </a:extLst>
          </p:cNvPr>
          <p:cNvSpPr/>
          <p:nvPr/>
        </p:nvSpPr>
        <p:spPr>
          <a:xfrm>
            <a:off x="9837357" y="1616094"/>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55721C08-AD63-49E5-9B67-6FBA3ABEA112}"/>
              </a:ext>
            </a:extLst>
          </p:cNvPr>
          <p:cNvSpPr/>
          <p:nvPr/>
        </p:nvSpPr>
        <p:spPr>
          <a:xfrm>
            <a:off x="11618329" y="320007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61B98C38-7B10-490F-A761-81B11B168611}"/>
              </a:ext>
            </a:extLst>
          </p:cNvPr>
          <p:cNvSpPr/>
          <p:nvPr/>
        </p:nvSpPr>
        <p:spPr>
          <a:xfrm>
            <a:off x="6898902" y="290712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5B3AAA9E-1ABD-4B05-B3B8-9C458FD74265}"/>
              </a:ext>
            </a:extLst>
          </p:cNvPr>
          <p:cNvSpPr/>
          <p:nvPr/>
        </p:nvSpPr>
        <p:spPr>
          <a:xfrm>
            <a:off x="8738719" y="364525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2B7866ED-6DE4-46DD-8454-E68AB02DE4AE}"/>
              </a:ext>
            </a:extLst>
          </p:cNvPr>
          <p:cNvSpPr/>
          <p:nvPr/>
        </p:nvSpPr>
        <p:spPr>
          <a:xfrm>
            <a:off x="10288246" y="3328860"/>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6EA52A92-69B8-4498-B07A-155C073832F2}"/>
              </a:ext>
            </a:extLst>
          </p:cNvPr>
          <p:cNvSpPr/>
          <p:nvPr/>
        </p:nvSpPr>
        <p:spPr>
          <a:xfrm>
            <a:off x="10417031" y="470596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D41D7967-CD78-43F8-999A-B946B757FF46}"/>
              </a:ext>
            </a:extLst>
          </p:cNvPr>
          <p:cNvSpPr/>
          <p:nvPr/>
        </p:nvSpPr>
        <p:spPr>
          <a:xfrm>
            <a:off x="12113629" y="400088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D98D07FA-AA0C-4C64-872E-317263D5BB8D}"/>
              </a:ext>
            </a:extLst>
          </p:cNvPr>
          <p:cNvSpPr/>
          <p:nvPr/>
        </p:nvSpPr>
        <p:spPr>
          <a:xfrm>
            <a:off x="8076185" y="4893582"/>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628E1186-C27A-4053-A443-E31DF4B6623F}"/>
              </a:ext>
            </a:extLst>
          </p:cNvPr>
          <p:cNvSpPr/>
          <p:nvPr/>
        </p:nvSpPr>
        <p:spPr>
          <a:xfrm>
            <a:off x="3698651" y="5505628"/>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8B831274-2B9B-482F-9DC6-13B9D5CAA566}"/>
              </a:ext>
            </a:extLst>
          </p:cNvPr>
          <p:cNvSpPr/>
          <p:nvPr/>
        </p:nvSpPr>
        <p:spPr>
          <a:xfrm>
            <a:off x="4193951" y="6306442"/>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697E4046-B80C-4E8F-9F09-4F2690F491FA}"/>
              </a:ext>
            </a:extLst>
          </p:cNvPr>
          <p:cNvSpPr/>
          <p:nvPr/>
        </p:nvSpPr>
        <p:spPr>
          <a:xfrm>
            <a:off x="5426709" y="4511051"/>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6227BD3E-DEE8-4628-9EAB-54AA38120998}"/>
              </a:ext>
            </a:extLst>
          </p:cNvPr>
          <p:cNvSpPr/>
          <p:nvPr/>
        </p:nvSpPr>
        <p:spPr>
          <a:xfrm>
            <a:off x="4096626" y="4639836"/>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4D387B22-49BC-45AD-9E97-840D9FE82980}"/>
              </a:ext>
            </a:extLst>
          </p:cNvPr>
          <p:cNvSpPr/>
          <p:nvPr/>
        </p:nvSpPr>
        <p:spPr>
          <a:xfrm>
            <a:off x="4225411" y="601694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013C962B-9E1B-4C3F-8E15-F10CDEEC7A5E}"/>
              </a:ext>
            </a:extLst>
          </p:cNvPr>
          <p:cNvSpPr/>
          <p:nvPr/>
        </p:nvSpPr>
        <p:spPr>
          <a:xfrm>
            <a:off x="5922009" y="531186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08F68BE6-DC4B-4811-871E-9870222DAE63}"/>
              </a:ext>
            </a:extLst>
          </p:cNvPr>
          <p:cNvSpPr/>
          <p:nvPr/>
        </p:nvSpPr>
        <p:spPr>
          <a:xfrm>
            <a:off x="2545322" y="890601"/>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40AFC067-701C-4421-9002-74C9FA9961FB}"/>
              </a:ext>
            </a:extLst>
          </p:cNvPr>
          <p:cNvSpPr/>
          <p:nvPr/>
        </p:nvSpPr>
        <p:spPr>
          <a:xfrm>
            <a:off x="4385139" y="1628731"/>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76EF0E43-646D-4D71-A536-B4B5417A3C8A}"/>
              </a:ext>
            </a:extLst>
          </p:cNvPr>
          <p:cNvSpPr/>
          <p:nvPr/>
        </p:nvSpPr>
        <p:spPr>
          <a:xfrm>
            <a:off x="5984480" y="1371160"/>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id="{F379FD65-171A-4B92-AAB0-FAA6C8011C12}"/>
              </a:ext>
            </a:extLst>
          </p:cNvPr>
          <p:cNvSpPr/>
          <p:nvPr/>
        </p:nvSpPr>
        <p:spPr>
          <a:xfrm>
            <a:off x="6113265" y="274826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F88464CA-917B-4BD7-96D4-DD8C5D1397CB}"/>
              </a:ext>
            </a:extLst>
          </p:cNvPr>
          <p:cNvSpPr/>
          <p:nvPr/>
        </p:nvSpPr>
        <p:spPr>
          <a:xfrm>
            <a:off x="7809863" y="204318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F60CEFD8-7ADA-4E5B-B03C-F2AF6C546F1A}"/>
              </a:ext>
            </a:extLst>
          </p:cNvPr>
          <p:cNvSpPr/>
          <p:nvPr/>
        </p:nvSpPr>
        <p:spPr>
          <a:xfrm>
            <a:off x="3722605" y="2877054"/>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DF2E3E64-E9BA-458F-8FC4-BBCAA5CC06E9}"/>
              </a:ext>
            </a:extLst>
          </p:cNvPr>
          <p:cNvSpPr/>
          <p:nvPr/>
        </p:nvSpPr>
        <p:spPr>
          <a:xfrm>
            <a:off x="3040622" y="169141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5EE41CB3-7021-47E2-B90B-0AB48A1CC36A}"/>
              </a:ext>
            </a:extLst>
          </p:cNvPr>
          <p:cNvSpPr/>
          <p:nvPr/>
        </p:nvSpPr>
        <p:spPr>
          <a:xfrm>
            <a:off x="4880439" y="242954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292F9FFC-45E7-4684-AE2B-F08F7D00E5A9}"/>
              </a:ext>
            </a:extLst>
          </p:cNvPr>
          <p:cNvSpPr/>
          <p:nvPr/>
        </p:nvSpPr>
        <p:spPr>
          <a:xfrm>
            <a:off x="6479780" y="2171974"/>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ECDE03C5-9D95-4BC9-8638-935B82CD1D8C}"/>
              </a:ext>
            </a:extLst>
          </p:cNvPr>
          <p:cNvSpPr/>
          <p:nvPr/>
        </p:nvSpPr>
        <p:spPr>
          <a:xfrm>
            <a:off x="6608565" y="3549083"/>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1AE29A7A-2A96-4E76-BC58-645CC3C643B9}"/>
              </a:ext>
            </a:extLst>
          </p:cNvPr>
          <p:cNvSpPr/>
          <p:nvPr/>
        </p:nvSpPr>
        <p:spPr>
          <a:xfrm>
            <a:off x="8305163" y="2844003"/>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B497402D-FC58-4401-B5AC-0B4976199272}"/>
              </a:ext>
            </a:extLst>
          </p:cNvPr>
          <p:cNvSpPr/>
          <p:nvPr/>
        </p:nvSpPr>
        <p:spPr>
          <a:xfrm>
            <a:off x="4217905" y="3677868"/>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D85A216D-B25B-4F47-9845-F07A6B8DEC50}"/>
              </a:ext>
            </a:extLst>
          </p:cNvPr>
          <p:cNvSpPr/>
          <p:nvPr/>
        </p:nvSpPr>
        <p:spPr>
          <a:xfrm>
            <a:off x="10036321" y="4369156"/>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E62DCCF8-25A6-4BFC-8BB7-50243796B616}"/>
              </a:ext>
            </a:extLst>
          </p:cNvPr>
          <p:cNvSpPr/>
          <p:nvPr/>
        </p:nvSpPr>
        <p:spPr>
          <a:xfrm>
            <a:off x="5316894" y="4076210"/>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A74BD1FC-8F49-4E8B-935B-E29A97798D8C}"/>
              </a:ext>
            </a:extLst>
          </p:cNvPr>
          <p:cNvSpPr/>
          <p:nvPr/>
        </p:nvSpPr>
        <p:spPr>
          <a:xfrm>
            <a:off x="7156711" y="4814340"/>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3A9C268B-B94D-41AE-9291-E890676B76C5}"/>
              </a:ext>
            </a:extLst>
          </p:cNvPr>
          <p:cNvSpPr/>
          <p:nvPr/>
        </p:nvSpPr>
        <p:spPr>
          <a:xfrm>
            <a:off x="8756052" y="455676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C09F91AA-6C57-4BC3-BFEE-659F0B75C552}"/>
              </a:ext>
            </a:extLst>
          </p:cNvPr>
          <p:cNvSpPr/>
          <p:nvPr/>
        </p:nvSpPr>
        <p:spPr>
          <a:xfrm>
            <a:off x="8884837" y="5933878"/>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B99F12D8-5CC2-4561-B448-63106B40A82B}"/>
              </a:ext>
            </a:extLst>
          </p:cNvPr>
          <p:cNvSpPr/>
          <p:nvPr/>
        </p:nvSpPr>
        <p:spPr>
          <a:xfrm>
            <a:off x="10531621" y="5169970"/>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E45958E1-E0FC-47F8-9E7C-17F7911BF8D8}"/>
              </a:ext>
            </a:extLst>
          </p:cNvPr>
          <p:cNvSpPr/>
          <p:nvPr/>
        </p:nvSpPr>
        <p:spPr>
          <a:xfrm>
            <a:off x="6494177" y="6062663"/>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840DA9E3-E026-490B-A61E-BB6E7D983FBF}"/>
              </a:ext>
            </a:extLst>
          </p:cNvPr>
          <p:cNvSpPr/>
          <p:nvPr/>
        </p:nvSpPr>
        <p:spPr>
          <a:xfrm>
            <a:off x="9983407" y="1790598"/>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16F67D05-1DD4-459E-92F2-D99B6791647B}"/>
              </a:ext>
            </a:extLst>
          </p:cNvPr>
          <p:cNvSpPr/>
          <p:nvPr/>
        </p:nvSpPr>
        <p:spPr>
          <a:xfrm>
            <a:off x="11764379" y="337457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939DA41D-F78D-4261-8EB7-C426E4977AE9}"/>
              </a:ext>
            </a:extLst>
          </p:cNvPr>
          <p:cNvSpPr/>
          <p:nvPr/>
        </p:nvSpPr>
        <p:spPr>
          <a:xfrm>
            <a:off x="7044952" y="3081633"/>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66105881-DD38-411D-B04A-F8EA5C36AAA2}"/>
              </a:ext>
            </a:extLst>
          </p:cNvPr>
          <p:cNvSpPr/>
          <p:nvPr/>
        </p:nvSpPr>
        <p:spPr>
          <a:xfrm>
            <a:off x="8884769" y="3819763"/>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C37B27CA-FB4C-40B6-8E22-1625E695430B}"/>
              </a:ext>
            </a:extLst>
          </p:cNvPr>
          <p:cNvSpPr/>
          <p:nvPr/>
        </p:nvSpPr>
        <p:spPr>
          <a:xfrm>
            <a:off x="10434296" y="3503364"/>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AA25D526-A364-4B79-8426-750BD0EB2359}"/>
              </a:ext>
            </a:extLst>
          </p:cNvPr>
          <p:cNvSpPr/>
          <p:nvPr/>
        </p:nvSpPr>
        <p:spPr>
          <a:xfrm>
            <a:off x="10563081" y="4880473"/>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BD9AE34C-238E-4F29-8C58-70293ECD9B74}"/>
              </a:ext>
            </a:extLst>
          </p:cNvPr>
          <p:cNvSpPr/>
          <p:nvPr/>
        </p:nvSpPr>
        <p:spPr>
          <a:xfrm>
            <a:off x="12259679" y="4175393"/>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B27C6492-913D-4D09-9F92-56C81A1FDBE7}"/>
              </a:ext>
            </a:extLst>
          </p:cNvPr>
          <p:cNvSpPr/>
          <p:nvPr/>
        </p:nvSpPr>
        <p:spPr>
          <a:xfrm>
            <a:off x="8222235" y="5068086"/>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B46726AB-B51D-435D-84CE-BE785A7B0C0F}"/>
              </a:ext>
            </a:extLst>
          </p:cNvPr>
          <p:cNvSpPr/>
          <p:nvPr/>
        </p:nvSpPr>
        <p:spPr>
          <a:xfrm>
            <a:off x="3844701" y="5680132"/>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a:extLst>
              <a:ext uri="{FF2B5EF4-FFF2-40B4-BE49-F238E27FC236}">
                <a16:creationId xmlns:a16="http://schemas.microsoft.com/office/drawing/2014/main" id="{8F743D9E-5B29-4D38-9701-6BE4086FC0A9}"/>
              </a:ext>
            </a:extLst>
          </p:cNvPr>
          <p:cNvSpPr/>
          <p:nvPr/>
        </p:nvSpPr>
        <p:spPr>
          <a:xfrm>
            <a:off x="4340001" y="6480946"/>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2C0D0A8A-C44C-4874-A434-BAAA0FC18231}"/>
              </a:ext>
            </a:extLst>
          </p:cNvPr>
          <p:cNvSpPr/>
          <p:nvPr/>
        </p:nvSpPr>
        <p:spPr>
          <a:xfrm>
            <a:off x="5572759" y="468555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60FA9217-422A-43B4-91A4-0FAEADF8C25D}"/>
              </a:ext>
            </a:extLst>
          </p:cNvPr>
          <p:cNvSpPr/>
          <p:nvPr/>
        </p:nvSpPr>
        <p:spPr>
          <a:xfrm>
            <a:off x="4242676" y="4814340"/>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a16="http://schemas.microsoft.com/office/drawing/2014/main" id="{61648750-A44C-4838-95AD-176B41DAA9FA}"/>
              </a:ext>
            </a:extLst>
          </p:cNvPr>
          <p:cNvSpPr/>
          <p:nvPr/>
        </p:nvSpPr>
        <p:spPr>
          <a:xfrm>
            <a:off x="4371461" y="619144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99102384-F73D-4E34-89F3-3BC1E904796F}"/>
              </a:ext>
            </a:extLst>
          </p:cNvPr>
          <p:cNvSpPr/>
          <p:nvPr/>
        </p:nvSpPr>
        <p:spPr>
          <a:xfrm>
            <a:off x="6068059" y="548636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a:extLst>
              <a:ext uri="{FF2B5EF4-FFF2-40B4-BE49-F238E27FC236}">
                <a16:creationId xmlns:a16="http://schemas.microsoft.com/office/drawing/2014/main" id="{F9B3BDE8-4A16-4BD1-BBE4-D16CD7E8B6EA}"/>
              </a:ext>
            </a:extLst>
          </p:cNvPr>
          <p:cNvSpPr/>
          <p:nvPr/>
        </p:nvSpPr>
        <p:spPr>
          <a:xfrm>
            <a:off x="9248571" y="4253008"/>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65980F37-1F67-4D02-A8C2-7D1F5D76AD0F}"/>
              </a:ext>
            </a:extLst>
          </p:cNvPr>
          <p:cNvSpPr/>
          <p:nvPr/>
        </p:nvSpPr>
        <p:spPr>
          <a:xfrm>
            <a:off x="9743871" y="5053822"/>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628F7291-B4BC-474F-9A35-17B480123DB9}"/>
              </a:ext>
            </a:extLst>
          </p:cNvPr>
          <p:cNvSpPr/>
          <p:nvPr/>
        </p:nvSpPr>
        <p:spPr>
          <a:xfrm>
            <a:off x="9195657" y="1674450"/>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0681AA14-C10A-4507-9048-3EE7EC97E7B3}"/>
              </a:ext>
            </a:extLst>
          </p:cNvPr>
          <p:cNvSpPr/>
          <p:nvPr/>
        </p:nvSpPr>
        <p:spPr>
          <a:xfrm>
            <a:off x="10976629" y="3258431"/>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69D41306-216B-47DC-846D-6B745921977F}"/>
              </a:ext>
            </a:extLst>
          </p:cNvPr>
          <p:cNvSpPr/>
          <p:nvPr/>
        </p:nvSpPr>
        <p:spPr>
          <a:xfrm>
            <a:off x="9646546" y="3387216"/>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591B8BB7-D7A1-4A2D-87F8-263FD791AA7B}"/>
              </a:ext>
            </a:extLst>
          </p:cNvPr>
          <p:cNvSpPr/>
          <p:nvPr/>
        </p:nvSpPr>
        <p:spPr>
          <a:xfrm>
            <a:off x="9775331" y="476432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A4FDDB5C-C5A2-4605-B4FF-167773E9F2BA}"/>
              </a:ext>
            </a:extLst>
          </p:cNvPr>
          <p:cNvSpPr/>
          <p:nvPr/>
        </p:nvSpPr>
        <p:spPr>
          <a:xfrm>
            <a:off x="11471929" y="405924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DAF76F22-88AD-4C56-9D66-15BD5D14DE48}"/>
              </a:ext>
            </a:extLst>
          </p:cNvPr>
          <p:cNvSpPr/>
          <p:nvPr/>
        </p:nvSpPr>
        <p:spPr>
          <a:xfrm>
            <a:off x="9394621" y="4427512"/>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a:extLst>
              <a:ext uri="{FF2B5EF4-FFF2-40B4-BE49-F238E27FC236}">
                <a16:creationId xmlns:a16="http://schemas.microsoft.com/office/drawing/2014/main" id="{923278EF-E6F8-489A-B60E-0675B523BDF7}"/>
              </a:ext>
            </a:extLst>
          </p:cNvPr>
          <p:cNvSpPr/>
          <p:nvPr/>
        </p:nvSpPr>
        <p:spPr>
          <a:xfrm>
            <a:off x="9889921" y="5228326"/>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a:extLst>
              <a:ext uri="{FF2B5EF4-FFF2-40B4-BE49-F238E27FC236}">
                <a16:creationId xmlns:a16="http://schemas.microsoft.com/office/drawing/2014/main" id="{06382ADF-50B7-486B-8598-DD96B849B64F}"/>
              </a:ext>
            </a:extLst>
          </p:cNvPr>
          <p:cNvSpPr/>
          <p:nvPr/>
        </p:nvSpPr>
        <p:spPr>
          <a:xfrm>
            <a:off x="9341707" y="1848954"/>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a:extLst>
              <a:ext uri="{FF2B5EF4-FFF2-40B4-BE49-F238E27FC236}">
                <a16:creationId xmlns:a16="http://schemas.microsoft.com/office/drawing/2014/main" id="{7547A768-03D1-4428-915E-FE42DAE14416}"/>
              </a:ext>
            </a:extLst>
          </p:cNvPr>
          <p:cNvSpPr/>
          <p:nvPr/>
        </p:nvSpPr>
        <p:spPr>
          <a:xfrm>
            <a:off x="11122679" y="3432935"/>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a:extLst>
              <a:ext uri="{FF2B5EF4-FFF2-40B4-BE49-F238E27FC236}">
                <a16:creationId xmlns:a16="http://schemas.microsoft.com/office/drawing/2014/main" id="{AAA0E035-94C1-40D3-95E6-A146524EFA2C}"/>
              </a:ext>
            </a:extLst>
          </p:cNvPr>
          <p:cNvSpPr/>
          <p:nvPr/>
        </p:nvSpPr>
        <p:spPr>
          <a:xfrm>
            <a:off x="9792596" y="3561720"/>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a:extLst>
              <a:ext uri="{FF2B5EF4-FFF2-40B4-BE49-F238E27FC236}">
                <a16:creationId xmlns:a16="http://schemas.microsoft.com/office/drawing/2014/main" id="{8F1032E4-C0B0-4690-9B7E-1CAC0899D333}"/>
              </a:ext>
            </a:extLst>
          </p:cNvPr>
          <p:cNvSpPr/>
          <p:nvPr/>
        </p:nvSpPr>
        <p:spPr>
          <a:xfrm>
            <a:off x="9921381" y="493882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a:extLst>
              <a:ext uri="{FF2B5EF4-FFF2-40B4-BE49-F238E27FC236}">
                <a16:creationId xmlns:a16="http://schemas.microsoft.com/office/drawing/2014/main" id="{7890B50E-0E06-46CE-83A1-C38BD2F7646D}"/>
              </a:ext>
            </a:extLst>
          </p:cNvPr>
          <p:cNvSpPr/>
          <p:nvPr/>
        </p:nvSpPr>
        <p:spPr>
          <a:xfrm>
            <a:off x="11617979" y="4233749"/>
            <a:ext cx="28800" cy="28800"/>
          </a:xfrm>
          <a:prstGeom prst="ellipse">
            <a:avLst/>
          </a:prstGeom>
          <a:solidFill>
            <a:srgbClr val="57F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7064756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withEffect">
                                  <p:stCondLst>
                                    <p:cond delay="0"/>
                                  </p:stCondLst>
                                  <p:childTnLst>
                                    <p:animRot by="21600000">
                                      <p:cBhvr>
                                        <p:cTn id="6" dur="20000" fill="hold"/>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9"/>
                    </p:tgtEl>
                  </p:cond>
                </p:stCondLst>
                <p:endSync evt="end" delay="0">
                  <p:rtn val="all"/>
                </p:endSync>
                <p:childTnLst>
                  <p:par>
                    <p:cTn id="8" fill="hold">
                      <p:stCondLst>
                        <p:cond delay="0"/>
                      </p:stCondLst>
                      <p:childTnLst>
                        <p:par>
                          <p:cTn id="9" fill="hold">
                            <p:stCondLst>
                              <p:cond delay="0"/>
                            </p:stCondLst>
                            <p:childTnLst>
                              <p:par>
                                <p:cTn id="1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 dur="250" autoRev="1" fill="remove"/>
                                        <p:tgtEl>
                                          <p:spTgt spid="9"/>
                                        </p:tgtEl>
                                        <p:attrNameLst>
                                          <p:attrName>style.color</p:attrName>
                                        </p:attrNameLst>
                                      </p:cBhvr>
                                      <p:to>
                                        <a:srgbClr val="FF3399"/>
                                      </p:to>
                                    </p:animClr>
                                    <p:animClr clrSpc="rgb" dir="cw">
                                      <p:cBhvr>
                                        <p:cTn id="12" dur="250" autoRev="1" fill="remove"/>
                                        <p:tgtEl>
                                          <p:spTgt spid="9"/>
                                        </p:tgtEl>
                                        <p:attrNameLst>
                                          <p:attrName>fillcolor</p:attrName>
                                        </p:attrNameLst>
                                      </p:cBhvr>
                                      <p:to>
                                        <a:srgbClr val="FF3399"/>
                                      </p:to>
                                    </p:animClr>
                                    <p:set>
                                      <p:cBhvr>
                                        <p:cTn id="13" dur="250" autoRev="1" fill="remove"/>
                                        <p:tgtEl>
                                          <p:spTgt spid="9"/>
                                        </p:tgtEl>
                                        <p:attrNameLst>
                                          <p:attrName>fill.type</p:attrName>
                                        </p:attrNameLst>
                                      </p:cBhvr>
                                      <p:to>
                                        <p:strVal val="solid"/>
                                      </p:to>
                                    </p:set>
                                    <p:set>
                                      <p:cBhvr>
                                        <p:cTn id="14" dur="250" autoRev="1" fill="remove"/>
                                        <p:tgtEl>
                                          <p:spTgt spid="9"/>
                                        </p:tgtEl>
                                        <p:attrNameLst>
                                          <p:attrName>fill.on</p:attrName>
                                        </p:attrNameLst>
                                      </p:cBhvr>
                                      <p:to>
                                        <p:strVal val="true"/>
                                      </p:to>
                                    </p:set>
                                  </p:childTnLst>
                                  <p:subTnLst>
                                    <p:audio>
                                      <p:cMediaNode>
                                        <p:cTn display="0" masterRel="sameClick">
                                          <p:stCondLst>
                                            <p:cond evt="begin" delay="0">
                                              <p:tn val="10"/>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9"/>
                  </p:tgtEl>
                </p:cond>
              </p:nextCondLst>
            </p:seq>
            <p:seq concurrent="1" nextAc="seek">
              <p:cTn id="15" restart="whenNotActive" fill="hold" evtFilter="cancelBubble" nodeType="interactiveSeq">
                <p:stCondLst>
                  <p:cond evt="onClick" delay="0">
                    <p:tgtEl>
                      <p:spTgt spid="10"/>
                    </p:tgtEl>
                  </p:cond>
                </p:stCondLst>
                <p:endSync evt="end" delay="0">
                  <p:rtn val="all"/>
                </p:endSync>
                <p:childTnLst>
                  <p:par>
                    <p:cTn id="16" fill="hold">
                      <p:stCondLst>
                        <p:cond delay="0"/>
                      </p:stCondLst>
                      <p:childTnLst>
                        <p:par>
                          <p:cTn id="17" fill="hold">
                            <p:stCondLst>
                              <p:cond delay="0"/>
                            </p:stCondLst>
                            <p:childTnLst>
                              <p:par>
                                <p:cTn id="1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 dur="250" autoRev="1" fill="remove"/>
                                        <p:tgtEl>
                                          <p:spTgt spid="10"/>
                                        </p:tgtEl>
                                        <p:attrNameLst>
                                          <p:attrName>style.color</p:attrName>
                                        </p:attrNameLst>
                                      </p:cBhvr>
                                      <p:to>
                                        <a:srgbClr val="FF3399"/>
                                      </p:to>
                                    </p:animClr>
                                    <p:animClr clrSpc="rgb" dir="cw">
                                      <p:cBhvr>
                                        <p:cTn id="20" dur="250" autoRev="1" fill="remove"/>
                                        <p:tgtEl>
                                          <p:spTgt spid="10"/>
                                        </p:tgtEl>
                                        <p:attrNameLst>
                                          <p:attrName>fillcolor</p:attrName>
                                        </p:attrNameLst>
                                      </p:cBhvr>
                                      <p:to>
                                        <a:srgbClr val="FF3399"/>
                                      </p:to>
                                    </p:animClr>
                                    <p:set>
                                      <p:cBhvr>
                                        <p:cTn id="21" dur="250" autoRev="1" fill="remove"/>
                                        <p:tgtEl>
                                          <p:spTgt spid="10"/>
                                        </p:tgtEl>
                                        <p:attrNameLst>
                                          <p:attrName>fill.type</p:attrName>
                                        </p:attrNameLst>
                                      </p:cBhvr>
                                      <p:to>
                                        <p:strVal val="solid"/>
                                      </p:to>
                                    </p:set>
                                    <p:set>
                                      <p:cBhvr>
                                        <p:cTn id="22" dur="250" autoRev="1" fill="remove"/>
                                        <p:tgtEl>
                                          <p:spTgt spid="10"/>
                                        </p:tgtEl>
                                        <p:attrNameLst>
                                          <p:attrName>fill.on</p:attrName>
                                        </p:attrNameLst>
                                      </p:cBhvr>
                                      <p:to>
                                        <p:strVal val="true"/>
                                      </p:to>
                                    </p:set>
                                  </p:childTnLst>
                                  <p:subTnLst>
                                    <p:audio>
                                      <p:cMediaNode>
                                        <p:cTn display="0" masterRel="sameClick">
                                          <p:stCondLst>
                                            <p:cond evt="begin" delay="0">
                                              <p:tn val="18"/>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10"/>
                  </p:tgtEl>
                </p:cond>
              </p:nextCondLst>
            </p:seq>
            <p:seq concurrent="1" nextAc="seek">
              <p:cTn id="23" restart="whenNotActive" fill="hold" evtFilter="cancelBubble" nodeType="interactiveSeq">
                <p:stCondLst>
                  <p:cond evt="onClick" delay="0">
                    <p:tgtEl>
                      <p:spTgt spid="11"/>
                    </p:tgtEl>
                  </p:cond>
                </p:stCondLst>
                <p:endSync evt="end" delay="0">
                  <p:rtn val="all"/>
                </p:endSync>
                <p:childTnLst>
                  <p:par>
                    <p:cTn id="24" fill="hold">
                      <p:stCondLst>
                        <p:cond delay="0"/>
                      </p:stCondLst>
                      <p:childTnLst>
                        <p:par>
                          <p:cTn id="25" fill="hold">
                            <p:stCondLst>
                              <p:cond delay="0"/>
                            </p:stCondLst>
                            <p:childTnLst>
                              <p:par>
                                <p:cTn id="2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 dur="250" autoRev="1" fill="remove"/>
                                        <p:tgtEl>
                                          <p:spTgt spid="11"/>
                                        </p:tgtEl>
                                        <p:attrNameLst>
                                          <p:attrName>style.color</p:attrName>
                                        </p:attrNameLst>
                                      </p:cBhvr>
                                      <p:to>
                                        <a:srgbClr val="FF3399"/>
                                      </p:to>
                                    </p:animClr>
                                    <p:animClr clrSpc="rgb" dir="cw">
                                      <p:cBhvr>
                                        <p:cTn id="28" dur="250" autoRev="1" fill="remove"/>
                                        <p:tgtEl>
                                          <p:spTgt spid="11"/>
                                        </p:tgtEl>
                                        <p:attrNameLst>
                                          <p:attrName>fillcolor</p:attrName>
                                        </p:attrNameLst>
                                      </p:cBhvr>
                                      <p:to>
                                        <a:srgbClr val="FF3399"/>
                                      </p:to>
                                    </p:animClr>
                                    <p:set>
                                      <p:cBhvr>
                                        <p:cTn id="29" dur="250" autoRev="1" fill="remove"/>
                                        <p:tgtEl>
                                          <p:spTgt spid="11"/>
                                        </p:tgtEl>
                                        <p:attrNameLst>
                                          <p:attrName>fill.type</p:attrName>
                                        </p:attrNameLst>
                                      </p:cBhvr>
                                      <p:to>
                                        <p:strVal val="solid"/>
                                      </p:to>
                                    </p:set>
                                    <p:set>
                                      <p:cBhvr>
                                        <p:cTn id="30" dur="250" autoRev="1" fill="remove"/>
                                        <p:tgtEl>
                                          <p:spTgt spid="11"/>
                                        </p:tgtEl>
                                        <p:attrNameLst>
                                          <p:attrName>fill.on</p:attrName>
                                        </p:attrNameLst>
                                      </p:cBhvr>
                                      <p:to>
                                        <p:strVal val="true"/>
                                      </p:to>
                                    </p:set>
                                  </p:childTnLst>
                                  <p:subTnLst>
                                    <p:audio>
                                      <p:cMediaNode>
                                        <p:cTn display="0" masterRel="sameClick">
                                          <p:stCondLst>
                                            <p:cond evt="begin" delay="0">
                                              <p:tn val="26"/>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11"/>
                  </p:tgtEl>
                </p:cond>
              </p:nextCondLst>
            </p:seq>
            <p:seq concurrent="1" nextAc="seek">
              <p:cTn id="31" restart="whenNotActive" fill="hold" evtFilter="cancelBubble" nodeType="interactiveSeq">
                <p:stCondLst>
                  <p:cond evt="onClick" delay="0">
                    <p:tgtEl>
                      <p:spTgt spid="12"/>
                    </p:tgtEl>
                  </p:cond>
                </p:stCondLst>
                <p:endSync evt="end" delay="0">
                  <p:rtn val="all"/>
                </p:endSync>
                <p:childTnLst>
                  <p:par>
                    <p:cTn id="32" fill="hold">
                      <p:stCondLst>
                        <p:cond delay="0"/>
                      </p:stCondLst>
                      <p:childTnLst>
                        <p:par>
                          <p:cTn id="33" fill="hold">
                            <p:stCondLst>
                              <p:cond delay="0"/>
                            </p:stCondLst>
                            <p:childTnLst>
                              <p:par>
                                <p:cTn id="3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 dur="250" autoRev="1" fill="remove"/>
                                        <p:tgtEl>
                                          <p:spTgt spid="12"/>
                                        </p:tgtEl>
                                        <p:attrNameLst>
                                          <p:attrName>style.color</p:attrName>
                                        </p:attrNameLst>
                                      </p:cBhvr>
                                      <p:to>
                                        <a:srgbClr val="FF3399"/>
                                      </p:to>
                                    </p:animClr>
                                    <p:animClr clrSpc="rgb" dir="cw">
                                      <p:cBhvr>
                                        <p:cTn id="36" dur="250" autoRev="1" fill="remove"/>
                                        <p:tgtEl>
                                          <p:spTgt spid="12"/>
                                        </p:tgtEl>
                                        <p:attrNameLst>
                                          <p:attrName>fillcolor</p:attrName>
                                        </p:attrNameLst>
                                      </p:cBhvr>
                                      <p:to>
                                        <a:srgbClr val="FF3399"/>
                                      </p:to>
                                    </p:animClr>
                                    <p:set>
                                      <p:cBhvr>
                                        <p:cTn id="37" dur="250" autoRev="1" fill="remove"/>
                                        <p:tgtEl>
                                          <p:spTgt spid="12"/>
                                        </p:tgtEl>
                                        <p:attrNameLst>
                                          <p:attrName>fill.type</p:attrName>
                                        </p:attrNameLst>
                                      </p:cBhvr>
                                      <p:to>
                                        <p:strVal val="solid"/>
                                      </p:to>
                                    </p:set>
                                    <p:set>
                                      <p:cBhvr>
                                        <p:cTn id="38" dur="250" autoRev="1" fill="remove"/>
                                        <p:tgtEl>
                                          <p:spTgt spid="12"/>
                                        </p:tgtEl>
                                        <p:attrNameLst>
                                          <p:attrName>fill.on</p:attrName>
                                        </p:attrNameLst>
                                      </p:cBhvr>
                                      <p:to>
                                        <p:strVal val="true"/>
                                      </p:to>
                                    </p:set>
                                  </p:childTnLst>
                                  <p:subTnLst>
                                    <p:audio>
                                      <p:cMediaNode>
                                        <p:cTn display="0" masterRel="sameClick">
                                          <p:stCondLst>
                                            <p:cond evt="begin" delay="0">
                                              <p:tn val="34"/>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12"/>
                  </p:tgtEl>
                </p:cond>
              </p:nextCondLst>
            </p:seq>
            <p:seq concurrent="1" nextAc="seek">
              <p:cTn id="39" restart="whenNotActive" fill="hold" evtFilter="cancelBubble" nodeType="interactiveSeq">
                <p:stCondLst>
                  <p:cond evt="onClick" delay="0">
                    <p:tgtEl>
                      <p:spTgt spid="13"/>
                    </p:tgtEl>
                  </p:cond>
                </p:stCondLst>
                <p:endSync evt="end" delay="0">
                  <p:rtn val="all"/>
                </p:endSync>
                <p:childTnLst>
                  <p:par>
                    <p:cTn id="40" fill="hold">
                      <p:stCondLst>
                        <p:cond delay="0"/>
                      </p:stCondLst>
                      <p:childTnLst>
                        <p:par>
                          <p:cTn id="41" fill="hold">
                            <p:stCondLst>
                              <p:cond delay="0"/>
                            </p:stCondLst>
                            <p:childTnLst>
                              <p:par>
                                <p:cTn id="4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 dur="250" autoRev="1" fill="remove"/>
                                        <p:tgtEl>
                                          <p:spTgt spid="13"/>
                                        </p:tgtEl>
                                        <p:attrNameLst>
                                          <p:attrName>style.color</p:attrName>
                                        </p:attrNameLst>
                                      </p:cBhvr>
                                      <p:to>
                                        <a:srgbClr val="FF3399"/>
                                      </p:to>
                                    </p:animClr>
                                    <p:animClr clrSpc="rgb" dir="cw">
                                      <p:cBhvr>
                                        <p:cTn id="44" dur="250" autoRev="1" fill="remove"/>
                                        <p:tgtEl>
                                          <p:spTgt spid="13"/>
                                        </p:tgtEl>
                                        <p:attrNameLst>
                                          <p:attrName>fillcolor</p:attrName>
                                        </p:attrNameLst>
                                      </p:cBhvr>
                                      <p:to>
                                        <a:srgbClr val="FF3399"/>
                                      </p:to>
                                    </p:animClr>
                                    <p:set>
                                      <p:cBhvr>
                                        <p:cTn id="45" dur="250" autoRev="1" fill="remove"/>
                                        <p:tgtEl>
                                          <p:spTgt spid="13"/>
                                        </p:tgtEl>
                                        <p:attrNameLst>
                                          <p:attrName>fill.type</p:attrName>
                                        </p:attrNameLst>
                                      </p:cBhvr>
                                      <p:to>
                                        <p:strVal val="solid"/>
                                      </p:to>
                                    </p:set>
                                    <p:set>
                                      <p:cBhvr>
                                        <p:cTn id="46" dur="250" autoRev="1" fill="remove"/>
                                        <p:tgtEl>
                                          <p:spTgt spid="13"/>
                                        </p:tgtEl>
                                        <p:attrNameLst>
                                          <p:attrName>fill.on</p:attrName>
                                        </p:attrNameLst>
                                      </p:cBhvr>
                                      <p:to>
                                        <p:strVal val="true"/>
                                      </p:to>
                                    </p:set>
                                  </p:childTnLst>
                                  <p:subTnLst>
                                    <p:audio>
                                      <p:cMediaNode>
                                        <p:cTn display="0" masterRel="sameClick">
                                          <p:stCondLst>
                                            <p:cond evt="begin" delay="0">
                                              <p:tn val="42"/>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13"/>
                  </p:tgtEl>
                </p:cond>
              </p:nextCondLst>
            </p:seq>
            <p:seq concurrent="1" nextAc="seek">
              <p:cTn id="47" restart="whenNotActive" fill="hold" evtFilter="cancelBubble" nodeType="interactiveSeq">
                <p:stCondLst>
                  <p:cond evt="onClick" delay="0">
                    <p:tgtEl>
                      <p:spTgt spid="14"/>
                    </p:tgtEl>
                  </p:cond>
                </p:stCondLst>
                <p:endSync evt="end" delay="0">
                  <p:rtn val="all"/>
                </p:endSync>
                <p:childTnLst>
                  <p:par>
                    <p:cTn id="48" fill="hold">
                      <p:stCondLst>
                        <p:cond delay="0"/>
                      </p:stCondLst>
                      <p:childTnLst>
                        <p:par>
                          <p:cTn id="49" fill="hold">
                            <p:stCondLst>
                              <p:cond delay="0"/>
                            </p:stCondLst>
                            <p:childTnLst>
                              <p:par>
                                <p:cTn id="5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 dur="250" autoRev="1" fill="remove"/>
                                        <p:tgtEl>
                                          <p:spTgt spid="14"/>
                                        </p:tgtEl>
                                        <p:attrNameLst>
                                          <p:attrName>style.color</p:attrName>
                                        </p:attrNameLst>
                                      </p:cBhvr>
                                      <p:to>
                                        <a:srgbClr val="FF3399"/>
                                      </p:to>
                                    </p:animClr>
                                    <p:animClr clrSpc="rgb" dir="cw">
                                      <p:cBhvr>
                                        <p:cTn id="52" dur="250" autoRev="1" fill="remove"/>
                                        <p:tgtEl>
                                          <p:spTgt spid="14"/>
                                        </p:tgtEl>
                                        <p:attrNameLst>
                                          <p:attrName>fillcolor</p:attrName>
                                        </p:attrNameLst>
                                      </p:cBhvr>
                                      <p:to>
                                        <a:srgbClr val="FF3399"/>
                                      </p:to>
                                    </p:animClr>
                                    <p:set>
                                      <p:cBhvr>
                                        <p:cTn id="53" dur="250" autoRev="1" fill="remove"/>
                                        <p:tgtEl>
                                          <p:spTgt spid="14"/>
                                        </p:tgtEl>
                                        <p:attrNameLst>
                                          <p:attrName>fill.type</p:attrName>
                                        </p:attrNameLst>
                                      </p:cBhvr>
                                      <p:to>
                                        <p:strVal val="solid"/>
                                      </p:to>
                                    </p:set>
                                    <p:set>
                                      <p:cBhvr>
                                        <p:cTn id="54" dur="250" autoRev="1" fill="remove"/>
                                        <p:tgtEl>
                                          <p:spTgt spid="14"/>
                                        </p:tgtEl>
                                        <p:attrNameLst>
                                          <p:attrName>fill.on</p:attrName>
                                        </p:attrNameLst>
                                      </p:cBhvr>
                                      <p:to>
                                        <p:strVal val="true"/>
                                      </p:to>
                                    </p:set>
                                  </p:childTnLst>
                                  <p:subTnLst>
                                    <p:audio>
                                      <p:cMediaNode>
                                        <p:cTn display="0" masterRel="sameClick">
                                          <p:stCondLst>
                                            <p:cond evt="begin" delay="0">
                                              <p:tn val="50"/>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14"/>
                  </p:tgtEl>
                </p:cond>
              </p:nextCondLst>
            </p:seq>
            <p:seq concurrent="1" nextAc="seek">
              <p:cTn id="55" restart="whenNotActive" fill="hold" evtFilter="cancelBubble" nodeType="interactiveSeq">
                <p:stCondLst>
                  <p:cond evt="onClick" delay="0">
                    <p:tgtEl>
                      <p:spTgt spid="15"/>
                    </p:tgtEl>
                  </p:cond>
                </p:stCondLst>
                <p:endSync evt="end" delay="0">
                  <p:rtn val="all"/>
                </p:endSync>
                <p:childTnLst>
                  <p:par>
                    <p:cTn id="56" fill="hold">
                      <p:stCondLst>
                        <p:cond delay="0"/>
                      </p:stCondLst>
                      <p:childTnLst>
                        <p:par>
                          <p:cTn id="57" fill="hold">
                            <p:stCondLst>
                              <p:cond delay="0"/>
                            </p:stCondLst>
                            <p:childTnLst>
                              <p:par>
                                <p:cTn id="5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 dur="250" autoRev="1" fill="remove"/>
                                        <p:tgtEl>
                                          <p:spTgt spid="15"/>
                                        </p:tgtEl>
                                        <p:attrNameLst>
                                          <p:attrName>style.color</p:attrName>
                                        </p:attrNameLst>
                                      </p:cBhvr>
                                      <p:to>
                                        <a:srgbClr val="FF3399"/>
                                      </p:to>
                                    </p:animClr>
                                    <p:animClr clrSpc="rgb" dir="cw">
                                      <p:cBhvr>
                                        <p:cTn id="60" dur="250" autoRev="1" fill="remove"/>
                                        <p:tgtEl>
                                          <p:spTgt spid="15"/>
                                        </p:tgtEl>
                                        <p:attrNameLst>
                                          <p:attrName>fillcolor</p:attrName>
                                        </p:attrNameLst>
                                      </p:cBhvr>
                                      <p:to>
                                        <a:srgbClr val="FF3399"/>
                                      </p:to>
                                    </p:animClr>
                                    <p:set>
                                      <p:cBhvr>
                                        <p:cTn id="61" dur="250" autoRev="1" fill="remove"/>
                                        <p:tgtEl>
                                          <p:spTgt spid="15"/>
                                        </p:tgtEl>
                                        <p:attrNameLst>
                                          <p:attrName>fill.type</p:attrName>
                                        </p:attrNameLst>
                                      </p:cBhvr>
                                      <p:to>
                                        <p:strVal val="solid"/>
                                      </p:to>
                                    </p:set>
                                    <p:set>
                                      <p:cBhvr>
                                        <p:cTn id="62" dur="250" autoRev="1" fill="remove"/>
                                        <p:tgtEl>
                                          <p:spTgt spid="15"/>
                                        </p:tgtEl>
                                        <p:attrNameLst>
                                          <p:attrName>fill.on</p:attrName>
                                        </p:attrNameLst>
                                      </p:cBhvr>
                                      <p:to>
                                        <p:strVal val="true"/>
                                      </p:to>
                                    </p:set>
                                  </p:childTnLst>
                                  <p:subTnLst>
                                    <p:audio>
                                      <p:cMediaNode>
                                        <p:cTn display="0" masterRel="sameClick">
                                          <p:stCondLst>
                                            <p:cond evt="begin" delay="0">
                                              <p:tn val="58"/>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15"/>
                  </p:tgtEl>
                </p:cond>
              </p:nextCondLst>
            </p:seq>
            <p:seq concurrent="1" nextAc="seek">
              <p:cTn id="63" restart="whenNotActive" fill="hold" evtFilter="cancelBubble" nodeType="interactiveSeq">
                <p:stCondLst>
                  <p:cond evt="onClick" delay="0">
                    <p:tgtEl>
                      <p:spTgt spid="16"/>
                    </p:tgtEl>
                  </p:cond>
                </p:stCondLst>
                <p:endSync evt="end" delay="0">
                  <p:rtn val="all"/>
                </p:endSync>
                <p:childTnLst>
                  <p:par>
                    <p:cTn id="64" fill="hold">
                      <p:stCondLst>
                        <p:cond delay="0"/>
                      </p:stCondLst>
                      <p:childTnLst>
                        <p:par>
                          <p:cTn id="65" fill="hold">
                            <p:stCondLst>
                              <p:cond delay="0"/>
                            </p:stCondLst>
                            <p:childTnLst>
                              <p:par>
                                <p:cTn id="6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7" dur="250" autoRev="1" fill="remove"/>
                                        <p:tgtEl>
                                          <p:spTgt spid="16"/>
                                        </p:tgtEl>
                                        <p:attrNameLst>
                                          <p:attrName>style.color</p:attrName>
                                        </p:attrNameLst>
                                      </p:cBhvr>
                                      <p:to>
                                        <a:srgbClr val="FF3399"/>
                                      </p:to>
                                    </p:animClr>
                                    <p:animClr clrSpc="rgb" dir="cw">
                                      <p:cBhvr>
                                        <p:cTn id="68" dur="250" autoRev="1" fill="remove"/>
                                        <p:tgtEl>
                                          <p:spTgt spid="16"/>
                                        </p:tgtEl>
                                        <p:attrNameLst>
                                          <p:attrName>fillcolor</p:attrName>
                                        </p:attrNameLst>
                                      </p:cBhvr>
                                      <p:to>
                                        <a:srgbClr val="FF3399"/>
                                      </p:to>
                                    </p:animClr>
                                    <p:set>
                                      <p:cBhvr>
                                        <p:cTn id="69" dur="250" autoRev="1" fill="remove"/>
                                        <p:tgtEl>
                                          <p:spTgt spid="16"/>
                                        </p:tgtEl>
                                        <p:attrNameLst>
                                          <p:attrName>fill.type</p:attrName>
                                        </p:attrNameLst>
                                      </p:cBhvr>
                                      <p:to>
                                        <p:strVal val="solid"/>
                                      </p:to>
                                    </p:set>
                                    <p:set>
                                      <p:cBhvr>
                                        <p:cTn id="70" dur="250" autoRev="1" fill="remove"/>
                                        <p:tgtEl>
                                          <p:spTgt spid="16"/>
                                        </p:tgtEl>
                                        <p:attrNameLst>
                                          <p:attrName>fill.on</p:attrName>
                                        </p:attrNameLst>
                                      </p:cBhvr>
                                      <p:to>
                                        <p:strVal val="true"/>
                                      </p:to>
                                    </p:set>
                                  </p:childTnLst>
                                  <p:subTnLst>
                                    <p:audio>
                                      <p:cMediaNode>
                                        <p:cTn display="0" masterRel="sameClick">
                                          <p:stCondLst>
                                            <p:cond evt="begin" delay="0">
                                              <p:tn val="66"/>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16"/>
                  </p:tgtEl>
                </p:cond>
              </p:nextCondLst>
            </p:seq>
            <p:seq concurrent="1" nextAc="seek">
              <p:cTn id="71" restart="whenNotActive" fill="hold" evtFilter="cancelBubble" nodeType="interactiveSeq">
                <p:stCondLst>
                  <p:cond evt="onClick" delay="0">
                    <p:tgtEl>
                      <p:spTgt spid="17"/>
                    </p:tgtEl>
                  </p:cond>
                </p:stCondLst>
                <p:endSync evt="end" delay="0">
                  <p:rtn val="all"/>
                </p:endSync>
                <p:childTnLst>
                  <p:par>
                    <p:cTn id="72" fill="hold">
                      <p:stCondLst>
                        <p:cond delay="0"/>
                      </p:stCondLst>
                      <p:childTnLst>
                        <p:par>
                          <p:cTn id="73" fill="hold">
                            <p:stCondLst>
                              <p:cond delay="0"/>
                            </p:stCondLst>
                            <p:childTnLst>
                              <p:par>
                                <p:cTn id="7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5" dur="250" autoRev="1" fill="remove"/>
                                        <p:tgtEl>
                                          <p:spTgt spid="17"/>
                                        </p:tgtEl>
                                        <p:attrNameLst>
                                          <p:attrName>style.color</p:attrName>
                                        </p:attrNameLst>
                                      </p:cBhvr>
                                      <p:to>
                                        <a:srgbClr val="FF3399"/>
                                      </p:to>
                                    </p:animClr>
                                    <p:animClr clrSpc="rgb" dir="cw">
                                      <p:cBhvr>
                                        <p:cTn id="76" dur="250" autoRev="1" fill="remove"/>
                                        <p:tgtEl>
                                          <p:spTgt spid="17"/>
                                        </p:tgtEl>
                                        <p:attrNameLst>
                                          <p:attrName>fillcolor</p:attrName>
                                        </p:attrNameLst>
                                      </p:cBhvr>
                                      <p:to>
                                        <a:srgbClr val="FF3399"/>
                                      </p:to>
                                    </p:animClr>
                                    <p:set>
                                      <p:cBhvr>
                                        <p:cTn id="77" dur="250" autoRev="1" fill="remove"/>
                                        <p:tgtEl>
                                          <p:spTgt spid="17"/>
                                        </p:tgtEl>
                                        <p:attrNameLst>
                                          <p:attrName>fill.type</p:attrName>
                                        </p:attrNameLst>
                                      </p:cBhvr>
                                      <p:to>
                                        <p:strVal val="solid"/>
                                      </p:to>
                                    </p:set>
                                    <p:set>
                                      <p:cBhvr>
                                        <p:cTn id="78" dur="250" autoRev="1" fill="remove"/>
                                        <p:tgtEl>
                                          <p:spTgt spid="17"/>
                                        </p:tgtEl>
                                        <p:attrNameLst>
                                          <p:attrName>fill.on</p:attrName>
                                        </p:attrNameLst>
                                      </p:cBhvr>
                                      <p:to>
                                        <p:strVal val="true"/>
                                      </p:to>
                                    </p:set>
                                  </p:childTnLst>
                                  <p:subTnLst>
                                    <p:audio>
                                      <p:cMediaNode>
                                        <p:cTn display="0" masterRel="sameClick">
                                          <p:stCondLst>
                                            <p:cond evt="begin" delay="0">
                                              <p:tn val="74"/>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17"/>
                  </p:tgtEl>
                </p:cond>
              </p:nextCondLst>
            </p:seq>
            <p:seq concurrent="1" nextAc="seek">
              <p:cTn id="79" restart="whenNotActive" fill="hold" evtFilter="cancelBubble" nodeType="interactiveSeq">
                <p:stCondLst>
                  <p:cond evt="onClick" delay="0">
                    <p:tgtEl>
                      <p:spTgt spid="18"/>
                    </p:tgtEl>
                  </p:cond>
                </p:stCondLst>
                <p:endSync evt="end" delay="0">
                  <p:rtn val="all"/>
                </p:endSync>
                <p:childTnLst>
                  <p:par>
                    <p:cTn id="80" fill="hold">
                      <p:stCondLst>
                        <p:cond delay="0"/>
                      </p:stCondLst>
                      <p:childTnLst>
                        <p:par>
                          <p:cTn id="81" fill="hold">
                            <p:stCondLst>
                              <p:cond delay="0"/>
                            </p:stCondLst>
                            <p:childTnLst>
                              <p:par>
                                <p:cTn id="8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83" dur="250" autoRev="1" fill="remove"/>
                                        <p:tgtEl>
                                          <p:spTgt spid="18"/>
                                        </p:tgtEl>
                                        <p:attrNameLst>
                                          <p:attrName>style.color</p:attrName>
                                        </p:attrNameLst>
                                      </p:cBhvr>
                                      <p:to>
                                        <a:srgbClr val="FF3399"/>
                                      </p:to>
                                    </p:animClr>
                                    <p:animClr clrSpc="rgb" dir="cw">
                                      <p:cBhvr>
                                        <p:cTn id="84" dur="250" autoRev="1" fill="remove"/>
                                        <p:tgtEl>
                                          <p:spTgt spid="18"/>
                                        </p:tgtEl>
                                        <p:attrNameLst>
                                          <p:attrName>fillcolor</p:attrName>
                                        </p:attrNameLst>
                                      </p:cBhvr>
                                      <p:to>
                                        <a:srgbClr val="FF3399"/>
                                      </p:to>
                                    </p:animClr>
                                    <p:set>
                                      <p:cBhvr>
                                        <p:cTn id="85" dur="250" autoRev="1" fill="remove"/>
                                        <p:tgtEl>
                                          <p:spTgt spid="18"/>
                                        </p:tgtEl>
                                        <p:attrNameLst>
                                          <p:attrName>fill.type</p:attrName>
                                        </p:attrNameLst>
                                      </p:cBhvr>
                                      <p:to>
                                        <p:strVal val="solid"/>
                                      </p:to>
                                    </p:set>
                                    <p:set>
                                      <p:cBhvr>
                                        <p:cTn id="86" dur="250" autoRev="1" fill="remove"/>
                                        <p:tgtEl>
                                          <p:spTgt spid="18"/>
                                        </p:tgtEl>
                                        <p:attrNameLst>
                                          <p:attrName>fill.on</p:attrName>
                                        </p:attrNameLst>
                                      </p:cBhvr>
                                      <p:to>
                                        <p:strVal val="true"/>
                                      </p:to>
                                    </p:set>
                                  </p:childTnLst>
                                  <p:subTnLst>
                                    <p:audio>
                                      <p:cMediaNode>
                                        <p:cTn display="0" masterRel="sameClick">
                                          <p:stCondLst>
                                            <p:cond evt="begin" delay="0">
                                              <p:tn val="82"/>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18"/>
                  </p:tgtEl>
                </p:cond>
              </p:nextCondLst>
            </p:seq>
            <p:seq concurrent="1" nextAc="seek">
              <p:cTn id="87" restart="whenNotActive" fill="hold" evtFilter="cancelBubble" nodeType="interactiveSeq">
                <p:stCondLst>
                  <p:cond evt="onClick" delay="0">
                    <p:tgtEl>
                      <p:spTgt spid="19"/>
                    </p:tgtEl>
                  </p:cond>
                </p:stCondLst>
                <p:endSync evt="end" delay="0">
                  <p:rtn val="all"/>
                </p:endSync>
                <p:childTnLst>
                  <p:par>
                    <p:cTn id="88" fill="hold">
                      <p:stCondLst>
                        <p:cond delay="0"/>
                      </p:stCondLst>
                      <p:childTnLst>
                        <p:par>
                          <p:cTn id="89" fill="hold">
                            <p:stCondLst>
                              <p:cond delay="0"/>
                            </p:stCondLst>
                            <p:childTnLst>
                              <p:par>
                                <p:cTn id="9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1" dur="250" autoRev="1" fill="remove"/>
                                        <p:tgtEl>
                                          <p:spTgt spid="19"/>
                                        </p:tgtEl>
                                        <p:attrNameLst>
                                          <p:attrName>style.color</p:attrName>
                                        </p:attrNameLst>
                                      </p:cBhvr>
                                      <p:to>
                                        <a:srgbClr val="FF3399"/>
                                      </p:to>
                                    </p:animClr>
                                    <p:animClr clrSpc="rgb" dir="cw">
                                      <p:cBhvr>
                                        <p:cTn id="92" dur="250" autoRev="1" fill="remove"/>
                                        <p:tgtEl>
                                          <p:spTgt spid="19"/>
                                        </p:tgtEl>
                                        <p:attrNameLst>
                                          <p:attrName>fillcolor</p:attrName>
                                        </p:attrNameLst>
                                      </p:cBhvr>
                                      <p:to>
                                        <a:srgbClr val="FF3399"/>
                                      </p:to>
                                    </p:animClr>
                                    <p:set>
                                      <p:cBhvr>
                                        <p:cTn id="93" dur="250" autoRev="1" fill="remove"/>
                                        <p:tgtEl>
                                          <p:spTgt spid="19"/>
                                        </p:tgtEl>
                                        <p:attrNameLst>
                                          <p:attrName>fill.type</p:attrName>
                                        </p:attrNameLst>
                                      </p:cBhvr>
                                      <p:to>
                                        <p:strVal val="solid"/>
                                      </p:to>
                                    </p:set>
                                    <p:set>
                                      <p:cBhvr>
                                        <p:cTn id="94" dur="250" autoRev="1" fill="remove"/>
                                        <p:tgtEl>
                                          <p:spTgt spid="19"/>
                                        </p:tgtEl>
                                        <p:attrNameLst>
                                          <p:attrName>fill.on</p:attrName>
                                        </p:attrNameLst>
                                      </p:cBhvr>
                                      <p:to>
                                        <p:strVal val="true"/>
                                      </p:to>
                                    </p:set>
                                  </p:childTnLst>
                                  <p:subTnLst>
                                    <p:audio>
                                      <p:cMediaNode>
                                        <p:cTn display="0" masterRel="sameClick">
                                          <p:stCondLst>
                                            <p:cond evt="begin" delay="0">
                                              <p:tn val="90"/>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19"/>
                  </p:tgtEl>
                </p:cond>
              </p:nextCondLst>
            </p:seq>
            <p:seq concurrent="1" nextAc="seek">
              <p:cTn id="95" restart="whenNotActive" fill="hold" evtFilter="cancelBubble" nodeType="interactiveSeq">
                <p:stCondLst>
                  <p:cond evt="onClick" delay="0">
                    <p:tgtEl>
                      <p:spTgt spid="20"/>
                    </p:tgtEl>
                  </p:cond>
                </p:stCondLst>
                <p:endSync evt="end" delay="0">
                  <p:rtn val="all"/>
                </p:endSync>
                <p:childTnLst>
                  <p:par>
                    <p:cTn id="96" fill="hold">
                      <p:stCondLst>
                        <p:cond delay="0"/>
                      </p:stCondLst>
                      <p:childTnLst>
                        <p:par>
                          <p:cTn id="97" fill="hold">
                            <p:stCondLst>
                              <p:cond delay="0"/>
                            </p:stCondLst>
                            <p:childTnLst>
                              <p:par>
                                <p:cTn id="9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9" dur="250" autoRev="1" fill="remove"/>
                                        <p:tgtEl>
                                          <p:spTgt spid="20"/>
                                        </p:tgtEl>
                                        <p:attrNameLst>
                                          <p:attrName>style.color</p:attrName>
                                        </p:attrNameLst>
                                      </p:cBhvr>
                                      <p:to>
                                        <a:srgbClr val="FF3399"/>
                                      </p:to>
                                    </p:animClr>
                                    <p:animClr clrSpc="rgb" dir="cw">
                                      <p:cBhvr>
                                        <p:cTn id="100" dur="250" autoRev="1" fill="remove"/>
                                        <p:tgtEl>
                                          <p:spTgt spid="20"/>
                                        </p:tgtEl>
                                        <p:attrNameLst>
                                          <p:attrName>fillcolor</p:attrName>
                                        </p:attrNameLst>
                                      </p:cBhvr>
                                      <p:to>
                                        <a:srgbClr val="FF3399"/>
                                      </p:to>
                                    </p:animClr>
                                    <p:set>
                                      <p:cBhvr>
                                        <p:cTn id="101" dur="250" autoRev="1" fill="remove"/>
                                        <p:tgtEl>
                                          <p:spTgt spid="20"/>
                                        </p:tgtEl>
                                        <p:attrNameLst>
                                          <p:attrName>fill.type</p:attrName>
                                        </p:attrNameLst>
                                      </p:cBhvr>
                                      <p:to>
                                        <p:strVal val="solid"/>
                                      </p:to>
                                    </p:set>
                                    <p:set>
                                      <p:cBhvr>
                                        <p:cTn id="102" dur="250" autoRev="1" fill="remove"/>
                                        <p:tgtEl>
                                          <p:spTgt spid="20"/>
                                        </p:tgtEl>
                                        <p:attrNameLst>
                                          <p:attrName>fill.on</p:attrName>
                                        </p:attrNameLst>
                                      </p:cBhvr>
                                      <p:to>
                                        <p:strVal val="true"/>
                                      </p:to>
                                    </p:set>
                                  </p:childTnLst>
                                  <p:subTnLst>
                                    <p:audio>
                                      <p:cMediaNode>
                                        <p:cTn display="0" masterRel="sameClick">
                                          <p:stCondLst>
                                            <p:cond evt="begin" delay="0">
                                              <p:tn val="98"/>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20"/>
                  </p:tgtEl>
                </p:cond>
              </p:nextCondLst>
            </p:seq>
            <p:seq concurrent="1" nextAc="seek">
              <p:cTn id="103" restart="whenNotActive" fill="hold" evtFilter="cancelBubble" nodeType="interactiveSeq">
                <p:stCondLst>
                  <p:cond evt="onClick" delay="0">
                    <p:tgtEl>
                      <p:spTgt spid="21"/>
                    </p:tgtEl>
                  </p:cond>
                </p:stCondLst>
                <p:endSync evt="end" delay="0">
                  <p:rtn val="all"/>
                </p:endSync>
                <p:childTnLst>
                  <p:par>
                    <p:cTn id="104" fill="hold">
                      <p:stCondLst>
                        <p:cond delay="0"/>
                      </p:stCondLst>
                      <p:childTnLst>
                        <p:par>
                          <p:cTn id="105" fill="hold">
                            <p:stCondLst>
                              <p:cond delay="0"/>
                            </p:stCondLst>
                            <p:childTnLst>
                              <p:par>
                                <p:cTn id="10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07" dur="250" autoRev="1" fill="remove"/>
                                        <p:tgtEl>
                                          <p:spTgt spid="21"/>
                                        </p:tgtEl>
                                        <p:attrNameLst>
                                          <p:attrName>style.color</p:attrName>
                                        </p:attrNameLst>
                                      </p:cBhvr>
                                      <p:to>
                                        <a:srgbClr val="FF3399"/>
                                      </p:to>
                                    </p:animClr>
                                    <p:animClr clrSpc="rgb" dir="cw">
                                      <p:cBhvr>
                                        <p:cTn id="108" dur="250" autoRev="1" fill="remove"/>
                                        <p:tgtEl>
                                          <p:spTgt spid="21"/>
                                        </p:tgtEl>
                                        <p:attrNameLst>
                                          <p:attrName>fillcolor</p:attrName>
                                        </p:attrNameLst>
                                      </p:cBhvr>
                                      <p:to>
                                        <a:srgbClr val="FF3399"/>
                                      </p:to>
                                    </p:animClr>
                                    <p:set>
                                      <p:cBhvr>
                                        <p:cTn id="109" dur="250" autoRev="1" fill="remove"/>
                                        <p:tgtEl>
                                          <p:spTgt spid="21"/>
                                        </p:tgtEl>
                                        <p:attrNameLst>
                                          <p:attrName>fill.type</p:attrName>
                                        </p:attrNameLst>
                                      </p:cBhvr>
                                      <p:to>
                                        <p:strVal val="solid"/>
                                      </p:to>
                                    </p:set>
                                    <p:set>
                                      <p:cBhvr>
                                        <p:cTn id="110" dur="250" autoRev="1" fill="remove"/>
                                        <p:tgtEl>
                                          <p:spTgt spid="21"/>
                                        </p:tgtEl>
                                        <p:attrNameLst>
                                          <p:attrName>fill.on</p:attrName>
                                        </p:attrNameLst>
                                      </p:cBhvr>
                                      <p:to>
                                        <p:strVal val="true"/>
                                      </p:to>
                                    </p:set>
                                  </p:childTnLst>
                                  <p:subTnLst>
                                    <p:audio>
                                      <p:cMediaNode>
                                        <p:cTn display="0" masterRel="sameClick">
                                          <p:stCondLst>
                                            <p:cond evt="begin" delay="0">
                                              <p:tn val="106"/>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21"/>
                  </p:tgtEl>
                </p:cond>
              </p:nextCondLst>
            </p:seq>
            <p:seq concurrent="1" nextAc="seek">
              <p:cTn id="111" restart="whenNotActive" fill="hold" evtFilter="cancelBubble" nodeType="interactiveSeq">
                <p:stCondLst>
                  <p:cond evt="onClick" delay="0">
                    <p:tgtEl>
                      <p:spTgt spid="22"/>
                    </p:tgtEl>
                  </p:cond>
                </p:stCondLst>
                <p:endSync evt="end" delay="0">
                  <p:rtn val="all"/>
                </p:endSync>
                <p:childTnLst>
                  <p:par>
                    <p:cTn id="112" fill="hold">
                      <p:stCondLst>
                        <p:cond delay="0"/>
                      </p:stCondLst>
                      <p:childTnLst>
                        <p:par>
                          <p:cTn id="113" fill="hold">
                            <p:stCondLst>
                              <p:cond delay="0"/>
                            </p:stCondLst>
                            <p:childTnLst>
                              <p:par>
                                <p:cTn id="11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5" dur="250" autoRev="1" fill="remove"/>
                                        <p:tgtEl>
                                          <p:spTgt spid="22"/>
                                        </p:tgtEl>
                                        <p:attrNameLst>
                                          <p:attrName>style.color</p:attrName>
                                        </p:attrNameLst>
                                      </p:cBhvr>
                                      <p:to>
                                        <a:srgbClr val="FF3399"/>
                                      </p:to>
                                    </p:animClr>
                                    <p:animClr clrSpc="rgb" dir="cw">
                                      <p:cBhvr>
                                        <p:cTn id="116" dur="250" autoRev="1" fill="remove"/>
                                        <p:tgtEl>
                                          <p:spTgt spid="22"/>
                                        </p:tgtEl>
                                        <p:attrNameLst>
                                          <p:attrName>fillcolor</p:attrName>
                                        </p:attrNameLst>
                                      </p:cBhvr>
                                      <p:to>
                                        <a:srgbClr val="FF3399"/>
                                      </p:to>
                                    </p:animClr>
                                    <p:set>
                                      <p:cBhvr>
                                        <p:cTn id="117" dur="250" autoRev="1" fill="remove"/>
                                        <p:tgtEl>
                                          <p:spTgt spid="22"/>
                                        </p:tgtEl>
                                        <p:attrNameLst>
                                          <p:attrName>fill.type</p:attrName>
                                        </p:attrNameLst>
                                      </p:cBhvr>
                                      <p:to>
                                        <p:strVal val="solid"/>
                                      </p:to>
                                    </p:set>
                                    <p:set>
                                      <p:cBhvr>
                                        <p:cTn id="118" dur="250" autoRev="1" fill="remove"/>
                                        <p:tgtEl>
                                          <p:spTgt spid="22"/>
                                        </p:tgtEl>
                                        <p:attrNameLst>
                                          <p:attrName>fill.on</p:attrName>
                                        </p:attrNameLst>
                                      </p:cBhvr>
                                      <p:to>
                                        <p:strVal val="true"/>
                                      </p:to>
                                    </p:set>
                                  </p:childTnLst>
                                  <p:subTnLst>
                                    <p:audio>
                                      <p:cMediaNode>
                                        <p:cTn display="0" masterRel="sameClick">
                                          <p:stCondLst>
                                            <p:cond evt="begin" delay="0">
                                              <p:tn val="114"/>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22"/>
                  </p:tgtEl>
                </p:cond>
              </p:nextCondLst>
            </p:seq>
            <p:seq concurrent="1" nextAc="seek">
              <p:cTn id="119" restart="whenNotActive" fill="hold" evtFilter="cancelBubble" nodeType="interactiveSeq">
                <p:stCondLst>
                  <p:cond evt="onClick" delay="0">
                    <p:tgtEl>
                      <p:spTgt spid="23"/>
                    </p:tgtEl>
                  </p:cond>
                </p:stCondLst>
                <p:endSync evt="end" delay="0">
                  <p:rtn val="all"/>
                </p:endSync>
                <p:childTnLst>
                  <p:par>
                    <p:cTn id="120" fill="hold">
                      <p:stCondLst>
                        <p:cond delay="0"/>
                      </p:stCondLst>
                      <p:childTnLst>
                        <p:par>
                          <p:cTn id="121" fill="hold">
                            <p:stCondLst>
                              <p:cond delay="0"/>
                            </p:stCondLst>
                            <p:childTnLst>
                              <p:par>
                                <p:cTn id="12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23" dur="250" autoRev="1" fill="remove"/>
                                        <p:tgtEl>
                                          <p:spTgt spid="23"/>
                                        </p:tgtEl>
                                        <p:attrNameLst>
                                          <p:attrName>style.color</p:attrName>
                                        </p:attrNameLst>
                                      </p:cBhvr>
                                      <p:to>
                                        <a:srgbClr val="FF3399"/>
                                      </p:to>
                                    </p:animClr>
                                    <p:animClr clrSpc="rgb" dir="cw">
                                      <p:cBhvr>
                                        <p:cTn id="124" dur="250" autoRev="1" fill="remove"/>
                                        <p:tgtEl>
                                          <p:spTgt spid="23"/>
                                        </p:tgtEl>
                                        <p:attrNameLst>
                                          <p:attrName>fillcolor</p:attrName>
                                        </p:attrNameLst>
                                      </p:cBhvr>
                                      <p:to>
                                        <a:srgbClr val="FF3399"/>
                                      </p:to>
                                    </p:animClr>
                                    <p:set>
                                      <p:cBhvr>
                                        <p:cTn id="125" dur="250" autoRev="1" fill="remove"/>
                                        <p:tgtEl>
                                          <p:spTgt spid="23"/>
                                        </p:tgtEl>
                                        <p:attrNameLst>
                                          <p:attrName>fill.type</p:attrName>
                                        </p:attrNameLst>
                                      </p:cBhvr>
                                      <p:to>
                                        <p:strVal val="solid"/>
                                      </p:to>
                                    </p:set>
                                    <p:set>
                                      <p:cBhvr>
                                        <p:cTn id="126" dur="250" autoRev="1" fill="remove"/>
                                        <p:tgtEl>
                                          <p:spTgt spid="23"/>
                                        </p:tgtEl>
                                        <p:attrNameLst>
                                          <p:attrName>fill.on</p:attrName>
                                        </p:attrNameLst>
                                      </p:cBhvr>
                                      <p:to>
                                        <p:strVal val="true"/>
                                      </p:to>
                                    </p:set>
                                  </p:childTnLst>
                                  <p:subTnLst>
                                    <p:audio>
                                      <p:cMediaNode>
                                        <p:cTn display="0" masterRel="sameClick">
                                          <p:stCondLst>
                                            <p:cond evt="begin" delay="0">
                                              <p:tn val="122"/>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23"/>
                  </p:tgtEl>
                </p:cond>
              </p:nextCondLst>
            </p:seq>
            <p:seq concurrent="1" nextAc="seek">
              <p:cTn id="127" restart="whenNotActive" fill="hold" evtFilter="cancelBubble" nodeType="interactiveSeq">
                <p:stCondLst>
                  <p:cond evt="onClick" delay="0">
                    <p:tgtEl>
                      <p:spTgt spid="24"/>
                    </p:tgtEl>
                  </p:cond>
                </p:stCondLst>
                <p:endSync evt="end" delay="0">
                  <p:rtn val="all"/>
                </p:endSync>
                <p:childTnLst>
                  <p:par>
                    <p:cTn id="128" fill="hold">
                      <p:stCondLst>
                        <p:cond delay="0"/>
                      </p:stCondLst>
                      <p:childTnLst>
                        <p:par>
                          <p:cTn id="129" fill="hold">
                            <p:stCondLst>
                              <p:cond delay="0"/>
                            </p:stCondLst>
                            <p:childTnLst>
                              <p:par>
                                <p:cTn id="13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1" dur="250" autoRev="1" fill="remove"/>
                                        <p:tgtEl>
                                          <p:spTgt spid="24"/>
                                        </p:tgtEl>
                                        <p:attrNameLst>
                                          <p:attrName>style.color</p:attrName>
                                        </p:attrNameLst>
                                      </p:cBhvr>
                                      <p:to>
                                        <a:srgbClr val="FF3399"/>
                                      </p:to>
                                    </p:animClr>
                                    <p:animClr clrSpc="rgb" dir="cw">
                                      <p:cBhvr>
                                        <p:cTn id="132" dur="250" autoRev="1" fill="remove"/>
                                        <p:tgtEl>
                                          <p:spTgt spid="24"/>
                                        </p:tgtEl>
                                        <p:attrNameLst>
                                          <p:attrName>fillcolor</p:attrName>
                                        </p:attrNameLst>
                                      </p:cBhvr>
                                      <p:to>
                                        <a:srgbClr val="FF3399"/>
                                      </p:to>
                                    </p:animClr>
                                    <p:set>
                                      <p:cBhvr>
                                        <p:cTn id="133" dur="250" autoRev="1" fill="remove"/>
                                        <p:tgtEl>
                                          <p:spTgt spid="24"/>
                                        </p:tgtEl>
                                        <p:attrNameLst>
                                          <p:attrName>fill.type</p:attrName>
                                        </p:attrNameLst>
                                      </p:cBhvr>
                                      <p:to>
                                        <p:strVal val="solid"/>
                                      </p:to>
                                    </p:set>
                                    <p:set>
                                      <p:cBhvr>
                                        <p:cTn id="134" dur="250" autoRev="1" fill="remove"/>
                                        <p:tgtEl>
                                          <p:spTgt spid="24"/>
                                        </p:tgtEl>
                                        <p:attrNameLst>
                                          <p:attrName>fill.on</p:attrName>
                                        </p:attrNameLst>
                                      </p:cBhvr>
                                      <p:to>
                                        <p:strVal val="true"/>
                                      </p:to>
                                    </p:set>
                                  </p:childTnLst>
                                  <p:subTnLst>
                                    <p:audio>
                                      <p:cMediaNode>
                                        <p:cTn display="0" masterRel="sameClick">
                                          <p:stCondLst>
                                            <p:cond evt="begin" delay="0">
                                              <p:tn val="130"/>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24"/>
                  </p:tgtEl>
                </p:cond>
              </p:nextCondLst>
            </p:seq>
            <p:seq concurrent="1" nextAc="seek">
              <p:cTn id="135" restart="whenNotActive" fill="hold" evtFilter="cancelBubble" nodeType="interactiveSeq">
                <p:stCondLst>
                  <p:cond evt="onClick" delay="0">
                    <p:tgtEl>
                      <p:spTgt spid="25"/>
                    </p:tgtEl>
                  </p:cond>
                </p:stCondLst>
                <p:endSync evt="end" delay="0">
                  <p:rtn val="all"/>
                </p:endSync>
                <p:childTnLst>
                  <p:par>
                    <p:cTn id="136" fill="hold">
                      <p:stCondLst>
                        <p:cond delay="0"/>
                      </p:stCondLst>
                      <p:childTnLst>
                        <p:par>
                          <p:cTn id="137" fill="hold">
                            <p:stCondLst>
                              <p:cond delay="0"/>
                            </p:stCondLst>
                            <p:childTnLst>
                              <p:par>
                                <p:cTn id="13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9" dur="250" autoRev="1" fill="remove"/>
                                        <p:tgtEl>
                                          <p:spTgt spid="25"/>
                                        </p:tgtEl>
                                        <p:attrNameLst>
                                          <p:attrName>style.color</p:attrName>
                                        </p:attrNameLst>
                                      </p:cBhvr>
                                      <p:to>
                                        <a:srgbClr val="FF3399"/>
                                      </p:to>
                                    </p:animClr>
                                    <p:animClr clrSpc="rgb" dir="cw">
                                      <p:cBhvr>
                                        <p:cTn id="140" dur="250" autoRev="1" fill="remove"/>
                                        <p:tgtEl>
                                          <p:spTgt spid="25"/>
                                        </p:tgtEl>
                                        <p:attrNameLst>
                                          <p:attrName>fillcolor</p:attrName>
                                        </p:attrNameLst>
                                      </p:cBhvr>
                                      <p:to>
                                        <a:srgbClr val="FF3399"/>
                                      </p:to>
                                    </p:animClr>
                                    <p:set>
                                      <p:cBhvr>
                                        <p:cTn id="141" dur="250" autoRev="1" fill="remove"/>
                                        <p:tgtEl>
                                          <p:spTgt spid="25"/>
                                        </p:tgtEl>
                                        <p:attrNameLst>
                                          <p:attrName>fill.type</p:attrName>
                                        </p:attrNameLst>
                                      </p:cBhvr>
                                      <p:to>
                                        <p:strVal val="solid"/>
                                      </p:to>
                                    </p:set>
                                    <p:set>
                                      <p:cBhvr>
                                        <p:cTn id="142" dur="250" autoRev="1" fill="remove"/>
                                        <p:tgtEl>
                                          <p:spTgt spid="25"/>
                                        </p:tgtEl>
                                        <p:attrNameLst>
                                          <p:attrName>fill.on</p:attrName>
                                        </p:attrNameLst>
                                      </p:cBhvr>
                                      <p:to>
                                        <p:strVal val="true"/>
                                      </p:to>
                                    </p:set>
                                  </p:childTnLst>
                                  <p:subTnLst>
                                    <p:audio>
                                      <p:cMediaNode>
                                        <p:cTn display="0" masterRel="sameClick">
                                          <p:stCondLst>
                                            <p:cond evt="begin" delay="0">
                                              <p:tn val="138"/>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25"/>
                  </p:tgtEl>
                </p:cond>
              </p:nextCondLst>
            </p:seq>
            <p:seq concurrent="1" nextAc="seek">
              <p:cTn id="143" restart="whenNotActive" fill="hold" evtFilter="cancelBubble" nodeType="interactiveSeq">
                <p:stCondLst>
                  <p:cond evt="onClick" delay="0">
                    <p:tgtEl>
                      <p:spTgt spid="26"/>
                    </p:tgtEl>
                  </p:cond>
                </p:stCondLst>
                <p:endSync evt="end" delay="0">
                  <p:rtn val="all"/>
                </p:endSync>
                <p:childTnLst>
                  <p:par>
                    <p:cTn id="144" fill="hold">
                      <p:stCondLst>
                        <p:cond delay="0"/>
                      </p:stCondLst>
                      <p:childTnLst>
                        <p:par>
                          <p:cTn id="145" fill="hold">
                            <p:stCondLst>
                              <p:cond delay="0"/>
                            </p:stCondLst>
                            <p:childTnLst>
                              <p:par>
                                <p:cTn id="14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7" dur="250" autoRev="1" fill="remove"/>
                                        <p:tgtEl>
                                          <p:spTgt spid="26"/>
                                        </p:tgtEl>
                                        <p:attrNameLst>
                                          <p:attrName>style.color</p:attrName>
                                        </p:attrNameLst>
                                      </p:cBhvr>
                                      <p:to>
                                        <a:srgbClr val="FF3399"/>
                                      </p:to>
                                    </p:animClr>
                                    <p:animClr clrSpc="rgb" dir="cw">
                                      <p:cBhvr>
                                        <p:cTn id="148" dur="250" autoRev="1" fill="remove"/>
                                        <p:tgtEl>
                                          <p:spTgt spid="26"/>
                                        </p:tgtEl>
                                        <p:attrNameLst>
                                          <p:attrName>fillcolor</p:attrName>
                                        </p:attrNameLst>
                                      </p:cBhvr>
                                      <p:to>
                                        <a:srgbClr val="FF3399"/>
                                      </p:to>
                                    </p:animClr>
                                    <p:set>
                                      <p:cBhvr>
                                        <p:cTn id="149" dur="250" autoRev="1" fill="remove"/>
                                        <p:tgtEl>
                                          <p:spTgt spid="26"/>
                                        </p:tgtEl>
                                        <p:attrNameLst>
                                          <p:attrName>fill.type</p:attrName>
                                        </p:attrNameLst>
                                      </p:cBhvr>
                                      <p:to>
                                        <p:strVal val="solid"/>
                                      </p:to>
                                    </p:set>
                                    <p:set>
                                      <p:cBhvr>
                                        <p:cTn id="150" dur="250" autoRev="1" fill="remove"/>
                                        <p:tgtEl>
                                          <p:spTgt spid="26"/>
                                        </p:tgtEl>
                                        <p:attrNameLst>
                                          <p:attrName>fill.on</p:attrName>
                                        </p:attrNameLst>
                                      </p:cBhvr>
                                      <p:to>
                                        <p:strVal val="true"/>
                                      </p:to>
                                    </p:set>
                                  </p:childTnLst>
                                  <p:subTnLst>
                                    <p:audio>
                                      <p:cMediaNode>
                                        <p:cTn display="0" masterRel="sameClick">
                                          <p:stCondLst>
                                            <p:cond evt="begin" delay="0">
                                              <p:tn val="146"/>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26"/>
                  </p:tgtEl>
                </p:cond>
              </p:nextCondLst>
            </p:seq>
            <p:seq concurrent="1" nextAc="seek">
              <p:cTn id="151" restart="whenNotActive" fill="hold" evtFilter="cancelBubble" nodeType="interactiveSeq">
                <p:stCondLst>
                  <p:cond evt="onClick" delay="0">
                    <p:tgtEl>
                      <p:spTgt spid="27"/>
                    </p:tgtEl>
                  </p:cond>
                </p:stCondLst>
                <p:endSync evt="end" delay="0">
                  <p:rtn val="all"/>
                </p:endSync>
                <p:childTnLst>
                  <p:par>
                    <p:cTn id="152" fill="hold">
                      <p:stCondLst>
                        <p:cond delay="0"/>
                      </p:stCondLst>
                      <p:childTnLst>
                        <p:par>
                          <p:cTn id="153" fill="hold">
                            <p:stCondLst>
                              <p:cond delay="0"/>
                            </p:stCondLst>
                            <p:childTnLst>
                              <p:par>
                                <p:cTn id="15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5" dur="250" autoRev="1" fill="remove"/>
                                        <p:tgtEl>
                                          <p:spTgt spid="27"/>
                                        </p:tgtEl>
                                        <p:attrNameLst>
                                          <p:attrName>style.color</p:attrName>
                                        </p:attrNameLst>
                                      </p:cBhvr>
                                      <p:to>
                                        <a:srgbClr val="FF3399"/>
                                      </p:to>
                                    </p:animClr>
                                    <p:animClr clrSpc="rgb" dir="cw">
                                      <p:cBhvr>
                                        <p:cTn id="156" dur="250" autoRev="1" fill="remove"/>
                                        <p:tgtEl>
                                          <p:spTgt spid="27"/>
                                        </p:tgtEl>
                                        <p:attrNameLst>
                                          <p:attrName>fillcolor</p:attrName>
                                        </p:attrNameLst>
                                      </p:cBhvr>
                                      <p:to>
                                        <a:srgbClr val="FF3399"/>
                                      </p:to>
                                    </p:animClr>
                                    <p:set>
                                      <p:cBhvr>
                                        <p:cTn id="157" dur="250" autoRev="1" fill="remove"/>
                                        <p:tgtEl>
                                          <p:spTgt spid="27"/>
                                        </p:tgtEl>
                                        <p:attrNameLst>
                                          <p:attrName>fill.type</p:attrName>
                                        </p:attrNameLst>
                                      </p:cBhvr>
                                      <p:to>
                                        <p:strVal val="solid"/>
                                      </p:to>
                                    </p:set>
                                    <p:set>
                                      <p:cBhvr>
                                        <p:cTn id="158" dur="250" autoRev="1" fill="remove"/>
                                        <p:tgtEl>
                                          <p:spTgt spid="27"/>
                                        </p:tgtEl>
                                        <p:attrNameLst>
                                          <p:attrName>fill.on</p:attrName>
                                        </p:attrNameLst>
                                      </p:cBhvr>
                                      <p:to>
                                        <p:strVal val="true"/>
                                      </p:to>
                                    </p:set>
                                  </p:childTnLst>
                                  <p:subTnLst>
                                    <p:audio>
                                      <p:cMediaNode>
                                        <p:cTn display="0" masterRel="sameClick">
                                          <p:stCondLst>
                                            <p:cond evt="begin" delay="0">
                                              <p:tn val="154"/>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27"/>
                  </p:tgtEl>
                </p:cond>
              </p:nextCondLst>
            </p:seq>
            <p:seq concurrent="1" nextAc="seek">
              <p:cTn id="159" restart="whenNotActive" fill="hold" evtFilter="cancelBubble" nodeType="interactiveSeq">
                <p:stCondLst>
                  <p:cond evt="onClick" delay="0">
                    <p:tgtEl>
                      <p:spTgt spid="28"/>
                    </p:tgtEl>
                  </p:cond>
                </p:stCondLst>
                <p:endSync evt="end" delay="0">
                  <p:rtn val="all"/>
                </p:endSync>
                <p:childTnLst>
                  <p:par>
                    <p:cTn id="160" fill="hold">
                      <p:stCondLst>
                        <p:cond delay="0"/>
                      </p:stCondLst>
                      <p:childTnLst>
                        <p:par>
                          <p:cTn id="161" fill="hold">
                            <p:stCondLst>
                              <p:cond delay="0"/>
                            </p:stCondLst>
                            <p:childTnLst>
                              <p:par>
                                <p:cTn id="16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63" dur="250" autoRev="1" fill="remove"/>
                                        <p:tgtEl>
                                          <p:spTgt spid="28"/>
                                        </p:tgtEl>
                                        <p:attrNameLst>
                                          <p:attrName>style.color</p:attrName>
                                        </p:attrNameLst>
                                      </p:cBhvr>
                                      <p:to>
                                        <a:srgbClr val="FF3399"/>
                                      </p:to>
                                    </p:animClr>
                                    <p:animClr clrSpc="rgb" dir="cw">
                                      <p:cBhvr>
                                        <p:cTn id="164" dur="250" autoRev="1" fill="remove"/>
                                        <p:tgtEl>
                                          <p:spTgt spid="28"/>
                                        </p:tgtEl>
                                        <p:attrNameLst>
                                          <p:attrName>fillcolor</p:attrName>
                                        </p:attrNameLst>
                                      </p:cBhvr>
                                      <p:to>
                                        <a:srgbClr val="FF3399"/>
                                      </p:to>
                                    </p:animClr>
                                    <p:set>
                                      <p:cBhvr>
                                        <p:cTn id="165" dur="250" autoRev="1" fill="remove"/>
                                        <p:tgtEl>
                                          <p:spTgt spid="28"/>
                                        </p:tgtEl>
                                        <p:attrNameLst>
                                          <p:attrName>fill.type</p:attrName>
                                        </p:attrNameLst>
                                      </p:cBhvr>
                                      <p:to>
                                        <p:strVal val="solid"/>
                                      </p:to>
                                    </p:set>
                                    <p:set>
                                      <p:cBhvr>
                                        <p:cTn id="166" dur="250" autoRev="1" fill="remove"/>
                                        <p:tgtEl>
                                          <p:spTgt spid="28"/>
                                        </p:tgtEl>
                                        <p:attrNameLst>
                                          <p:attrName>fill.on</p:attrName>
                                        </p:attrNameLst>
                                      </p:cBhvr>
                                      <p:to>
                                        <p:strVal val="true"/>
                                      </p:to>
                                    </p:set>
                                  </p:childTnLst>
                                  <p:subTnLst>
                                    <p:audio>
                                      <p:cMediaNode>
                                        <p:cTn display="0" masterRel="sameClick">
                                          <p:stCondLst>
                                            <p:cond evt="begin" delay="0">
                                              <p:tn val="162"/>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28"/>
                  </p:tgtEl>
                </p:cond>
              </p:nextCondLst>
            </p:seq>
            <p:seq concurrent="1" nextAc="seek">
              <p:cTn id="167" restart="whenNotActive" fill="hold" evtFilter="cancelBubble" nodeType="interactiveSeq">
                <p:stCondLst>
                  <p:cond evt="onClick" delay="0">
                    <p:tgtEl>
                      <p:spTgt spid="29"/>
                    </p:tgtEl>
                  </p:cond>
                </p:stCondLst>
                <p:endSync evt="end" delay="0">
                  <p:rtn val="all"/>
                </p:endSync>
                <p:childTnLst>
                  <p:par>
                    <p:cTn id="168" fill="hold">
                      <p:stCondLst>
                        <p:cond delay="0"/>
                      </p:stCondLst>
                      <p:childTnLst>
                        <p:par>
                          <p:cTn id="169" fill="hold">
                            <p:stCondLst>
                              <p:cond delay="0"/>
                            </p:stCondLst>
                            <p:childTnLst>
                              <p:par>
                                <p:cTn id="17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1" dur="250" autoRev="1" fill="remove"/>
                                        <p:tgtEl>
                                          <p:spTgt spid="29"/>
                                        </p:tgtEl>
                                        <p:attrNameLst>
                                          <p:attrName>style.color</p:attrName>
                                        </p:attrNameLst>
                                      </p:cBhvr>
                                      <p:to>
                                        <a:srgbClr val="FF3399"/>
                                      </p:to>
                                    </p:animClr>
                                    <p:animClr clrSpc="rgb" dir="cw">
                                      <p:cBhvr>
                                        <p:cTn id="172" dur="250" autoRev="1" fill="remove"/>
                                        <p:tgtEl>
                                          <p:spTgt spid="29"/>
                                        </p:tgtEl>
                                        <p:attrNameLst>
                                          <p:attrName>fillcolor</p:attrName>
                                        </p:attrNameLst>
                                      </p:cBhvr>
                                      <p:to>
                                        <a:srgbClr val="FF3399"/>
                                      </p:to>
                                    </p:animClr>
                                    <p:set>
                                      <p:cBhvr>
                                        <p:cTn id="173" dur="250" autoRev="1" fill="remove"/>
                                        <p:tgtEl>
                                          <p:spTgt spid="29"/>
                                        </p:tgtEl>
                                        <p:attrNameLst>
                                          <p:attrName>fill.type</p:attrName>
                                        </p:attrNameLst>
                                      </p:cBhvr>
                                      <p:to>
                                        <p:strVal val="solid"/>
                                      </p:to>
                                    </p:set>
                                    <p:set>
                                      <p:cBhvr>
                                        <p:cTn id="174" dur="250" autoRev="1" fill="remove"/>
                                        <p:tgtEl>
                                          <p:spTgt spid="29"/>
                                        </p:tgtEl>
                                        <p:attrNameLst>
                                          <p:attrName>fill.on</p:attrName>
                                        </p:attrNameLst>
                                      </p:cBhvr>
                                      <p:to>
                                        <p:strVal val="true"/>
                                      </p:to>
                                    </p:set>
                                  </p:childTnLst>
                                  <p:subTnLst>
                                    <p:audio>
                                      <p:cMediaNode>
                                        <p:cTn display="0" masterRel="sameClick">
                                          <p:stCondLst>
                                            <p:cond evt="begin" delay="0">
                                              <p:tn val="170"/>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29"/>
                  </p:tgtEl>
                </p:cond>
              </p:nextCondLst>
            </p:seq>
            <p:seq concurrent="1" nextAc="seek">
              <p:cTn id="175" restart="whenNotActive" fill="hold" evtFilter="cancelBubble" nodeType="interactiveSeq">
                <p:stCondLst>
                  <p:cond evt="onClick" delay="0">
                    <p:tgtEl>
                      <p:spTgt spid="30"/>
                    </p:tgtEl>
                  </p:cond>
                </p:stCondLst>
                <p:endSync evt="end" delay="0">
                  <p:rtn val="all"/>
                </p:endSync>
                <p:childTnLst>
                  <p:par>
                    <p:cTn id="176" fill="hold">
                      <p:stCondLst>
                        <p:cond delay="0"/>
                      </p:stCondLst>
                      <p:childTnLst>
                        <p:par>
                          <p:cTn id="177" fill="hold">
                            <p:stCondLst>
                              <p:cond delay="0"/>
                            </p:stCondLst>
                            <p:childTnLst>
                              <p:par>
                                <p:cTn id="17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9" dur="250" autoRev="1" fill="remove"/>
                                        <p:tgtEl>
                                          <p:spTgt spid="30"/>
                                        </p:tgtEl>
                                        <p:attrNameLst>
                                          <p:attrName>style.color</p:attrName>
                                        </p:attrNameLst>
                                      </p:cBhvr>
                                      <p:to>
                                        <a:srgbClr val="FF3399"/>
                                      </p:to>
                                    </p:animClr>
                                    <p:animClr clrSpc="rgb" dir="cw">
                                      <p:cBhvr>
                                        <p:cTn id="180" dur="250" autoRev="1" fill="remove"/>
                                        <p:tgtEl>
                                          <p:spTgt spid="30"/>
                                        </p:tgtEl>
                                        <p:attrNameLst>
                                          <p:attrName>fillcolor</p:attrName>
                                        </p:attrNameLst>
                                      </p:cBhvr>
                                      <p:to>
                                        <a:srgbClr val="FF3399"/>
                                      </p:to>
                                    </p:animClr>
                                    <p:set>
                                      <p:cBhvr>
                                        <p:cTn id="181" dur="250" autoRev="1" fill="remove"/>
                                        <p:tgtEl>
                                          <p:spTgt spid="30"/>
                                        </p:tgtEl>
                                        <p:attrNameLst>
                                          <p:attrName>fill.type</p:attrName>
                                        </p:attrNameLst>
                                      </p:cBhvr>
                                      <p:to>
                                        <p:strVal val="solid"/>
                                      </p:to>
                                    </p:set>
                                    <p:set>
                                      <p:cBhvr>
                                        <p:cTn id="182" dur="250" autoRev="1" fill="remove"/>
                                        <p:tgtEl>
                                          <p:spTgt spid="30"/>
                                        </p:tgtEl>
                                        <p:attrNameLst>
                                          <p:attrName>fill.on</p:attrName>
                                        </p:attrNameLst>
                                      </p:cBhvr>
                                      <p:to>
                                        <p:strVal val="true"/>
                                      </p:to>
                                    </p:set>
                                  </p:childTnLst>
                                  <p:subTnLst>
                                    <p:audio>
                                      <p:cMediaNode>
                                        <p:cTn display="0" masterRel="sameClick">
                                          <p:stCondLst>
                                            <p:cond evt="begin" delay="0">
                                              <p:tn val="178"/>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30"/>
                  </p:tgtEl>
                </p:cond>
              </p:nextCondLst>
            </p:seq>
            <p:seq concurrent="1" nextAc="seek">
              <p:cTn id="183" restart="whenNotActive" fill="hold" evtFilter="cancelBubble" nodeType="interactiveSeq">
                <p:stCondLst>
                  <p:cond evt="onClick" delay="0">
                    <p:tgtEl>
                      <p:spTgt spid="31"/>
                    </p:tgtEl>
                  </p:cond>
                </p:stCondLst>
                <p:endSync evt="end" delay="0">
                  <p:rtn val="all"/>
                </p:endSync>
                <p:childTnLst>
                  <p:par>
                    <p:cTn id="184" fill="hold">
                      <p:stCondLst>
                        <p:cond delay="0"/>
                      </p:stCondLst>
                      <p:childTnLst>
                        <p:par>
                          <p:cTn id="185" fill="hold">
                            <p:stCondLst>
                              <p:cond delay="0"/>
                            </p:stCondLst>
                            <p:childTnLst>
                              <p:par>
                                <p:cTn id="18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87" dur="250" autoRev="1" fill="remove"/>
                                        <p:tgtEl>
                                          <p:spTgt spid="31"/>
                                        </p:tgtEl>
                                        <p:attrNameLst>
                                          <p:attrName>style.color</p:attrName>
                                        </p:attrNameLst>
                                      </p:cBhvr>
                                      <p:to>
                                        <a:srgbClr val="FF3399"/>
                                      </p:to>
                                    </p:animClr>
                                    <p:animClr clrSpc="rgb" dir="cw">
                                      <p:cBhvr>
                                        <p:cTn id="188" dur="250" autoRev="1" fill="remove"/>
                                        <p:tgtEl>
                                          <p:spTgt spid="31"/>
                                        </p:tgtEl>
                                        <p:attrNameLst>
                                          <p:attrName>fillcolor</p:attrName>
                                        </p:attrNameLst>
                                      </p:cBhvr>
                                      <p:to>
                                        <a:srgbClr val="FF3399"/>
                                      </p:to>
                                    </p:animClr>
                                    <p:set>
                                      <p:cBhvr>
                                        <p:cTn id="189" dur="250" autoRev="1" fill="remove"/>
                                        <p:tgtEl>
                                          <p:spTgt spid="31"/>
                                        </p:tgtEl>
                                        <p:attrNameLst>
                                          <p:attrName>fill.type</p:attrName>
                                        </p:attrNameLst>
                                      </p:cBhvr>
                                      <p:to>
                                        <p:strVal val="solid"/>
                                      </p:to>
                                    </p:set>
                                    <p:set>
                                      <p:cBhvr>
                                        <p:cTn id="190" dur="250" autoRev="1" fill="remove"/>
                                        <p:tgtEl>
                                          <p:spTgt spid="31"/>
                                        </p:tgtEl>
                                        <p:attrNameLst>
                                          <p:attrName>fill.on</p:attrName>
                                        </p:attrNameLst>
                                      </p:cBhvr>
                                      <p:to>
                                        <p:strVal val="true"/>
                                      </p:to>
                                    </p:set>
                                  </p:childTnLst>
                                  <p:subTnLst>
                                    <p:audio>
                                      <p:cMediaNode>
                                        <p:cTn display="0" masterRel="sameClick">
                                          <p:stCondLst>
                                            <p:cond evt="begin" delay="0">
                                              <p:tn val="186"/>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31"/>
                  </p:tgtEl>
                </p:cond>
              </p:nextCondLst>
            </p:seq>
            <p:seq concurrent="1" nextAc="seek">
              <p:cTn id="191" restart="whenNotActive" fill="hold" evtFilter="cancelBubble" nodeType="interactiveSeq">
                <p:stCondLst>
                  <p:cond evt="onClick" delay="0">
                    <p:tgtEl>
                      <p:spTgt spid="32"/>
                    </p:tgtEl>
                  </p:cond>
                </p:stCondLst>
                <p:endSync evt="end" delay="0">
                  <p:rtn val="all"/>
                </p:endSync>
                <p:childTnLst>
                  <p:par>
                    <p:cTn id="192" fill="hold">
                      <p:stCondLst>
                        <p:cond delay="0"/>
                      </p:stCondLst>
                      <p:childTnLst>
                        <p:par>
                          <p:cTn id="193" fill="hold">
                            <p:stCondLst>
                              <p:cond delay="0"/>
                            </p:stCondLst>
                            <p:childTnLst>
                              <p:par>
                                <p:cTn id="19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5" dur="250" autoRev="1" fill="remove"/>
                                        <p:tgtEl>
                                          <p:spTgt spid="32"/>
                                        </p:tgtEl>
                                        <p:attrNameLst>
                                          <p:attrName>style.color</p:attrName>
                                        </p:attrNameLst>
                                      </p:cBhvr>
                                      <p:to>
                                        <a:srgbClr val="FF3399"/>
                                      </p:to>
                                    </p:animClr>
                                    <p:animClr clrSpc="rgb" dir="cw">
                                      <p:cBhvr>
                                        <p:cTn id="196" dur="250" autoRev="1" fill="remove"/>
                                        <p:tgtEl>
                                          <p:spTgt spid="32"/>
                                        </p:tgtEl>
                                        <p:attrNameLst>
                                          <p:attrName>fillcolor</p:attrName>
                                        </p:attrNameLst>
                                      </p:cBhvr>
                                      <p:to>
                                        <a:srgbClr val="FF3399"/>
                                      </p:to>
                                    </p:animClr>
                                    <p:set>
                                      <p:cBhvr>
                                        <p:cTn id="197" dur="250" autoRev="1" fill="remove"/>
                                        <p:tgtEl>
                                          <p:spTgt spid="32"/>
                                        </p:tgtEl>
                                        <p:attrNameLst>
                                          <p:attrName>fill.type</p:attrName>
                                        </p:attrNameLst>
                                      </p:cBhvr>
                                      <p:to>
                                        <p:strVal val="solid"/>
                                      </p:to>
                                    </p:set>
                                    <p:set>
                                      <p:cBhvr>
                                        <p:cTn id="198" dur="250" autoRev="1" fill="remove"/>
                                        <p:tgtEl>
                                          <p:spTgt spid="32"/>
                                        </p:tgtEl>
                                        <p:attrNameLst>
                                          <p:attrName>fill.on</p:attrName>
                                        </p:attrNameLst>
                                      </p:cBhvr>
                                      <p:to>
                                        <p:strVal val="true"/>
                                      </p:to>
                                    </p:set>
                                  </p:childTnLst>
                                  <p:subTnLst>
                                    <p:audio>
                                      <p:cMediaNode>
                                        <p:cTn display="0" masterRel="sameClick">
                                          <p:stCondLst>
                                            <p:cond evt="begin" delay="0">
                                              <p:tn val="194"/>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32"/>
                  </p:tgtEl>
                </p:cond>
              </p:nextCondLst>
            </p:seq>
            <p:seq concurrent="1" nextAc="seek">
              <p:cTn id="199" restart="whenNotActive" fill="hold" evtFilter="cancelBubble" nodeType="interactiveSeq">
                <p:stCondLst>
                  <p:cond evt="onClick" delay="0">
                    <p:tgtEl>
                      <p:spTgt spid="33"/>
                    </p:tgtEl>
                  </p:cond>
                </p:stCondLst>
                <p:endSync evt="end" delay="0">
                  <p:rtn val="all"/>
                </p:endSync>
                <p:childTnLst>
                  <p:par>
                    <p:cTn id="200" fill="hold">
                      <p:stCondLst>
                        <p:cond delay="0"/>
                      </p:stCondLst>
                      <p:childTnLst>
                        <p:par>
                          <p:cTn id="201" fill="hold">
                            <p:stCondLst>
                              <p:cond delay="0"/>
                            </p:stCondLst>
                            <p:childTnLst>
                              <p:par>
                                <p:cTn id="20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03" dur="250" autoRev="1" fill="remove"/>
                                        <p:tgtEl>
                                          <p:spTgt spid="33"/>
                                        </p:tgtEl>
                                        <p:attrNameLst>
                                          <p:attrName>style.color</p:attrName>
                                        </p:attrNameLst>
                                      </p:cBhvr>
                                      <p:to>
                                        <a:srgbClr val="FF3399"/>
                                      </p:to>
                                    </p:animClr>
                                    <p:animClr clrSpc="rgb" dir="cw">
                                      <p:cBhvr>
                                        <p:cTn id="204" dur="250" autoRev="1" fill="remove"/>
                                        <p:tgtEl>
                                          <p:spTgt spid="33"/>
                                        </p:tgtEl>
                                        <p:attrNameLst>
                                          <p:attrName>fillcolor</p:attrName>
                                        </p:attrNameLst>
                                      </p:cBhvr>
                                      <p:to>
                                        <a:srgbClr val="FF3399"/>
                                      </p:to>
                                    </p:animClr>
                                    <p:set>
                                      <p:cBhvr>
                                        <p:cTn id="205" dur="250" autoRev="1" fill="remove"/>
                                        <p:tgtEl>
                                          <p:spTgt spid="33"/>
                                        </p:tgtEl>
                                        <p:attrNameLst>
                                          <p:attrName>fill.type</p:attrName>
                                        </p:attrNameLst>
                                      </p:cBhvr>
                                      <p:to>
                                        <p:strVal val="solid"/>
                                      </p:to>
                                    </p:set>
                                    <p:set>
                                      <p:cBhvr>
                                        <p:cTn id="206" dur="250" autoRev="1" fill="remove"/>
                                        <p:tgtEl>
                                          <p:spTgt spid="33"/>
                                        </p:tgtEl>
                                        <p:attrNameLst>
                                          <p:attrName>fill.on</p:attrName>
                                        </p:attrNameLst>
                                      </p:cBhvr>
                                      <p:to>
                                        <p:strVal val="true"/>
                                      </p:to>
                                    </p:set>
                                  </p:childTnLst>
                                  <p:subTnLst>
                                    <p:audio>
                                      <p:cMediaNode>
                                        <p:cTn display="0" masterRel="sameClick">
                                          <p:stCondLst>
                                            <p:cond evt="begin" delay="0">
                                              <p:tn val="202"/>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33"/>
                  </p:tgtEl>
                </p:cond>
              </p:nextCondLst>
            </p:seq>
            <p:seq concurrent="1" nextAc="seek">
              <p:cTn id="207" restart="whenNotActive" fill="hold" evtFilter="cancelBubble" nodeType="interactiveSeq">
                <p:stCondLst>
                  <p:cond evt="onClick" delay="0">
                    <p:tgtEl>
                      <p:spTgt spid="34"/>
                    </p:tgtEl>
                  </p:cond>
                </p:stCondLst>
                <p:endSync evt="end" delay="0">
                  <p:rtn val="all"/>
                </p:endSync>
                <p:childTnLst>
                  <p:par>
                    <p:cTn id="208" fill="hold">
                      <p:stCondLst>
                        <p:cond delay="0"/>
                      </p:stCondLst>
                      <p:childTnLst>
                        <p:par>
                          <p:cTn id="209" fill="hold">
                            <p:stCondLst>
                              <p:cond delay="0"/>
                            </p:stCondLst>
                            <p:childTnLst>
                              <p:par>
                                <p:cTn id="21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1" dur="250" autoRev="1" fill="remove"/>
                                        <p:tgtEl>
                                          <p:spTgt spid="34"/>
                                        </p:tgtEl>
                                        <p:attrNameLst>
                                          <p:attrName>style.color</p:attrName>
                                        </p:attrNameLst>
                                      </p:cBhvr>
                                      <p:to>
                                        <a:srgbClr val="FF3399"/>
                                      </p:to>
                                    </p:animClr>
                                    <p:animClr clrSpc="rgb" dir="cw">
                                      <p:cBhvr>
                                        <p:cTn id="212" dur="250" autoRev="1" fill="remove"/>
                                        <p:tgtEl>
                                          <p:spTgt spid="34"/>
                                        </p:tgtEl>
                                        <p:attrNameLst>
                                          <p:attrName>fillcolor</p:attrName>
                                        </p:attrNameLst>
                                      </p:cBhvr>
                                      <p:to>
                                        <a:srgbClr val="FF3399"/>
                                      </p:to>
                                    </p:animClr>
                                    <p:set>
                                      <p:cBhvr>
                                        <p:cTn id="213" dur="250" autoRev="1" fill="remove"/>
                                        <p:tgtEl>
                                          <p:spTgt spid="34"/>
                                        </p:tgtEl>
                                        <p:attrNameLst>
                                          <p:attrName>fill.type</p:attrName>
                                        </p:attrNameLst>
                                      </p:cBhvr>
                                      <p:to>
                                        <p:strVal val="solid"/>
                                      </p:to>
                                    </p:set>
                                    <p:set>
                                      <p:cBhvr>
                                        <p:cTn id="214" dur="250" autoRev="1" fill="remove"/>
                                        <p:tgtEl>
                                          <p:spTgt spid="34"/>
                                        </p:tgtEl>
                                        <p:attrNameLst>
                                          <p:attrName>fill.on</p:attrName>
                                        </p:attrNameLst>
                                      </p:cBhvr>
                                      <p:to>
                                        <p:strVal val="true"/>
                                      </p:to>
                                    </p:set>
                                  </p:childTnLst>
                                  <p:subTnLst>
                                    <p:audio>
                                      <p:cMediaNode>
                                        <p:cTn display="0" masterRel="sameClick">
                                          <p:stCondLst>
                                            <p:cond evt="begin" delay="0">
                                              <p:tn val="210"/>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34"/>
                  </p:tgtEl>
                </p:cond>
              </p:nextCondLst>
            </p:seq>
            <p:seq concurrent="1" nextAc="seek">
              <p:cTn id="215" restart="whenNotActive" fill="hold" evtFilter="cancelBubble" nodeType="interactiveSeq">
                <p:stCondLst>
                  <p:cond evt="onClick" delay="0">
                    <p:tgtEl>
                      <p:spTgt spid="35"/>
                    </p:tgtEl>
                  </p:cond>
                </p:stCondLst>
                <p:endSync evt="end" delay="0">
                  <p:rtn val="all"/>
                </p:endSync>
                <p:childTnLst>
                  <p:par>
                    <p:cTn id="216" fill="hold">
                      <p:stCondLst>
                        <p:cond delay="0"/>
                      </p:stCondLst>
                      <p:childTnLst>
                        <p:par>
                          <p:cTn id="217" fill="hold">
                            <p:stCondLst>
                              <p:cond delay="0"/>
                            </p:stCondLst>
                            <p:childTnLst>
                              <p:par>
                                <p:cTn id="21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9" dur="250" autoRev="1" fill="remove"/>
                                        <p:tgtEl>
                                          <p:spTgt spid="35"/>
                                        </p:tgtEl>
                                        <p:attrNameLst>
                                          <p:attrName>style.color</p:attrName>
                                        </p:attrNameLst>
                                      </p:cBhvr>
                                      <p:to>
                                        <a:srgbClr val="FF3399"/>
                                      </p:to>
                                    </p:animClr>
                                    <p:animClr clrSpc="rgb" dir="cw">
                                      <p:cBhvr>
                                        <p:cTn id="220" dur="250" autoRev="1" fill="remove"/>
                                        <p:tgtEl>
                                          <p:spTgt spid="35"/>
                                        </p:tgtEl>
                                        <p:attrNameLst>
                                          <p:attrName>fillcolor</p:attrName>
                                        </p:attrNameLst>
                                      </p:cBhvr>
                                      <p:to>
                                        <a:srgbClr val="FF3399"/>
                                      </p:to>
                                    </p:animClr>
                                    <p:set>
                                      <p:cBhvr>
                                        <p:cTn id="221" dur="250" autoRev="1" fill="remove"/>
                                        <p:tgtEl>
                                          <p:spTgt spid="35"/>
                                        </p:tgtEl>
                                        <p:attrNameLst>
                                          <p:attrName>fill.type</p:attrName>
                                        </p:attrNameLst>
                                      </p:cBhvr>
                                      <p:to>
                                        <p:strVal val="solid"/>
                                      </p:to>
                                    </p:set>
                                    <p:set>
                                      <p:cBhvr>
                                        <p:cTn id="222" dur="250" autoRev="1" fill="remove"/>
                                        <p:tgtEl>
                                          <p:spTgt spid="35"/>
                                        </p:tgtEl>
                                        <p:attrNameLst>
                                          <p:attrName>fill.on</p:attrName>
                                        </p:attrNameLst>
                                      </p:cBhvr>
                                      <p:to>
                                        <p:strVal val="true"/>
                                      </p:to>
                                    </p:set>
                                  </p:childTnLst>
                                  <p:subTnLst>
                                    <p:audio>
                                      <p:cMediaNode>
                                        <p:cTn display="0" masterRel="sameClick">
                                          <p:stCondLst>
                                            <p:cond evt="begin" delay="0">
                                              <p:tn val="218"/>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35"/>
                  </p:tgtEl>
                </p:cond>
              </p:nextCondLst>
            </p:seq>
            <p:seq concurrent="1" nextAc="seek">
              <p:cTn id="223" restart="whenNotActive" fill="hold" evtFilter="cancelBubble" nodeType="interactiveSeq">
                <p:stCondLst>
                  <p:cond evt="onClick" delay="0">
                    <p:tgtEl>
                      <p:spTgt spid="36"/>
                    </p:tgtEl>
                  </p:cond>
                </p:stCondLst>
                <p:endSync evt="end" delay="0">
                  <p:rtn val="all"/>
                </p:endSync>
                <p:childTnLst>
                  <p:par>
                    <p:cTn id="224" fill="hold">
                      <p:stCondLst>
                        <p:cond delay="0"/>
                      </p:stCondLst>
                      <p:childTnLst>
                        <p:par>
                          <p:cTn id="225" fill="hold">
                            <p:stCondLst>
                              <p:cond delay="0"/>
                            </p:stCondLst>
                            <p:childTnLst>
                              <p:par>
                                <p:cTn id="22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7" dur="250" autoRev="1" fill="remove"/>
                                        <p:tgtEl>
                                          <p:spTgt spid="36"/>
                                        </p:tgtEl>
                                        <p:attrNameLst>
                                          <p:attrName>style.color</p:attrName>
                                        </p:attrNameLst>
                                      </p:cBhvr>
                                      <p:to>
                                        <a:srgbClr val="FF3399"/>
                                      </p:to>
                                    </p:animClr>
                                    <p:animClr clrSpc="rgb" dir="cw">
                                      <p:cBhvr>
                                        <p:cTn id="228" dur="250" autoRev="1" fill="remove"/>
                                        <p:tgtEl>
                                          <p:spTgt spid="36"/>
                                        </p:tgtEl>
                                        <p:attrNameLst>
                                          <p:attrName>fillcolor</p:attrName>
                                        </p:attrNameLst>
                                      </p:cBhvr>
                                      <p:to>
                                        <a:srgbClr val="FF3399"/>
                                      </p:to>
                                    </p:animClr>
                                    <p:set>
                                      <p:cBhvr>
                                        <p:cTn id="229" dur="250" autoRev="1" fill="remove"/>
                                        <p:tgtEl>
                                          <p:spTgt spid="36"/>
                                        </p:tgtEl>
                                        <p:attrNameLst>
                                          <p:attrName>fill.type</p:attrName>
                                        </p:attrNameLst>
                                      </p:cBhvr>
                                      <p:to>
                                        <p:strVal val="solid"/>
                                      </p:to>
                                    </p:set>
                                    <p:set>
                                      <p:cBhvr>
                                        <p:cTn id="230" dur="250" autoRev="1" fill="remove"/>
                                        <p:tgtEl>
                                          <p:spTgt spid="36"/>
                                        </p:tgtEl>
                                        <p:attrNameLst>
                                          <p:attrName>fill.on</p:attrName>
                                        </p:attrNameLst>
                                      </p:cBhvr>
                                      <p:to>
                                        <p:strVal val="true"/>
                                      </p:to>
                                    </p:set>
                                  </p:childTnLst>
                                  <p:subTnLst>
                                    <p:audio>
                                      <p:cMediaNode>
                                        <p:cTn display="0" masterRel="sameClick">
                                          <p:stCondLst>
                                            <p:cond evt="begin" delay="0">
                                              <p:tn val="226"/>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36"/>
                  </p:tgtEl>
                </p:cond>
              </p:nextCondLst>
            </p:seq>
            <p:seq concurrent="1" nextAc="seek">
              <p:cTn id="231" restart="whenNotActive" fill="hold" evtFilter="cancelBubble" nodeType="interactiveSeq">
                <p:stCondLst>
                  <p:cond evt="onClick" delay="0">
                    <p:tgtEl>
                      <p:spTgt spid="37"/>
                    </p:tgtEl>
                  </p:cond>
                </p:stCondLst>
                <p:endSync evt="end" delay="0">
                  <p:rtn val="all"/>
                </p:endSync>
                <p:childTnLst>
                  <p:par>
                    <p:cTn id="232" fill="hold">
                      <p:stCondLst>
                        <p:cond delay="0"/>
                      </p:stCondLst>
                      <p:childTnLst>
                        <p:par>
                          <p:cTn id="233" fill="hold">
                            <p:stCondLst>
                              <p:cond delay="0"/>
                            </p:stCondLst>
                            <p:childTnLst>
                              <p:par>
                                <p:cTn id="23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5" dur="250" autoRev="1" fill="remove"/>
                                        <p:tgtEl>
                                          <p:spTgt spid="37"/>
                                        </p:tgtEl>
                                        <p:attrNameLst>
                                          <p:attrName>style.color</p:attrName>
                                        </p:attrNameLst>
                                      </p:cBhvr>
                                      <p:to>
                                        <a:srgbClr val="FF3399"/>
                                      </p:to>
                                    </p:animClr>
                                    <p:animClr clrSpc="rgb" dir="cw">
                                      <p:cBhvr>
                                        <p:cTn id="236" dur="250" autoRev="1" fill="remove"/>
                                        <p:tgtEl>
                                          <p:spTgt spid="37"/>
                                        </p:tgtEl>
                                        <p:attrNameLst>
                                          <p:attrName>fillcolor</p:attrName>
                                        </p:attrNameLst>
                                      </p:cBhvr>
                                      <p:to>
                                        <a:srgbClr val="FF3399"/>
                                      </p:to>
                                    </p:animClr>
                                    <p:set>
                                      <p:cBhvr>
                                        <p:cTn id="237" dur="250" autoRev="1" fill="remove"/>
                                        <p:tgtEl>
                                          <p:spTgt spid="37"/>
                                        </p:tgtEl>
                                        <p:attrNameLst>
                                          <p:attrName>fill.type</p:attrName>
                                        </p:attrNameLst>
                                      </p:cBhvr>
                                      <p:to>
                                        <p:strVal val="solid"/>
                                      </p:to>
                                    </p:set>
                                    <p:set>
                                      <p:cBhvr>
                                        <p:cTn id="238" dur="250" autoRev="1" fill="remove"/>
                                        <p:tgtEl>
                                          <p:spTgt spid="37"/>
                                        </p:tgtEl>
                                        <p:attrNameLst>
                                          <p:attrName>fill.on</p:attrName>
                                        </p:attrNameLst>
                                      </p:cBhvr>
                                      <p:to>
                                        <p:strVal val="true"/>
                                      </p:to>
                                    </p:set>
                                  </p:childTnLst>
                                  <p:subTnLst>
                                    <p:audio>
                                      <p:cMediaNode>
                                        <p:cTn display="0" masterRel="sameClick">
                                          <p:stCondLst>
                                            <p:cond evt="begin" delay="0">
                                              <p:tn val="234"/>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37"/>
                  </p:tgtEl>
                </p:cond>
              </p:nextCondLst>
            </p:seq>
            <p:seq concurrent="1" nextAc="seek">
              <p:cTn id="239" restart="whenNotActive" fill="hold" evtFilter="cancelBubble" nodeType="interactiveSeq">
                <p:stCondLst>
                  <p:cond evt="onClick" delay="0">
                    <p:tgtEl>
                      <p:spTgt spid="38"/>
                    </p:tgtEl>
                  </p:cond>
                </p:stCondLst>
                <p:endSync evt="end" delay="0">
                  <p:rtn val="all"/>
                </p:endSync>
                <p:childTnLst>
                  <p:par>
                    <p:cTn id="240" fill="hold">
                      <p:stCondLst>
                        <p:cond delay="0"/>
                      </p:stCondLst>
                      <p:childTnLst>
                        <p:par>
                          <p:cTn id="241" fill="hold">
                            <p:stCondLst>
                              <p:cond delay="0"/>
                            </p:stCondLst>
                            <p:childTnLst>
                              <p:par>
                                <p:cTn id="24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43" dur="250" autoRev="1" fill="remove"/>
                                        <p:tgtEl>
                                          <p:spTgt spid="38"/>
                                        </p:tgtEl>
                                        <p:attrNameLst>
                                          <p:attrName>style.color</p:attrName>
                                        </p:attrNameLst>
                                      </p:cBhvr>
                                      <p:to>
                                        <a:srgbClr val="FF3399"/>
                                      </p:to>
                                    </p:animClr>
                                    <p:animClr clrSpc="rgb" dir="cw">
                                      <p:cBhvr>
                                        <p:cTn id="244" dur="250" autoRev="1" fill="remove"/>
                                        <p:tgtEl>
                                          <p:spTgt spid="38"/>
                                        </p:tgtEl>
                                        <p:attrNameLst>
                                          <p:attrName>fillcolor</p:attrName>
                                        </p:attrNameLst>
                                      </p:cBhvr>
                                      <p:to>
                                        <a:srgbClr val="FF3399"/>
                                      </p:to>
                                    </p:animClr>
                                    <p:set>
                                      <p:cBhvr>
                                        <p:cTn id="245" dur="250" autoRev="1" fill="remove"/>
                                        <p:tgtEl>
                                          <p:spTgt spid="38"/>
                                        </p:tgtEl>
                                        <p:attrNameLst>
                                          <p:attrName>fill.type</p:attrName>
                                        </p:attrNameLst>
                                      </p:cBhvr>
                                      <p:to>
                                        <p:strVal val="solid"/>
                                      </p:to>
                                    </p:set>
                                    <p:set>
                                      <p:cBhvr>
                                        <p:cTn id="246" dur="250" autoRev="1" fill="remove"/>
                                        <p:tgtEl>
                                          <p:spTgt spid="38"/>
                                        </p:tgtEl>
                                        <p:attrNameLst>
                                          <p:attrName>fill.on</p:attrName>
                                        </p:attrNameLst>
                                      </p:cBhvr>
                                      <p:to>
                                        <p:strVal val="true"/>
                                      </p:to>
                                    </p:set>
                                  </p:childTnLst>
                                  <p:subTnLst>
                                    <p:audio>
                                      <p:cMediaNode>
                                        <p:cTn display="0" masterRel="sameClick">
                                          <p:stCondLst>
                                            <p:cond evt="begin" delay="0">
                                              <p:tn val="242"/>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38"/>
                  </p:tgtEl>
                </p:cond>
              </p:nextCondLst>
            </p:seq>
            <p:seq concurrent="1" nextAc="seek">
              <p:cTn id="247" restart="whenNotActive" fill="hold" evtFilter="cancelBubble" nodeType="interactiveSeq">
                <p:stCondLst>
                  <p:cond evt="onClick" delay="0">
                    <p:tgtEl>
                      <p:spTgt spid="39"/>
                    </p:tgtEl>
                  </p:cond>
                </p:stCondLst>
                <p:endSync evt="end" delay="0">
                  <p:rtn val="all"/>
                </p:endSync>
                <p:childTnLst>
                  <p:par>
                    <p:cTn id="248" fill="hold">
                      <p:stCondLst>
                        <p:cond delay="0"/>
                      </p:stCondLst>
                      <p:childTnLst>
                        <p:par>
                          <p:cTn id="249" fill="hold">
                            <p:stCondLst>
                              <p:cond delay="0"/>
                            </p:stCondLst>
                            <p:childTnLst>
                              <p:par>
                                <p:cTn id="25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1" dur="250" autoRev="1" fill="remove"/>
                                        <p:tgtEl>
                                          <p:spTgt spid="39"/>
                                        </p:tgtEl>
                                        <p:attrNameLst>
                                          <p:attrName>style.color</p:attrName>
                                        </p:attrNameLst>
                                      </p:cBhvr>
                                      <p:to>
                                        <a:srgbClr val="FF3399"/>
                                      </p:to>
                                    </p:animClr>
                                    <p:animClr clrSpc="rgb" dir="cw">
                                      <p:cBhvr>
                                        <p:cTn id="252" dur="250" autoRev="1" fill="remove"/>
                                        <p:tgtEl>
                                          <p:spTgt spid="39"/>
                                        </p:tgtEl>
                                        <p:attrNameLst>
                                          <p:attrName>fillcolor</p:attrName>
                                        </p:attrNameLst>
                                      </p:cBhvr>
                                      <p:to>
                                        <a:srgbClr val="FF3399"/>
                                      </p:to>
                                    </p:animClr>
                                    <p:set>
                                      <p:cBhvr>
                                        <p:cTn id="253" dur="250" autoRev="1" fill="remove"/>
                                        <p:tgtEl>
                                          <p:spTgt spid="39"/>
                                        </p:tgtEl>
                                        <p:attrNameLst>
                                          <p:attrName>fill.type</p:attrName>
                                        </p:attrNameLst>
                                      </p:cBhvr>
                                      <p:to>
                                        <p:strVal val="solid"/>
                                      </p:to>
                                    </p:set>
                                    <p:set>
                                      <p:cBhvr>
                                        <p:cTn id="254" dur="250" autoRev="1" fill="remove"/>
                                        <p:tgtEl>
                                          <p:spTgt spid="39"/>
                                        </p:tgtEl>
                                        <p:attrNameLst>
                                          <p:attrName>fill.on</p:attrName>
                                        </p:attrNameLst>
                                      </p:cBhvr>
                                      <p:to>
                                        <p:strVal val="true"/>
                                      </p:to>
                                    </p:set>
                                  </p:childTnLst>
                                  <p:subTnLst>
                                    <p:audio>
                                      <p:cMediaNode>
                                        <p:cTn display="0" masterRel="sameClick">
                                          <p:stCondLst>
                                            <p:cond evt="begin" delay="0">
                                              <p:tn val="250"/>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39"/>
                  </p:tgtEl>
                </p:cond>
              </p:nextCondLst>
            </p:seq>
            <p:seq concurrent="1" nextAc="seek">
              <p:cTn id="255" restart="whenNotActive" fill="hold" evtFilter="cancelBubble" nodeType="interactiveSeq">
                <p:stCondLst>
                  <p:cond evt="onClick" delay="0">
                    <p:tgtEl>
                      <p:spTgt spid="40"/>
                    </p:tgtEl>
                  </p:cond>
                </p:stCondLst>
                <p:endSync evt="end" delay="0">
                  <p:rtn val="all"/>
                </p:endSync>
                <p:childTnLst>
                  <p:par>
                    <p:cTn id="256" fill="hold">
                      <p:stCondLst>
                        <p:cond delay="0"/>
                      </p:stCondLst>
                      <p:childTnLst>
                        <p:par>
                          <p:cTn id="257" fill="hold">
                            <p:stCondLst>
                              <p:cond delay="0"/>
                            </p:stCondLst>
                            <p:childTnLst>
                              <p:par>
                                <p:cTn id="25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9" dur="250" autoRev="1" fill="remove"/>
                                        <p:tgtEl>
                                          <p:spTgt spid="40"/>
                                        </p:tgtEl>
                                        <p:attrNameLst>
                                          <p:attrName>style.color</p:attrName>
                                        </p:attrNameLst>
                                      </p:cBhvr>
                                      <p:to>
                                        <a:srgbClr val="FF3399"/>
                                      </p:to>
                                    </p:animClr>
                                    <p:animClr clrSpc="rgb" dir="cw">
                                      <p:cBhvr>
                                        <p:cTn id="260" dur="250" autoRev="1" fill="remove"/>
                                        <p:tgtEl>
                                          <p:spTgt spid="40"/>
                                        </p:tgtEl>
                                        <p:attrNameLst>
                                          <p:attrName>fillcolor</p:attrName>
                                        </p:attrNameLst>
                                      </p:cBhvr>
                                      <p:to>
                                        <a:srgbClr val="FF3399"/>
                                      </p:to>
                                    </p:animClr>
                                    <p:set>
                                      <p:cBhvr>
                                        <p:cTn id="261" dur="250" autoRev="1" fill="remove"/>
                                        <p:tgtEl>
                                          <p:spTgt spid="40"/>
                                        </p:tgtEl>
                                        <p:attrNameLst>
                                          <p:attrName>fill.type</p:attrName>
                                        </p:attrNameLst>
                                      </p:cBhvr>
                                      <p:to>
                                        <p:strVal val="solid"/>
                                      </p:to>
                                    </p:set>
                                    <p:set>
                                      <p:cBhvr>
                                        <p:cTn id="262" dur="250" autoRev="1" fill="remove"/>
                                        <p:tgtEl>
                                          <p:spTgt spid="40"/>
                                        </p:tgtEl>
                                        <p:attrNameLst>
                                          <p:attrName>fill.on</p:attrName>
                                        </p:attrNameLst>
                                      </p:cBhvr>
                                      <p:to>
                                        <p:strVal val="true"/>
                                      </p:to>
                                    </p:set>
                                  </p:childTnLst>
                                  <p:subTnLst>
                                    <p:audio>
                                      <p:cMediaNode>
                                        <p:cTn display="0" masterRel="sameClick">
                                          <p:stCondLst>
                                            <p:cond evt="begin" delay="0">
                                              <p:tn val="258"/>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40"/>
                  </p:tgtEl>
                </p:cond>
              </p:nextCondLst>
            </p:seq>
            <p:seq concurrent="1" nextAc="seek">
              <p:cTn id="263" restart="whenNotActive" fill="hold" evtFilter="cancelBubble" nodeType="interactiveSeq">
                <p:stCondLst>
                  <p:cond evt="onClick" delay="0">
                    <p:tgtEl>
                      <p:spTgt spid="41"/>
                    </p:tgtEl>
                  </p:cond>
                </p:stCondLst>
                <p:endSync evt="end" delay="0">
                  <p:rtn val="all"/>
                </p:endSync>
                <p:childTnLst>
                  <p:par>
                    <p:cTn id="264" fill="hold">
                      <p:stCondLst>
                        <p:cond delay="0"/>
                      </p:stCondLst>
                      <p:childTnLst>
                        <p:par>
                          <p:cTn id="265" fill="hold">
                            <p:stCondLst>
                              <p:cond delay="0"/>
                            </p:stCondLst>
                            <p:childTnLst>
                              <p:par>
                                <p:cTn id="26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67" dur="250" autoRev="1" fill="remove"/>
                                        <p:tgtEl>
                                          <p:spTgt spid="41"/>
                                        </p:tgtEl>
                                        <p:attrNameLst>
                                          <p:attrName>style.color</p:attrName>
                                        </p:attrNameLst>
                                      </p:cBhvr>
                                      <p:to>
                                        <a:srgbClr val="FF3399"/>
                                      </p:to>
                                    </p:animClr>
                                    <p:animClr clrSpc="rgb" dir="cw">
                                      <p:cBhvr>
                                        <p:cTn id="268" dur="250" autoRev="1" fill="remove"/>
                                        <p:tgtEl>
                                          <p:spTgt spid="41"/>
                                        </p:tgtEl>
                                        <p:attrNameLst>
                                          <p:attrName>fillcolor</p:attrName>
                                        </p:attrNameLst>
                                      </p:cBhvr>
                                      <p:to>
                                        <a:srgbClr val="FF3399"/>
                                      </p:to>
                                    </p:animClr>
                                    <p:set>
                                      <p:cBhvr>
                                        <p:cTn id="269" dur="250" autoRev="1" fill="remove"/>
                                        <p:tgtEl>
                                          <p:spTgt spid="41"/>
                                        </p:tgtEl>
                                        <p:attrNameLst>
                                          <p:attrName>fill.type</p:attrName>
                                        </p:attrNameLst>
                                      </p:cBhvr>
                                      <p:to>
                                        <p:strVal val="solid"/>
                                      </p:to>
                                    </p:set>
                                    <p:set>
                                      <p:cBhvr>
                                        <p:cTn id="270" dur="250" autoRev="1" fill="remove"/>
                                        <p:tgtEl>
                                          <p:spTgt spid="41"/>
                                        </p:tgtEl>
                                        <p:attrNameLst>
                                          <p:attrName>fill.on</p:attrName>
                                        </p:attrNameLst>
                                      </p:cBhvr>
                                      <p:to>
                                        <p:strVal val="true"/>
                                      </p:to>
                                    </p:set>
                                  </p:childTnLst>
                                  <p:subTnLst>
                                    <p:audio>
                                      <p:cMediaNode>
                                        <p:cTn display="0" masterRel="sameClick">
                                          <p:stCondLst>
                                            <p:cond evt="begin" delay="0">
                                              <p:tn val="266"/>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41"/>
                  </p:tgtEl>
                </p:cond>
              </p:nextCondLst>
            </p:seq>
            <p:seq concurrent="1" nextAc="seek">
              <p:cTn id="271" restart="whenNotActive" fill="hold" evtFilter="cancelBubble" nodeType="interactiveSeq">
                <p:stCondLst>
                  <p:cond evt="onClick" delay="0">
                    <p:tgtEl>
                      <p:spTgt spid="42"/>
                    </p:tgtEl>
                  </p:cond>
                </p:stCondLst>
                <p:endSync evt="end" delay="0">
                  <p:rtn val="all"/>
                </p:endSync>
                <p:childTnLst>
                  <p:par>
                    <p:cTn id="272" fill="hold">
                      <p:stCondLst>
                        <p:cond delay="0"/>
                      </p:stCondLst>
                      <p:childTnLst>
                        <p:par>
                          <p:cTn id="273" fill="hold">
                            <p:stCondLst>
                              <p:cond delay="0"/>
                            </p:stCondLst>
                            <p:childTnLst>
                              <p:par>
                                <p:cTn id="27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5" dur="250" autoRev="1" fill="remove"/>
                                        <p:tgtEl>
                                          <p:spTgt spid="42"/>
                                        </p:tgtEl>
                                        <p:attrNameLst>
                                          <p:attrName>style.color</p:attrName>
                                        </p:attrNameLst>
                                      </p:cBhvr>
                                      <p:to>
                                        <a:srgbClr val="FF3399"/>
                                      </p:to>
                                    </p:animClr>
                                    <p:animClr clrSpc="rgb" dir="cw">
                                      <p:cBhvr>
                                        <p:cTn id="276" dur="250" autoRev="1" fill="remove"/>
                                        <p:tgtEl>
                                          <p:spTgt spid="42"/>
                                        </p:tgtEl>
                                        <p:attrNameLst>
                                          <p:attrName>fillcolor</p:attrName>
                                        </p:attrNameLst>
                                      </p:cBhvr>
                                      <p:to>
                                        <a:srgbClr val="FF3399"/>
                                      </p:to>
                                    </p:animClr>
                                    <p:set>
                                      <p:cBhvr>
                                        <p:cTn id="277" dur="250" autoRev="1" fill="remove"/>
                                        <p:tgtEl>
                                          <p:spTgt spid="42"/>
                                        </p:tgtEl>
                                        <p:attrNameLst>
                                          <p:attrName>fill.type</p:attrName>
                                        </p:attrNameLst>
                                      </p:cBhvr>
                                      <p:to>
                                        <p:strVal val="solid"/>
                                      </p:to>
                                    </p:set>
                                    <p:set>
                                      <p:cBhvr>
                                        <p:cTn id="278" dur="250" autoRev="1" fill="remove"/>
                                        <p:tgtEl>
                                          <p:spTgt spid="42"/>
                                        </p:tgtEl>
                                        <p:attrNameLst>
                                          <p:attrName>fill.on</p:attrName>
                                        </p:attrNameLst>
                                      </p:cBhvr>
                                      <p:to>
                                        <p:strVal val="true"/>
                                      </p:to>
                                    </p:set>
                                  </p:childTnLst>
                                  <p:subTnLst>
                                    <p:audio>
                                      <p:cMediaNode>
                                        <p:cTn display="0" masterRel="sameClick">
                                          <p:stCondLst>
                                            <p:cond evt="begin" delay="0">
                                              <p:tn val="274"/>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42"/>
                  </p:tgtEl>
                </p:cond>
              </p:nextCondLst>
            </p:seq>
            <p:seq concurrent="1" nextAc="seek">
              <p:cTn id="279" restart="whenNotActive" fill="hold" evtFilter="cancelBubble" nodeType="interactiveSeq">
                <p:stCondLst>
                  <p:cond evt="onClick" delay="0">
                    <p:tgtEl>
                      <p:spTgt spid="43"/>
                    </p:tgtEl>
                  </p:cond>
                </p:stCondLst>
                <p:endSync evt="end" delay="0">
                  <p:rtn val="all"/>
                </p:endSync>
                <p:childTnLst>
                  <p:par>
                    <p:cTn id="280" fill="hold">
                      <p:stCondLst>
                        <p:cond delay="0"/>
                      </p:stCondLst>
                      <p:childTnLst>
                        <p:par>
                          <p:cTn id="281" fill="hold">
                            <p:stCondLst>
                              <p:cond delay="0"/>
                            </p:stCondLst>
                            <p:childTnLst>
                              <p:par>
                                <p:cTn id="28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83" dur="250" autoRev="1" fill="remove"/>
                                        <p:tgtEl>
                                          <p:spTgt spid="43"/>
                                        </p:tgtEl>
                                        <p:attrNameLst>
                                          <p:attrName>style.color</p:attrName>
                                        </p:attrNameLst>
                                      </p:cBhvr>
                                      <p:to>
                                        <a:srgbClr val="FF3399"/>
                                      </p:to>
                                    </p:animClr>
                                    <p:animClr clrSpc="rgb" dir="cw">
                                      <p:cBhvr>
                                        <p:cTn id="284" dur="250" autoRev="1" fill="remove"/>
                                        <p:tgtEl>
                                          <p:spTgt spid="43"/>
                                        </p:tgtEl>
                                        <p:attrNameLst>
                                          <p:attrName>fillcolor</p:attrName>
                                        </p:attrNameLst>
                                      </p:cBhvr>
                                      <p:to>
                                        <a:srgbClr val="FF3399"/>
                                      </p:to>
                                    </p:animClr>
                                    <p:set>
                                      <p:cBhvr>
                                        <p:cTn id="285" dur="250" autoRev="1" fill="remove"/>
                                        <p:tgtEl>
                                          <p:spTgt spid="43"/>
                                        </p:tgtEl>
                                        <p:attrNameLst>
                                          <p:attrName>fill.type</p:attrName>
                                        </p:attrNameLst>
                                      </p:cBhvr>
                                      <p:to>
                                        <p:strVal val="solid"/>
                                      </p:to>
                                    </p:set>
                                    <p:set>
                                      <p:cBhvr>
                                        <p:cTn id="286" dur="250" autoRev="1" fill="remove"/>
                                        <p:tgtEl>
                                          <p:spTgt spid="43"/>
                                        </p:tgtEl>
                                        <p:attrNameLst>
                                          <p:attrName>fill.on</p:attrName>
                                        </p:attrNameLst>
                                      </p:cBhvr>
                                      <p:to>
                                        <p:strVal val="true"/>
                                      </p:to>
                                    </p:set>
                                  </p:childTnLst>
                                  <p:subTnLst>
                                    <p:audio>
                                      <p:cMediaNode>
                                        <p:cTn display="0" masterRel="sameClick">
                                          <p:stCondLst>
                                            <p:cond evt="begin" delay="0">
                                              <p:tn val="282"/>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43"/>
                  </p:tgtEl>
                </p:cond>
              </p:nextCondLst>
            </p:seq>
            <p:seq concurrent="1" nextAc="seek">
              <p:cTn id="287" restart="whenNotActive" fill="hold" evtFilter="cancelBubble" nodeType="interactiveSeq">
                <p:stCondLst>
                  <p:cond evt="onClick" delay="0">
                    <p:tgtEl>
                      <p:spTgt spid="44"/>
                    </p:tgtEl>
                  </p:cond>
                </p:stCondLst>
                <p:endSync evt="end" delay="0">
                  <p:rtn val="all"/>
                </p:endSync>
                <p:childTnLst>
                  <p:par>
                    <p:cTn id="288" fill="hold">
                      <p:stCondLst>
                        <p:cond delay="0"/>
                      </p:stCondLst>
                      <p:childTnLst>
                        <p:par>
                          <p:cTn id="289" fill="hold">
                            <p:stCondLst>
                              <p:cond delay="0"/>
                            </p:stCondLst>
                            <p:childTnLst>
                              <p:par>
                                <p:cTn id="29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1" dur="250" autoRev="1" fill="remove"/>
                                        <p:tgtEl>
                                          <p:spTgt spid="44"/>
                                        </p:tgtEl>
                                        <p:attrNameLst>
                                          <p:attrName>style.color</p:attrName>
                                        </p:attrNameLst>
                                      </p:cBhvr>
                                      <p:to>
                                        <a:srgbClr val="FF3399"/>
                                      </p:to>
                                    </p:animClr>
                                    <p:animClr clrSpc="rgb" dir="cw">
                                      <p:cBhvr>
                                        <p:cTn id="292" dur="250" autoRev="1" fill="remove"/>
                                        <p:tgtEl>
                                          <p:spTgt spid="44"/>
                                        </p:tgtEl>
                                        <p:attrNameLst>
                                          <p:attrName>fillcolor</p:attrName>
                                        </p:attrNameLst>
                                      </p:cBhvr>
                                      <p:to>
                                        <a:srgbClr val="FF3399"/>
                                      </p:to>
                                    </p:animClr>
                                    <p:set>
                                      <p:cBhvr>
                                        <p:cTn id="293" dur="250" autoRev="1" fill="remove"/>
                                        <p:tgtEl>
                                          <p:spTgt spid="44"/>
                                        </p:tgtEl>
                                        <p:attrNameLst>
                                          <p:attrName>fill.type</p:attrName>
                                        </p:attrNameLst>
                                      </p:cBhvr>
                                      <p:to>
                                        <p:strVal val="solid"/>
                                      </p:to>
                                    </p:set>
                                    <p:set>
                                      <p:cBhvr>
                                        <p:cTn id="294" dur="250" autoRev="1" fill="remove"/>
                                        <p:tgtEl>
                                          <p:spTgt spid="44"/>
                                        </p:tgtEl>
                                        <p:attrNameLst>
                                          <p:attrName>fill.on</p:attrName>
                                        </p:attrNameLst>
                                      </p:cBhvr>
                                      <p:to>
                                        <p:strVal val="true"/>
                                      </p:to>
                                    </p:set>
                                  </p:childTnLst>
                                  <p:subTnLst>
                                    <p:audio>
                                      <p:cMediaNode>
                                        <p:cTn display="0" masterRel="sameClick">
                                          <p:stCondLst>
                                            <p:cond evt="begin" delay="0">
                                              <p:tn val="290"/>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44"/>
                  </p:tgtEl>
                </p:cond>
              </p:nextCondLst>
            </p:seq>
            <p:seq concurrent="1" nextAc="seek">
              <p:cTn id="295" restart="whenNotActive" fill="hold" evtFilter="cancelBubble" nodeType="interactiveSeq">
                <p:stCondLst>
                  <p:cond evt="onClick" delay="0">
                    <p:tgtEl>
                      <p:spTgt spid="45"/>
                    </p:tgtEl>
                  </p:cond>
                </p:stCondLst>
                <p:endSync evt="end" delay="0">
                  <p:rtn val="all"/>
                </p:endSync>
                <p:childTnLst>
                  <p:par>
                    <p:cTn id="296" fill="hold">
                      <p:stCondLst>
                        <p:cond delay="0"/>
                      </p:stCondLst>
                      <p:childTnLst>
                        <p:par>
                          <p:cTn id="297" fill="hold">
                            <p:stCondLst>
                              <p:cond delay="0"/>
                            </p:stCondLst>
                            <p:childTnLst>
                              <p:par>
                                <p:cTn id="29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9" dur="250" autoRev="1" fill="remove"/>
                                        <p:tgtEl>
                                          <p:spTgt spid="45"/>
                                        </p:tgtEl>
                                        <p:attrNameLst>
                                          <p:attrName>style.color</p:attrName>
                                        </p:attrNameLst>
                                      </p:cBhvr>
                                      <p:to>
                                        <a:srgbClr val="FF3399"/>
                                      </p:to>
                                    </p:animClr>
                                    <p:animClr clrSpc="rgb" dir="cw">
                                      <p:cBhvr>
                                        <p:cTn id="300" dur="250" autoRev="1" fill="remove"/>
                                        <p:tgtEl>
                                          <p:spTgt spid="45"/>
                                        </p:tgtEl>
                                        <p:attrNameLst>
                                          <p:attrName>fillcolor</p:attrName>
                                        </p:attrNameLst>
                                      </p:cBhvr>
                                      <p:to>
                                        <a:srgbClr val="FF3399"/>
                                      </p:to>
                                    </p:animClr>
                                    <p:set>
                                      <p:cBhvr>
                                        <p:cTn id="301" dur="250" autoRev="1" fill="remove"/>
                                        <p:tgtEl>
                                          <p:spTgt spid="45"/>
                                        </p:tgtEl>
                                        <p:attrNameLst>
                                          <p:attrName>fill.type</p:attrName>
                                        </p:attrNameLst>
                                      </p:cBhvr>
                                      <p:to>
                                        <p:strVal val="solid"/>
                                      </p:to>
                                    </p:set>
                                    <p:set>
                                      <p:cBhvr>
                                        <p:cTn id="302" dur="250" autoRev="1" fill="remove"/>
                                        <p:tgtEl>
                                          <p:spTgt spid="45"/>
                                        </p:tgtEl>
                                        <p:attrNameLst>
                                          <p:attrName>fill.on</p:attrName>
                                        </p:attrNameLst>
                                      </p:cBhvr>
                                      <p:to>
                                        <p:strVal val="true"/>
                                      </p:to>
                                    </p:set>
                                  </p:childTnLst>
                                  <p:subTnLst>
                                    <p:audio>
                                      <p:cMediaNode>
                                        <p:cTn display="0" masterRel="sameClick">
                                          <p:stCondLst>
                                            <p:cond evt="begin" delay="0">
                                              <p:tn val="298"/>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45"/>
                  </p:tgtEl>
                </p:cond>
              </p:nextCondLst>
            </p:seq>
            <p:seq concurrent="1" nextAc="seek">
              <p:cTn id="303" restart="whenNotActive" fill="hold" evtFilter="cancelBubble" nodeType="interactiveSeq">
                <p:stCondLst>
                  <p:cond evt="onClick" delay="0">
                    <p:tgtEl>
                      <p:spTgt spid="46"/>
                    </p:tgtEl>
                  </p:cond>
                </p:stCondLst>
                <p:endSync evt="end" delay="0">
                  <p:rtn val="all"/>
                </p:endSync>
                <p:childTnLst>
                  <p:par>
                    <p:cTn id="304" fill="hold">
                      <p:stCondLst>
                        <p:cond delay="0"/>
                      </p:stCondLst>
                      <p:childTnLst>
                        <p:par>
                          <p:cTn id="305" fill="hold">
                            <p:stCondLst>
                              <p:cond delay="0"/>
                            </p:stCondLst>
                            <p:childTnLst>
                              <p:par>
                                <p:cTn id="30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7" dur="250" autoRev="1" fill="remove"/>
                                        <p:tgtEl>
                                          <p:spTgt spid="46"/>
                                        </p:tgtEl>
                                        <p:attrNameLst>
                                          <p:attrName>style.color</p:attrName>
                                        </p:attrNameLst>
                                      </p:cBhvr>
                                      <p:to>
                                        <a:srgbClr val="FF3399"/>
                                      </p:to>
                                    </p:animClr>
                                    <p:animClr clrSpc="rgb" dir="cw">
                                      <p:cBhvr>
                                        <p:cTn id="308" dur="250" autoRev="1" fill="remove"/>
                                        <p:tgtEl>
                                          <p:spTgt spid="46"/>
                                        </p:tgtEl>
                                        <p:attrNameLst>
                                          <p:attrName>fillcolor</p:attrName>
                                        </p:attrNameLst>
                                      </p:cBhvr>
                                      <p:to>
                                        <a:srgbClr val="FF3399"/>
                                      </p:to>
                                    </p:animClr>
                                    <p:set>
                                      <p:cBhvr>
                                        <p:cTn id="309" dur="250" autoRev="1" fill="remove"/>
                                        <p:tgtEl>
                                          <p:spTgt spid="46"/>
                                        </p:tgtEl>
                                        <p:attrNameLst>
                                          <p:attrName>fill.type</p:attrName>
                                        </p:attrNameLst>
                                      </p:cBhvr>
                                      <p:to>
                                        <p:strVal val="solid"/>
                                      </p:to>
                                    </p:set>
                                    <p:set>
                                      <p:cBhvr>
                                        <p:cTn id="310" dur="250" autoRev="1" fill="remove"/>
                                        <p:tgtEl>
                                          <p:spTgt spid="46"/>
                                        </p:tgtEl>
                                        <p:attrNameLst>
                                          <p:attrName>fill.on</p:attrName>
                                        </p:attrNameLst>
                                      </p:cBhvr>
                                      <p:to>
                                        <p:strVal val="true"/>
                                      </p:to>
                                    </p:set>
                                  </p:childTnLst>
                                  <p:subTnLst>
                                    <p:audio>
                                      <p:cMediaNode>
                                        <p:cTn display="0" masterRel="sameClick">
                                          <p:stCondLst>
                                            <p:cond evt="begin" delay="0">
                                              <p:tn val="306"/>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46"/>
                  </p:tgtEl>
                </p:cond>
              </p:nextCondLst>
            </p:seq>
            <p:seq concurrent="1" nextAc="seek">
              <p:cTn id="311" restart="whenNotActive" fill="hold" evtFilter="cancelBubble" nodeType="interactiveSeq">
                <p:stCondLst>
                  <p:cond evt="onClick" delay="0">
                    <p:tgtEl>
                      <p:spTgt spid="47"/>
                    </p:tgtEl>
                  </p:cond>
                </p:stCondLst>
                <p:endSync evt="end" delay="0">
                  <p:rtn val="all"/>
                </p:endSync>
                <p:childTnLst>
                  <p:par>
                    <p:cTn id="312" fill="hold">
                      <p:stCondLst>
                        <p:cond delay="0"/>
                      </p:stCondLst>
                      <p:childTnLst>
                        <p:par>
                          <p:cTn id="313" fill="hold">
                            <p:stCondLst>
                              <p:cond delay="0"/>
                            </p:stCondLst>
                            <p:childTnLst>
                              <p:par>
                                <p:cTn id="31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5" dur="250" autoRev="1" fill="remove"/>
                                        <p:tgtEl>
                                          <p:spTgt spid="47"/>
                                        </p:tgtEl>
                                        <p:attrNameLst>
                                          <p:attrName>style.color</p:attrName>
                                        </p:attrNameLst>
                                      </p:cBhvr>
                                      <p:to>
                                        <a:srgbClr val="FF3399"/>
                                      </p:to>
                                    </p:animClr>
                                    <p:animClr clrSpc="rgb" dir="cw">
                                      <p:cBhvr>
                                        <p:cTn id="316" dur="250" autoRev="1" fill="remove"/>
                                        <p:tgtEl>
                                          <p:spTgt spid="47"/>
                                        </p:tgtEl>
                                        <p:attrNameLst>
                                          <p:attrName>fillcolor</p:attrName>
                                        </p:attrNameLst>
                                      </p:cBhvr>
                                      <p:to>
                                        <a:srgbClr val="FF3399"/>
                                      </p:to>
                                    </p:animClr>
                                    <p:set>
                                      <p:cBhvr>
                                        <p:cTn id="317" dur="250" autoRev="1" fill="remove"/>
                                        <p:tgtEl>
                                          <p:spTgt spid="47"/>
                                        </p:tgtEl>
                                        <p:attrNameLst>
                                          <p:attrName>fill.type</p:attrName>
                                        </p:attrNameLst>
                                      </p:cBhvr>
                                      <p:to>
                                        <p:strVal val="solid"/>
                                      </p:to>
                                    </p:set>
                                    <p:set>
                                      <p:cBhvr>
                                        <p:cTn id="318" dur="250" autoRev="1" fill="remove"/>
                                        <p:tgtEl>
                                          <p:spTgt spid="47"/>
                                        </p:tgtEl>
                                        <p:attrNameLst>
                                          <p:attrName>fill.on</p:attrName>
                                        </p:attrNameLst>
                                      </p:cBhvr>
                                      <p:to>
                                        <p:strVal val="true"/>
                                      </p:to>
                                    </p:set>
                                  </p:childTnLst>
                                  <p:subTnLst>
                                    <p:audio>
                                      <p:cMediaNode>
                                        <p:cTn display="0" masterRel="sameClick">
                                          <p:stCondLst>
                                            <p:cond evt="begin" delay="0">
                                              <p:tn val="314"/>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47"/>
                  </p:tgtEl>
                </p:cond>
              </p:nextCondLst>
            </p:seq>
            <p:seq concurrent="1" nextAc="seek">
              <p:cTn id="319" restart="whenNotActive" fill="hold" evtFilter="cancelBubble" nodeType="interactiveSeq">
                <p:stCondLst>
                  <p:cond evt="onClick" delay="0">
                    <p:tgtEl>
                      <p:spTgt spid="48"/>
                    </p:tgtEl>
                  </p:cond>
                </p:stCondLst>
                <p:endSync evt="end" delay="0">
                  <p:rtn val="all"/>
                </p:endSync>
                <p:childTnLst>
                  <p:par>
                    <p:cTn id="320" fill="hold">
                      <p:stCondLst>
                        <p:cond delay="0"/>
                      </p:stCondLst>
                      <p:childTnLst>
                        <p:par>
                          <p:cTn id="321" fill="hold">
                            <p:stCondLst>
                              <p:cond delay="0"/>
                            </p:stCondLst>
                            <p:childTnLst>
                              <p:par>
                                <p:cTn id="32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23" dur="250" autoRev="1" fill="remove"/>
                                        <p:tgtEl>
                                          <p:spTgt spid="48"/>
                                        </p:tgtEl>
                                        <p:attrNameLst>
                                          <p:attrName>style.color</p:attrName>
                                        </p:attrNameLst>
                                      </p:cBhvr>
                                      <p:to>
                                        <a:srgbClr val="FF3399"/>
                                      </p:to>
                                    </p:animClr>
                                    <p:animClr clrSpc="rgb" dir="cw">
                                      <p:cBhvr>
                                        <p:cTn id="324" dur="250" autoRev="1" fill="remove"/>
                                        <p:tgtEl>
                                          <p:spTgt spid="48"/>
                                        </p:tgtEl>
                                        <p:attrNameLst>
                                          <p:attrName>fillcolor</p:attrName>
                                        </p:attrNameLst>
                                      </p:cBhvr>
                                      <p:to>
                                        <a:srgbClr val="FF3399"/>
                                      </p:to>
                                    </p:animClr>
                                    <p:set>
                                      <p:cBhvr>
                                        <p:cTn id="325" dur="250" autoRev="1" fill="remove"/>
                                        <p:tgtEl>
                                          <p:spTgt spid="48"/>
                                        </p:tgtEl>
                                        <p:attrNameLst>
                                          <p:attrName>fill.type</p:attrName>
                                        </p:attrNameLst>
                                      </p:cBhvr>
                                      <p:to>
                                        <p:strVal val="solid"/>
                                      </p:to>
                                    </p:set>
                                    <p:set>
                                      <p:cBhvr>
                                        <p:cTn id="326" dur="250" autoRev="1" fill="remove"/>
                                        <p:tgtEl>
                                          <p:spTgt spid="48"/>
                                        </p:tgtEl>
                                        <p:attrNameLst>
                                          <p:attrName>fill.on</p:attrName>
                                        </p:attrNameLst>
                                      </p:cBhvr>
                                      <p:to>
                                        <p:strVal val="true"/>
                                      </p:to>
                                    </p:set>
                                  </p:childTnLst>
                                  <p:subTnLst>
                                    <p:audio>
                                      <p:cMediaNode>
                                        <p:cTn display="0" masterRel="sameClick">
                                          <p:stCondLst>
                                            <p:cond evt="begin" delay="0">
                                              <p:tn val="322"/>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48"/>
                  </p:tgtEl>
                </p:cond>
              </p:nextCondLst>
            </p:seq>
            <p:seq concurrent="1" nextAc="seek">
              <p:cTn id="327" restart="whenNotActive" fill="hold" evtFilter="cancelBubble" nodeType="interactiveSeq">
                <p:stCondLst>
                  <p:cond evt="onClick" delay="0">
                    <p:tgtEl>
                      <p:spTgt spid="49"/>
                    </p:tgtEl>
                  </p:cond>
                </p:stCondLst>
                <p:endSync evt="end" delay="0">
                  <p:rtn val="all"/>
                </p:endSync>
                <p:childTnLst>
                  <p:par>
                    <p:cTn id="328" fill="hold">
                      <p:stCondLst>
                        <p:cond delay="0"/>
                      </p:stCondLst>
                      <p:childTnLst>
                        <p:par>
                          <p:cTn id="329" fill="hold">
                            <p:stCondLst>
                              <p:cond delay="0"/>
                            </p:stCondLst>
                            <p:childTnLst>
                              <p:par>
                                <p:cTn id="33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1" dur="250" autoRev="1" fill="remove"/>
                                        <p:tgtEl>
                                          <p:spTgt spid="49"/>
                                        </p:tgtEl>
                                        <p:attrNameLst>
                                          <p:attrName>style.color</p:attrName>
                                        </p:attrNameLst>
                                      </p:cBhvr>
                                      <p:to>
                                        <a:srgbClr val="FF3399"/>
                                      </p:to>
                                    </p:animClr>
                                    <p:animClr clrSpc="rgb" dir="cw">
                                      <p:cBhvr>
                                        <p:cTn id="332" dur="250" autoRev="1" fill="remove"/>
                                        <p:tgtEl>
                                          <p:spTgt spid="49"/>
                                        </p:tgtEl>
                                        <p:attrNameLst>
                                          <p:attrName>fillcolor</p:attrName>
                                        </p:attrNameLst>
                                      </p:cBhvr>
                                      <p:to>
                                        <a:srgbClr val="FF3399"/>
                                      </p:to>
                                    </p:animClr>
                                    <p:set>
                                      <p:cBhvr>
                                        <p:cTn id="333" dur="250" autoRev="1" fill="remove"/>
                                        <p:tgtEl>
                                          <p:spTgt spid="49"/>
                                        </p:tgtEl>
                                        <p:attrNameLst>
                                          <p:attrName>fill.type</p:attrName>
                                        </p:attrNameLst>
                                      </p:cBhvr>
                                      <p:to>
                                        <p:strVal val="solid"/>
                                      </p:to>
                                    </p:set>
                                    <p:set>
                                      <p:cBhvr>
                                        <p:cTn id="334" dur="250" autoRev="1" fill="remove"/>
                                        <p:tgtEl>
                                          <p:spTgt spid="49"/>
                                        </p:tgtEl>
                                        <p:attrNameLst>
                                          <p:attrName>fill.on</p:attrName>
                                        </p:attrNameLst>
                                      </p:cBhvr>
                                      <p:to>
                                        <p:strVal val="true"/>
                                      </p:to>
                                    </p:set>
                                  </p:childTnLst>
                                  <p:subTnLst>
                                    <p:audio>
                                      <p:cMediaNode>
                                        <p:cTn display="0" masterRel="sameClick">
                                          <p:stCondLst>
                                            <p:cond evt="begin" delay="0">
                                              <p:tn val="330"/>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49"/>
                  </p:tgtEl>
                </p:cond>
              </p:nextCondLst>
            </p:seq>
            <p:seq concurrent="1" nextAc="seek">
              <p:cTn id="335" restart="whenNotActive" fill="hold" evtFilter="cancelBubble" nodeType="interactiveSeq">
                <p:stCondLst>
                  <p:cond evt="onClick" delay="0">
                    <p:tgtEl>
                      <p:spTgt spid="50"/>
                    </p:tgtEl>
                  </p:cond>
                </p:stCondLst>
                <p:endSync evt="end" delay="0">
                  <p:rtn val="all"/>
                </p:endSync>
                <p:childTnLst>
                  <p:par>
                    <p:cTn id="336" fill="hold">
                      <p:stCondLst>
                        <p:cond delay="0"/>
                      </p:stCondLst>
                      <p:childTnLst>
                        <p:par>
                          <p:cTn id="337" fill="hold">
                            <p:stCondLst>
                              <p:cond delay="0"/>
                            </p:stCondLst>
                            <p:childTnLst>
                              <p:par>
                                <p:cTn id="33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9" dur="250" autoRev="1" fill="remove"/>
                                        <p:tgtEl>
                                          <p:spTgt spid="50"/>
                                        </p:tgtEl>
                                        <p:attrNameLst>
                                          <p:attrName>style.color</p:attrName>
                                        </p:attrNameLst>
                                      </p:cBhvr>
                                      <p:to>
                                        <a:srgbClr val="FF3399"/>
                                      </p:to>
                                    </p:animClr>
                                    <p:animClr clrSpc="rgb" dir="cw">
                                      <p:cBhvr>
                                        <p:cTn id="340" dur="250" autoRev="1" fill="remove"/>
                                        <p:tgtEl>
                                          <p:spTgt spid="50"/>
                                        </p:tgtEl>
                                        <p:attrNameLst>
                                          <p:attrName>fillcolor</p:attrName>
                                        </p:attrNameLst>
                                      </p:cBhvr>
                                      <p:to>
                                        <a:srgbClr val="FF3399"/>
                                      </p:to>
                                    </p:animClr>
                                    <p:set>
                                      <p:cBhvr>
                                        <p:cTn id="341" dur="250" autoRev="1" fill="remove"/>
                                        <p:tgtEl>
                                          <p:spTgt spid="50"/>
                                        </p:tgtEl>
                                        <p:attrNameLst>
                                          <p:attrName>fill.type</p:attrName>
                                        </p:attrNameLst>
                                      </p:cBhvr>
                                      <p:to>
                                        <p:strVal val="solid"/>
                                      </p:to>
                                    </p:set>
                                    <p:set>
                                      <p:cBhvr>
                                        <p:cTn id="342" dur="250" autoRev="1" fill="remove"/>
                                        <p:tgtEl>
                                          <p:spTgt spid="50"/>
                                        </p:tgtEl>
                                        <p:attrNameLst>
                                          <p:attrName>fill.on</p:attrName>
                                        </p:attrNameLst>
                                      </p:cBhvr>
                                      <p:to>
                                        <p:strVal val="true"/>
                                      </p:to>
                                    </p:set>
                                  </p:childTnLst>
                                  <p:subTnLst>
                                    <p:audio>
                                      <p:cMediaNode>
                                        <p:cTn display="0" masterRel="sameClick">
                                          <p:stCondLst>
                                            <p:cond evt="begin" delay="0">
                                              <p:tn val="338"/>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50"/>
                  </p:tgtEl>
                </p:cond>
              </p:nextCondLst>
            </p:seq>
            <p:seq concurrent="1" nextAc="seek">
              <p:cTn id="343" restart="whenNotActive" fill="hold" evtFilter="cancelBubble" nodeType="interactiveSeq">
                <p:stCondLst>
                  <p:cond evt="onClick" delay="0">
                    <p:tgtEl>
                      <p:spTgt spid="51"/>
                    </p:tgtEl>
                  </p:cond>
                </p:stCondLst>
                <p:endSync evt="end" delay="0">
                  <p:rtn val="all"/>
                </p:endSync>
                <p:childTnLst>
                  <p:par>
                    <p:cTn id="344" fill="hold">
                      <p:stCondLst>
                        <p:cond delay="0"/>
                      </p:stCondLst>
                      <p:childTnLst>
                        <p:par>
                          <p:cTn id="345" fill="hold">
                            <p:stCondLst>
                              <p:cond delay="0"/>
                            </p:stCondLst>
                            <p:childTnLst>
                              <p:par>
                                <p:cTn id="34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47" dur="250" autoRev="1" fill="remove"/>
                                        <p:tgtEl>
                                          <p:spTgt spid="51"/>
                                        </p:tgtEl>
                                        <p:attrNameLst>
                                          <p:attrName>style.color</p:attrName>
                                        </p:attrNameLst>
                                      </p:cBhvr>
                                      <p:to>
                                        <a:srgbClr val="FF3399"/>
                                      </p:to>
                                    </p:animClr>
                                    <p:animClr clrSpc="rgb" dir="cw">
                                      <p:cBhvr>
                                        <p:cTn id="348" dur="250" autoRev="1" fill="remove"/>
                                        <p:tgtEl>
                                          <p:spTgt spid="51"/>
                                        </p:tgtEl>
                                        <p:attrNameLst>
                                          <p:attrName>fillcolor</p:attrName>
                                        </p:attrNameLst>
                                      </p:cBhvr>
                                      <p:to>
                                        <a:srgbClr val="FF3399"/>
                                      </p:to>
                                    </p:animClr>
                                    <p:set>
                                      <p:cBhvr>
                                        <p:cTn id="349" dur="250" autoRev="1" fill="remove"/>
                                        <p:tgtEl>
                                          <p:spTgt spid="51"/>
                                        </p:tgtEl>
                                        <p:attrNameLst>
                                          <p:attrName>fill.type</p:attrName>
                                        </p:attrNameLst>
                                      </p:cBhvr>
                                      <p:to>
                                        <p:strVal val="solid"/>
                                      </p:to>
                                    </p:set>
                                    <p:set>
                                      <p:cBhvr>
                                        <p:cTn id="350" dur="250" autoRev="1" fill="remove"/>
                                        <p:tgtEl>
                                          <p:spTgt spid="51"/>
                                        </p:tgtEl>
                                        <p:attrNameLst>
                                          <p:attrName>fill.on</p:attrName>
                                        </p:attrNameLst>
                                      </p:cBhvr>
                                      <p:to>
                                        <p:strVal val="true"/>
                                      </p:to>
                                    </p:set>
                                  </p:childTnLst>
                                  <p:subTnLst>
                                    <p:audio>
                                      <p:cMediaNode>
                                        <p:cTn display="0" masterRel="sameClick">
                                          <p:stCondLst>
                                            <p:cond evt="begin" delay="0">
                                              <p:tn val="346"/>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51"/>
                  </p:tgtEl>
                </p:cond>
              </p:nextCondLst>
            </p:seq>
            <p:seq concurrent="1" nextAc="seek">
              <p:cTn id="351" restart="whenNotActive" fill="hold" evtFilter="cancelBubble" nodeType="interactiveSeq">
                <p:stCondLst>
                  <p:cond evt="onClick" delay="0">
                    <p:tgtEl>
                      <p:spTgt spid="52"/>
                    </p:tgtEl>
                  </p:cond>
                </p:stCondLst>
                <p:endSync evt="end" delay="0">
                  <p:rtn val="all"/>
                </p:endSync>
                <p:childTnLst>
                  <p:par>
                    <p:cTn id="352" fill="hold">
                      <p:stCondLst>
                        <p:cond delay="0"/>
                      </p:stCondLst>
                      <p:childTnLst>
                        <p:par>
                          <p:cTn id="353" fill="hold">
                            <p:stCondLst>
                              <p:cond delay="0"/>
                            </p:stCondLst>
                            <p:childTnLst>
                              <p:par>
                                <p:cTn id="35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5" dur="250" autoRev="1" fill="remove"/>
                                        <p:tgtEl>
                                          <p:spTgt spid="52"/>
                                        </p:tgtEl>
                                        <p:attrNameLst>
                                          <p:attrName>style.color</p:attrName>
                                        </p:attrNameLst>
                                      </p:cBhvr>
                                      <p:to>
                                        <a:srgbClr val="FF3399"/>
                                      </p:to>
                                    </p:animClr>
                                    <p:animClr clrSpc="rgb" dir="cw">
                                      <p:cBhvr>
                                        <p:cTn id="356" dur="250" autoRev="1" fill="remove"/>
                                        <p:tgtEl>
                                          <p:spTgt spid="52"/>
                                        </p:tgtEl>
                                        <p:attrNameLst>
                                          <p:attrName>fillcolor</p:attrName>
                                        </p:attrNameLst>
                                      </p:cBhvr>
                                      <p:to>
                                        <a:srgbClr val="FF3399"/>
                                      </p:to>
                                    </p:animClr>
                                    <p:set>
                                      <p:cBhvr>
                                        <p:cTn id="357" dur="250" autoRev="1" fill="remove"/>
                                        <p:tgtEl>
                                          <p:spTgt spid="52"/>
                                        </p:tgtEl>
                                        <p:attrNameLst>
                                          <p:attrName>fill.type</p:attrName>
                                        </p:attrNameLst>
                                      </p:cBhvr>
                                      <p:to>
                                        <p:strVal val="solid"/>
                                      </p:to>
                                    </p:set>
                                    <p:set>
                                      <p:cBhvr>
                                        <p:cTn id="358" dur="250" autoRev="1" fill="remove"/>
                                        <p:tgtEl>
                                          <p:spTgt spid="52"/>
                                        </p:tgtEl>
                                        <p:attrNameLst>
                                          <p:attrName>fill.on</p:attrName>
                                        </p:attrNameLst>
                                      </p:cBhvr>
                                      <p:to>
                                        <p:strVal val="true"/>
                                      </p:to>
                                    </p:set>
                                  </p:childTnLst>
                                  <p:subTnLst>
                                    <p:audio>
                                      <p:cMediaNode>
                                        <p:cTn display="0" masterRel="sameClick">
                                          <p:stCondLst>
                                            <p:cond evt="begin" delay="0">
                                              <p:tn val="354"/>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52"/>
                  </p:tgtEl>
                </p:cond>
              </p:nextCondLst>
            </p:seq>
            <p:seq concurrent="1" nextAc="seek">
              <p:cTn id="359" restart="whenNotActive" fill="hold" evtFilter="cancelBubble" nodeType="interactiveSeq">
                <p:stCondLst>
                  <p:cond evt="onClick" delay="0">
                    <p:tgtEl>
                      <p:spTgt spid="53"/>
                    </p:tgtEl>
                  </p:cond>
                </p:stCondLst>
                <p:endSync evt="end" delay="0">
                  <p:rtn val="all"/>
                </p:endSync>
                <p:childTnLst>
                  <p:par>
                    <p:cTn id="360" fill="hold">
                      <p:stCondLst>
                        <p:cond delay="0"/>
                      </p:stCondLst>
                      <p:childTnLst>
                        <p:par>
                          <p:cTn id="361" fill="hold">
                            <p:stCondLst>
                              <p:cond delay="0"/>
                            </p:stCondLst>
                            <p:childTnLst>
                              <p:par>
                                <p:cTn id="36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63" dur="250" autoRev="1" fill="remove"/>
                                        <p:tgtEl>
                                          <p:spTgt spid="53"/>
                                        </p:tgtEl>
                                        <p:attrNameLst>
                                          <p:attrName>style.color</p:attrName>
                                        </p:attrNameLst>
                                      </p:cBhvr>
                                      <p:to>
                                        <a:srgbClr val="FF3399"/>
                                      </p:to>
                                    </p:animClr>
                                    <p:animClr clrSpc="rgb" dir="cw">
                                      <p:cBhvr>
                                        <p:cTn id="364" dur="250" autoRev="1" fill="remove"/>
                                        <p:tgtEl>
                                          <p:spTgt spid="53"/>
                                        </p:tgtEl>
                                        <p:attrNameLst>
                                          <p:attrName>fillcolor</p:attrName>
                                        </p:attrNameLst>
                                      </p:cBhvr>
                                      <p:to>
                                        <a:srgbClr val="FF3399"/>
                                      </p:to>
                                    </p:animClr>
                                    <p:set>
                                      <p:cBhvr>
                                        <p:cTn id="365" dur="250" autoRev="1" fill="remove"/>
                                        <p:tgtEl>
                                          <p:spTgt spid="53"/>
                                        </p:tgtEl>
                                        <p:attrNameLst>
                                          <p:attrName>fill.type</p:attrName>
                                        </p:attrNameLst>
                                      </p:cBhvr>
                                      <p:to>
                                        <p:strVal val="solid"/>
                                      </p:to>
                                    </p:set>
                                    <p:set>
                                      <p:cBhvr>
                                        <p:cTn id="366" dur="250" autoRev="1" fill="remove"/>
                                        <p:tgtEl>
                                          <p:spTgt spid="53"/>
                                        </p:tgtEl>
                                        <p:attrNameLst>
                                          <p:attrName>fill.on</p:attrName>
                                        </p:attrNameLst>
                                      </p:cBhvr>
                                      <p:to>
                                        <p:strVal val="true"/>
                                      </p:to>
                                    </p:set>
                                  </p:childTnLst>
                                  <p:subTnLst>
                                    <p:audio>
                                      <p:cMediaNode>
                                        <p:cTn display="0" masterRel="sameClick">
                                          <p:stCondLst>
                                            <p:cond evt="begin" delay="0">
                                              <p:tn val="362"/>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53"/>
                  </p:tgtEl>
                </p:cond>
              </p:nextCondLst>
            </p:seq>
            <p:seq concurrent="1" nextAc="seek">
              <p:cTn id="367" restart="whenNotActive" fill="hold" evtFilter="cancelBubble" nodeType="interactiveSeq">
                <p:stCondLst>
                  <p:cond evt="onClick" delay="0">
                    <p:tgtEl>
                      <p:spTgt spid="54"/>
                    </p:tgtEl>
                  </p:cond>
                </p:stCondLst>
                <p:endSync evt="end" delay="0">
                  <p:rtn val="all"/>
                </p:endSync>
                <p:childTnLst>
                  <p:par>
                    <p:cTn id="368" fill="hold">
                      <p:stCondLst>
                        <p:cond delay="0"/>
                      </p:stCondLst>
                      <p:childTnLst>
                        <p:par>
                          <p:cTn id="369" fill="hold">
                            <p:stCondLst>
                              <p:cond delay="0"/>
                            </p:stCondLst>
                            <p:childTnLst>
                              <p:par>
                                <p:cTn id="37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1" dur="250" autoRev="1" fill="remove"/>
                                        <p:tgtEl>
                                          <p:spTgt spid="54"/>
                                        </p:tgtEl>
                                        <p:attrNameLst>
                                          <p:attrName>style.color</p:attrName>
                                        </p:attrNameLst>
                                      </p:cBhvr>
                                      <p:to>
                                        <a:srgbClr val="FF3399"/>
                                      </p:to>
                                    </p:animClr>
                                    <p:animClr clrSpc="rgb" dir="cw">
                                      <p:cBhvr>
                                        <p:cTn id="372" dur="250" autoRev="1" fill="remove"/>
                                        <p:tgtEl>
                                          <p:spTgt spid="54"/>
                                        </p:tgtEl>
                                        <p:attrNameLst>
                                          <p:attrName>fillcolor</p:attrName>
                                        </p:attrNameLst>
                                      </p:cBhvr>
                                      <p:to>
                                        <a:srgbClr val="FF3399"/>
                                      </p:to>
                                    </p:animClr>
                                    <p:set>
                                      <p:cBhvr>
                                        <p:cTn id="373" dur="250" autoRev="1" fill="remove"/>
                                        <p:tgtEl>
                                          <p:spTgt spid="54"/>
                                        </p:tgtEl>
                                        <p:attrNameLst>
                                          <p:attrName>fill.type</p:attrName>
                                        </p:attrNameLst>
                                      </p:cBhvr>
                                      <p:to>
                                        <p:strVal val="solid"/>
                                      </p:to>
                                    </p:set>
                                    <p:set>
                                      <p:cBhvr>
                                        <p:cTn id="374" dur="250" autoRev="1" fill="remove"/>
                                        <p:tgtEl>
                                          <p:spTgt spid="54"/>
                                        </p:tgtEl>
                                        <p:attrNameLst>
                                          <p:attrName>fill.on</p:attrName>
                                        </p:attrNameLst>
                                      </p:cBhvr>
                                      <p:to>
                                        <p:strVal val="true"/>
                                      </p:to>
                                    </p:set>
                                  </p:childTnLst>
                                  <p:subTnLst>
                                    <p:audio>
                                      <p:cMediaNode>
                                        <p:cTn display="0" masterRel="sameClick">
                                          <p:stCondLst>
                                            <p:cond evt="begin" delay="0">
                                              <p:tn val="370"/>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54"/>
                  </p:tgtEl>
                </p:cond>
              </p:nextCondLst>
            </p:seq>
            <p:seq concurrent="1" nextAc="seek">
              <p:cTn id="375" restart="whenNotActive" fill="hold" evtFilter="cancelBubble" nodeType="interactiveSeq">
                <p:stCondLst>
                  <p:cond evt="onClick" delay="0">
                    <p:tgtEl>
                      <p:spTgt spid="55"/>
                    </p:tgtEl>
                  </p:cond>
                </p:stCondLst>
                <p:endSync evt="end" delay="0">
                  <p:rtn val="all"/>
                </p:endSync>
                <p:childTnLst>
                  <p:par>
                    <p:cTn id="376" fill="hold">
                      <p:stCondLst>
                        <p:cond delay="0"/>
                      </p:stCondLst>
                      <p:childTnLst>
                        <p:par>
                          <p:cTn id="377" fill="hold">
                            <p:stCondLst>
                              <p:cond delay="0"/>
                            </p:stCondLst>
                            <p:childTnLst>
                              <p:par>
                                <p:cTn id="37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9" dur="250" autoRev="1" fill="remove"/>
                                        <p:tgtEl>
                                          <p:spTgt spid="55"/>
                                        </p:tgtEl>
                                        <p:attrNameLst>
                                          <p:attrName>style.color</p:attrName>
                                        </p:attrNameLst>
                                      </p:cBhvr>
                                      <p:to>
                                        <a:srgbClr val="FF3399"/>
                                      </p:to>
                                    </p:animClr>
                                    <p:animClr clrSpc="rgb" dir="cw">
                                      <p:cBhvr>
                                        <p:cTn id="380" dur="250" autoRev="1" fill="remove"/>
                                        <p:tgtEl>
                                          <p:spTgt spid="55"/>
                                        </p:tgtEl>
                                        <p:attrNameLst>
                                          <p:attrName>fillcolor</p:attrName>
                                        </p:attrNameLst>
                                      </p:cBhvr>
                                      <p:to>
                                        <a:srgbClr val="FF3399"/>
                                      </p:to>
                                    </p:animClr>
                                    <p:set>
                                      <p:cBhvr>
                                        <p:cTn id="381" dur="250" autoRev="1" fill="remove"/>
                                        <p:tgtEl>
                                          <p:spTgt spid="55"/>
                                        </p:tgtEl>
                                        <p:attrNameLst>
                                          <p:attrName>fill.type</p:attrName>
                                        </p:attrNameLst>
                                      </p:cBhvr>
                                      <p:to>
                                        <p:strVal val="solid"/>
                                      </p:to>
                                    </p:set>
                                    <p:set>
                                      <p:cBhvr>
                                        <p:cTn id="382" dur="250" autoRev="1" fill="remove"/>
                                        <p:tgtEl>
                                          <p:spTgt spid="55"/>
                                        </p:tgtEl>
                                        <p:attrNameLst>
                                          <p:attrName>fill.on</p:attrName>
                                        </p:attrNameLst>
                                      </p:cBhvr>
                                      <p:to>
                                        <p:strVal val="true"/>
                                      </p:to>
                                    </p:set>
                                  </p:childTnLst>
                                  <p:subTnLst>
                                    <p:audio>
                                      <p:cMediaNode>
                                        <p:cTn display="0" masterRel="sameClick">
                                          <p:stCondLst>
                                            <p:cond evt="begin" delay="0">
                                              <p:tn val="378"/>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55"/>
                  </p:tgtEl>
                </p:cond>
              </p:nextCondLst>
            </p:seq>
            <p:seq concurrent="1" nextAc="seek">
              <p:cTn id="383" restart="whenNotActive" fill="hold" evtFilter="cancelBubble" nodeType="interactiveSeq">
                <p:stCondLst>
                  <p:cond evt="onClick" delay="0">
                    <p:tgtEl>
                      <p:spTgt spid="56"/>
                    </p:tgtEl>
                  </p:cond>
                </p:stCondLst>
                <p:endSync evt="end" delay="0">
                  <p:rtn val="all"/>
                </p:endSync>
                <p:childTnLst>
                  <p:par>
                    <p:cTn id="384" fill="hold">
                      <p:stCondLst>
                        <p:cond delay="0"/>
                      </p:stCondLst>
                      <p:childTnLst>
                        <p:par>
                          <p:cTn id="385" fill="hold">
                            <p:stCondLst>
                              <p:cond delay="0"/>
                            </p:stCondLst>
                            <p:childTnLst>
                              <p:par>
                                <p:cTn id="38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7" dur="250" autoRev="1" fill="remove"/>
                                        <p:tgtEl>
                                          <p:spTgt spid="56"/>
                                        </p:tgtEl>
                                        <p:attrNameLst>
                                          <p:attrName>style.color</p:attrName>
                                        </p:attrNameLst>
                                      </p:cBhvr>
                                      <p:to>
                                        <a:srgbClr val="FF3399"/>
                                      </p:to>
                                    </p:animClr>
                                    <p:animClr clrSpc="rgb" dir="cw">
                                      <p:cBhvr>
                                        <p:cTn id="388" dur="250" autoRev="1" fill="remove"/>
                                        <p:tgtEl>
                                          <p:spTgt spid="56"/>
                                        </p:tgtEl>
                                        <p:attrNameLst>
                                          <p:attrName>fillcolor</p:attrName>
                                        </p:attrNameLst>
                                      </p:cBhvr>
                                      <p:to>
                                        <a:srgbClr val="FF3399"/>
                                      </p:to>
                                    </p:animClr>
                                    <p:set>
                                      <p:cBhvr>
                                        <p:cTn id="389" dur="250" autoRev="1" fill="remove"/>
                                        <p:tgtEl>
                                          <p:spTgt spid="56"/>
                                        </p:tgtEl>
                                        <p:attrNameLst>
                                          <p:attrName>fill.type</p:attrName>
                                        </p:attrNameLst>
                                      </p:cBhvr>
                                      <p:to>
                                        <p:strVal val="solid"/>
                                      </p:to>
                                    </p:set>
                                    <p:set>
                                      <p:cBhvr>
                                        <p:cTn id="390" dur="250" autoRev="1" fill="remove"/>
                                        <p:tgtEl>
                                          <p:spTgt spid="56"/>
                                        </p:tgtEl>
                                        <p:attrNameLst>
                                          <p:attrName>fill.on</p:attrName>
                                        </p:attrNameLst>
                                      </p:cBhvr>
                                      <p:to>
                                        <p:strVal val="true"/>
                                      </p:to>
                                    </p:set>
                                  </p:childTnLst>
                                  <p:subTnLst>
                                    <p:audio>
                                      <p:cMediaNode>
                                        <p:cTn display="0" masterRel="sameClick">
                                          <p:stCondLst>
                                            <p:cond evt="begin" delay="0">
                                              <p:tn val="386"/>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56"/>
                  </p:tgtEl>
                </p:cond>
              </p:nextCondLst>
            </p:seq>
            <p:seq concurrent="1" nextAc="seek">
              <p:cTn id="391" restart="whenNotActive" fill="hold" evtFilter="cancelBubble" nodeType="interactiveSeq">
                <p:stCondLst>
                  <p:cond evt="onClick" delay="0">
                    <p:tgtEl>
                      <p:spTgt spid="57"/>
                    </p:tgtEl>
                  </p:cond>
                </p:stCondLst>
                <p:endSync evt="end" delay="0">
                  <p:rtn val="all"/>
                </p:endSync>
                <p:childTnLst>
                  <p:par>
                    <p:cTn id="392" fill="hold">
                      <p:stCondLst>
                        <p:cond delay="0"/>
                      </p:stCondLst>
                      <p:childTnLst>
                        <p:par>
                          <p:cTn id="393" fill="hold">
                            <p:stCondLst>
                              <p:cond delay="0"/>
                            </p:stCondLst>
                            <p:childTnLst>
                              <p:par>
                                <p:cTn id="39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5" dur="250" autoRev="1" fill="remove"/>
                                        <p:tgtEl>
                                          <p:spTgt spid="57"/>
                                        </p:tgtEl>
                                        <p:attrNameLst>
                                          <p:attrName>style.color</p:attrName>
                                        </p:attrNameLst>
                                      </p:cBhvr>
                                      <p:to>
                                        <a:srgbClr val="FF3399"/>
                                      </p:to>
                                    </p:animClr>
                                    <p:animClr clrSpc="rgb" dir="cw">
                                      <p:cBhvr>
                                        <p:cTn id="396" dur="250" autoRev="1" fill="remove"/>
                                        <p:tgtEl>
                                          <p:spTgt spid="57"/>
                                        </p:tgtEl>
                                        <p:attrNameLst>
                                          <p:attrName>fillcolor</p:attrName>
                                        </p:attrNameLst>
                                      </p:cBhvr>
                                      <p:to>
                                        <a:srgbClr val="FF3399"/>
                                      </p:to>
                                    </p:animClr>
                                    <p:set>
                                      <p:cBhvr>
                                        <p:cTn id="397" dur="250" autoRev="1" fill="remove"/>
                                        <p:tgtEl>
                                          <p:spTgt spid="57"/>
                                        </p:tgtEl>
                                        <p:attrNameLst>
                                          <p:attrName>fill.type</p:attrName>
                                        </p:attrNameLst>
                                      </p:cBhvr>
                                      <p:to>
                                        <p:strVal val="solid"/>
                                      </p:to>
                                    </p:set>
                                    <p:set>
                                      <p:cBhvr>
                                        <p:cTn id="398" dur="250" autoRev="1" fill="remove"/>
                                        <p:tgtEl>
                                          <p:spTgt spid="57"/>
                                        </p:tgtEl>
                                        <p:attrNameLst>
                                          <p:attrName>fill.on</p:attrName>
                                        </p:attrNameLst>
                                      </p:cBhvr>
                                      <p:to>
                                        <p:strVal val="true"/>
                                      </p:to>
                                    </p:set>
                                  </p:childTnLst>
                                  <p:subTnLst>
                                    <p:audio>
                                      <p:cMediaNode>
                                        <p:cTn display="0" masterRel="sameClick">
                                          <p:stCondLst>
                                            <p:cond evt="begin" delay="0">
                                              <p:tn val="394"/>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57"/>
                  </p:tgtEl>
                </p:cond>
              </p:nextCondLst>
            </p:seq>
            <p:seq concurrent="1" nextAc="seek">
              <p:cTn id="399" restart="whenNotActive" fill="hold" evtFilter="cancelBubble" nodeType="interactiveSeq">
                <p:stCondLst>
                  <p:cond evt="onClick" delay="0">
                    <p:tgtEl>
                      <p:spTgt spid="58"/>
                    </p:tgtEl>
                  </p:cond>
                </p:stCondLst>
                <p:endSync evt="end" delay="0">
                  <p:rtn val="all"/>
                </p:endSync>
                <p:childTnLst>
                  <p:par>
                    <p:cTn id="400" fill="hold">
                      <p:stCondLst>
                        <p:cond delay="0"/>
                      </p:stCondLst>
                      <p:childTnLst>
                        <p:par>
                          <p:cTn id="401" fill="hold">
                            <p:stCondLst>
                              <p:cond delay="0"/>
                            </p:stCondLst>
                            <p:childTnLst>
                              <p:par>
                                <p:cTn id="40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03" dur="250" autoRev="1" fill="remove"/>
                                        <p:tgtEl>
                                          <p:spTgt spid="58"/>
                                        </p:tgtEl>
                                        <p:attrNameLst>
                                          <p:attrName>style.color</p:attrName>
                                        </p:attrNameLst>
                                      </p:cBhvr>
                                      <p:to>
                                        <a:srgbClr val="FF3399"/>
                                      </p:to>
                                    </p:animClr>
                                    <p:animClr clrSpc="rgb" dir="cw">
                                      <p:cBhvr>
                                        <p:cTn id="404" dur="250" autoRev="1" fill="remove"/>
                                        <p:tgtEl>
                                          <p:spTgt spid="58"/>
                                        </p:tgtEl>
                                        <p:attrNameLst>
                                          <p:attrName>fillcolor</p:attrName>
                                        </p:attrNameLst>
                                      </p:cBhvr>
                                      <p:to>
                                        <a:srgbClr val="FF3399"/>
                                      </p:to>
                                    </p:animClr>
                                    <p:set>
                                      <p:cBhvr>
                                        <p:cTn id="405" dur="250" autoRev="1" fill="remove"/>
                                        <p:tgtEl>
                                          <p:spTgt spid="58"/>
                                        </p:tgtEl>
                                        <p:attrNameLst>
                                          <p:attrName>fill.type</p:attrName>
                                        </p:attrNameLst>
                                      </p:cBhvr>
                                      <p:to>
                                        <p:strVal val="solid"/>
                                      </p:to>
                                    </p:set>
                                    <p:set>
                                      <p:cBhvr>
                                        <p:cTn id="406" dur="250" autoRev="1" fill="remove"/>
                                        <p:tgtEl>
                                          <p:spTgt spid="58"/>
                                        </p:tgtEl>
                                        <p:attrNameLst>
                                          <p:attrName>fill.on</p:attrName>
                                        </p:attrNameLst>
                                      </p:cBhvr>
                                      <p:to>
                                        <p:strVal val="true"/>
                                      </p:to>
                                    </p:set>
                                  </p:childTnLst>
                                  <p:subTnLst>
                                    <p:audio>
                                      <p:cMediaNode>
                                        <p:cTn display="0" masterRel="sameClick">
                                          <p:stCondLst>
                                            <p:cond evt="begin" delay="0">
                                              <p:tn val="402"/>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58"/>
                  </p:tgtEl>
                </p:cond>
              </p:nextCondLst>
            </p:seq>
            <p:seq concurrent="1" nextAc="seek">
              <p:cTn id="407" restart="whenNotActive" fill="hold" evtFilter="cancelBubble" nodeType="interactiveSeq">
                <p:stCondLst>
                  <p:cond evt="onClick" delay="0">
                    <p:tgtEl>
                      <p:spTgt spid="59"/>
                    </p:tgtEl>
                  </p:cond>
                </p:stCondLst>
                <p:endSync evt="end" delay="0">
                  <p:rtn val="all"/>
                </p:endSync>
                <p:childTnLst>
                  <p:par>
                    <p:cTn id="408" fill="hold">
                      <p:stCondLst>
                        <p:cond delay="0"/>
                      </p:stCondLst>
                      <p:childTnLst>
                        <p:par>
                          <p:cTn id="409" fill="hold">
                            <p:stCondLst>
                              <p:cond delay="0"/>
                            </p:stCondLst>
                            <p:childTnLst>
                              <p:par>
                                <p:cTn id="41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1" dur="250" autoRev="1" fill="remove"/>
                                        <p:tgtEl>
                                          <p:spTgt spid="59"/>
                                        </p:tgtEl>
                                        <p:attrNameLst>
                                          <p:attrName>style.color</p:attrName>
                                        </p:attrNameLst>
                                      </p:cBhvr>
                                      <p:to>
                                        <a:srgbClr val="FF3399"/>
                                      </p:to>
                                    </p:animClr>
                                    <p:animClr clrSpc="rgb" dir="cw">
                                      <p:cBhvr>
                                        <p:cTn id="412" dur="250" autoRev="1" fill="remove"/>
                                        <p:tgtEl>
                                          <p:spTgt spid="59"/>
                                        </p:tgtEl>
                                        <p:attrNameLst>
                                          <p:attrName>fillcolor</p:attrName>
                                        </p:attrNameLst>
                                      </p:cBhvr>
                                      <p:to>
                                        <a:srgbClr val="FF3399"/>
                                      </p:to>
                                    </p:animClr>
                                    <p:set>
                                      <p:cBhvr>
                                        <p:cTn id="413" dur="250" autoRev="1" fill="remove"/>
                                        <p:tgtEl>
                                          <p:spTgt spid="59"/>
                                        </p:tgtEl>
                                        <p:attrNameLst>
                                          <p:attrName>fill.type</p:attrName>
                                        </p:attrNameLst>
                                      </p:cBhvr>
                                      <p:to>
                                        <p:strVal val="solid"/>
                                      </p:to>
                                    </p:set>
                                    <p:set>
                                      <p:cBhvr>
                                        <p:cTn id="414" dur="250" autoRev="1" fill="remove"/>
                                        <p:tgtEl>
                                          <p:spTgt spid="59"/>
                                        </p:tgtEl>
                                        <p:attrNameLst>
                                          <p:attrName>fill.on</p:attrName>
                                        </p:attrNameLst>
                                      </p:cBhvr>
                                      <p:to>
                                        <p:strVal val="true"/>
                                      </p:to>
                                    </p:set>
                                  </p:childTnLst>
                                  <p:subTnLst>
                                    <p:audio>
                                      <p:cMediaNode>
                                        <p:cTn display="0" masterRel="sameClick">
                                          <p:stCondLst>
                                            <p:cond evt="begin" delay="0">
                                              <p:tn val="410"/>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59"/>
                  </p:tgtEl>
                </p:cond>
              </p:nextCondLst>
            </p:seq>
            <p:seq concurrent="1" nextAc="seek">
              <p:cTn id="415" restart="whenNotActive" fill="hold" evtFilter="cancelBubble" nodeType="interactiveSeq">
                <p:stCondLst>
                  <p:cond evt="onClick" delay="0">
                    <p:tgtEl>
                      <p:spTgt spid="60"/>
                    </p:tgtEl>
                  </p:cond>
                </p:stCondLst>
                <p:endSync evt="end" delay="0">
                  <p:rtn val="all"/>
                </p:endSync>
                <p:childTnLst>
                  <p:par>
                    <p:cTn id="416" fill="hold">
                      <p:stCondLst>
                        <p:cond delay="0"/>
                      </p:stCondLst>
                      <p:childTnLst>
                        <p:par>
                          <p:cTn id="417" fill="hold">
                            <p:stCondLst>
                              <p:cond delay="0"/>
                            </p:stCondLst>
                            <p:childTnLst>
                              <p:par>
                                <p:cTn id="41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9" dur="250" autoRev="1" fill="remove"/>
                                        <p:tgtEl>
                                          <p:spTgt spid="60"/>
                                        </p:tgtEl>
                                        <p:attrNameLst>
                                          <p:attrName>style.color</p:attrName>
                                        </p:attrNameLst>
                                      </p:cBhvr>
                                      <p:to>
                                        <a:srgbClr val="FF3399"/>
                                      </p:to>
                                    </p:animClr>
                                    <p:animClr clrSpc="rgb" dir="cw">
                                      <p:cBhvr>
                                        <p:cTn id="420" dur="250" autoRev="1" fill="remove"/>
                                        <p:tgtEl>
                                          <p:spTgt spid="60"/>
                                        </p:tgtEl>
                                        <p:attrNameLst>
                                          <p:attrName>fillcolor</p:attrName>
                                        </p:attrNameLst>
                                      </p:cBhvr>
                                      <p:to>
                                        <a:srgbClr val="FF3399"/>
                                      </p:to>
                                    </p:animClr>
                                    <p:set>
                                      <p:cBhvr>
                                        <p:cTn id="421" dur="250" autoRev="1" fill="remove"/>
                                        <p:tgtEl>
                                          <p:spTgt spid="60"/>
                                        </p:tgtEl>
                                        <p:attrNameLst>
                                          <p:attrName>fill.type</p:attrName>
                                        </p:attrNameLst>
                                      </p:cBhvr>
                                      <p:to>
                                        <p:strVal val="solid"/>
                                      </p:to>
                                    </p:set>
                                    <p:set>
                                      <p:cBhvr>
                                        <p:cTn id="422" dur="250" autoRev="1" fill="remove"/>
                                        <p:tgtEl>
                                          <p:spTgt spid="60"/>
                                        </p:tgtEl>
                                        <p:attrNameLst>
                                          <p:attrName>fill.on</p:attrName>
                                        </p:attrNameLst>
                                      </p:cBhvr>
                                      <p:to>
                                        <p:strVal val="true"/>
                                      </p:to>
                                    </p:set>
                                  </p:childTnLst>
                                  <p:subTnLst>
                                    <p:audio>
                                      <p:cMediaNode>
                                        <p:cTn display="0" masterRel="sameClick">
                                          <p:stCondLst>
                                            <p:cond evt="begin" delay="0">
                                              <p:tn val="418"/>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60"/>
                  </p:tgtEl>
                </p:cond>
              </p:nextCondLst>
            </p:seq>
            <p:seq concurrent="1" nextAc="seek">
              <p:cTn id="423" restart="whenNotActive" fill="hold" evtFilter="cancelBubble" nodeType="interactiveSeq">
                <p:stCondLst>
                  <p:cond evt="onClick" delay="0">
                    <p:tgtEl>
                      <p:spTgt spid="61"/>
                    </p:tgtEl>
                  </p:cond>
                </p:stCondLst>
                <p:endSync evt="end" delay="0">
                  <p:rtn val="all"/>
                </p:endSync>
                <p:childTnLst>
                  <p:par>
                    <p:cTn id="424" fill="hold">
                      <p:stCondLst>
                        <p:cond delay="0"/>
                      </p:stCondLst>
                      <p:childTnLst>
                        <p:par>
                          <p:cTn id="425" fill="hold">
                            <p:stCondLst>
                              <p:cond delay="0"/>
                            </p:stCondLst>
                            <p:childTnLst>
                              <p:par>
                                <p:cTn id="42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27" dur="250" autoRev="1" fill="remove"/>
                                        <p:tgtEl>
                                          <p:spTgt spid="61"/>
                                        </p:tgtEl>
                                        <p:attrNameLst>
                                          <p:attrName>style.color</p:attrName>
                                        </p:attrNameLst>
                                      </p:cBhvr>
                                      <p:to>
                                        <a:srgbClr val="FF3399"/>
                                      </p:to>
                                    </p:animClr>
                                    <p:animClr clrSpc="rgb" dir="cw">
                                      <p:cBhvr>
                                        <p:cTn id="428" dur="250" autoRev="1" fill="remove"/>
                                        <p:tgtEl>
                                          <p:spTgt spid="61"/>
                                        </p:tgtEl>
                                        <p:attrNameLst>
                                          <p:attrName>fillcolor</p:attrName>
                                        </p:attrNameLst>
                                      </p:cBhvr>
                                      <p:to>
                                        <a:srgbClr val="FF3399"/>
                                      </p:to>
                                    </p:animClr>
                                    <p:set>
                                      <p:cBhvr>
                                        <p:cTn id="429" dur="250" autoRev="1" fill="remove"/>
                                        <p:tgtEl>
                                          <p:spTgt spid="61"/>
                                        </p:tgtEl>
                                        <p:attrNameLst>
                                          <p:attrName>fill.type</p:attrName>
                                        </p:attrNameLst>
                                      </p:cBhvr>
                                      <p:to>
                                        <p:strVal val="solid"/>
                                      </p:to>
                                    </p:set>
                                    <p:set>
                                      <p:cBhvr>
                                        <p:cTn id="430" dur="250" autoRev="1" fill="remove"/>
                                        <p:tgtEl>
                                          <p:spTgt spid="61"/>
                                        </p:tgtEl>
                                        <p:attrNameLst>
                                          <p:attrName>fill.on</p:attrName>
                                        </p:attrNameLst>
                                      </p:cBhvr>
                                      <p:to>
                                        <p:strVal val="true"/>
                                      </p:to>
                                    </p:set>
                                  </p:childTnLst>
                                  <p:subTnLst>
                                    <p:audio>
                                      <p:cMediaNode>
                                        <p:cTn display="0" masterRel="sameClick">
                                          <p:stCondLst>
                                            <p:cond evt="begin" delay="0">
                                              <p:tn val="426"/>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61"/>
                  </p:tgtEl>
                </p:cond>
              </p:nextCondLst>
            </p:seq>
            <p:seq concurrent="1" nextAc="seek">
              <p:cTn id="431" restart="whenNotActive" fill="hold" evtFilter="cancelBubble" nodeType="interactiveSeq">
                <p:stCondLst>
                  <p:cond evt="onClick" delay="0">
                    <p:tgtEl>
                      <p:spTgt spid="62"/>
                    </p:tgtEl>
                  </p:cond>
                </p:stCondLst>
                <p:endSync evt="end" delay="0">
                  <p:rtn val="all"/>
                </p:endSync>
                <p:childTnLst>
                  <p:par>
                    <p:cTn id="432" fill="hold">
                      <p:stCondLst>
                        <p:cond delay="0"/>
                      </p:stCondLst>
                      <p:childTnLst>
                        <p:par>
                          <p:cTn id="433" fill="hold">
                            <p:stCondLst>
                              <p:cond delay="0"/>
                            </p:stCondLst>
                            <p:childTnLst>
                              <p:par>
                                <p:cTn id="43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5" dur="250" autoRev="1" fill="remove"/>
                                        <p:tgtEl>
                                          <p:spTgt spid="62"/>
                                        </p:tgtEl>
                                        <p:attrNameLst>
                                          <p:attrName>style.color</p:attrName>
                                        </p:attrNameLst>
                                      </p:cBhvr>
                                      <p:to>
                                        <a:srgbClr val="FF3399"/>
                                      </p:to>
                                    </p:animClr>
                                    <p:animClr clrSpc="rgb" dir="cw">
                                      <p:cBhvr>
                                        <p:cTn id="436" dur="250" autoRev="1" fill="remove"/>
                                        <p:tgtEl>
                                          <p:spTgt spid="62"/>
                                        </p:tgtEl>
                                        <p:attrNameLst>
                                          <p:attrName>fillcolor</p:attrName>
                                        </p:attrNameLst>
                                      </p:cBhvr>
                                      <p:to>
                                        <a:srgbClr val="FF3399"/>
                                      </p:to>
                                    </p:animClr>
                                    <p:set>
                                      <p:cBhvr>
                                        <p:cTn id="437" dur="250" autoRev="1" fill="remove"/>
                                        <p:tgtEl>
                                          <p:spTgt spid="62"/>
                                        </p:tgtEl>
                                        <p:attrNameLst>
                                          <p:attrName>fill.type</p:attrName>
                                        </p:attrNameLst>
                                      </p:cBhvr>
                                      <p:to>
                                        <p:strVal val="solid"/>
                                      </p:to>
                                    </p:set>
                                    <p:set>
                                      <p:cBhvr>
                                        <p:cTn id="438" dur="250" autoRev="1" fill="remove"/>
                                        <p:tgtEl>
                                          <p:spTgt spid="62"/>
                                        </p:tgtEl>
                                        <p:attrNameLst>
                                          <p:attrName>fill.on</p:attrName>
                                        </p:attrNameLst>
                                      </p:cBhvr>
                                      <p:to>
                                        <p:strVal val="true"/>
                                      </p:to>
                                    </p:set>
                                  </p:childTnLst>
                                  <p:subTnLst>
                                    <p:audio>
                                      <p:cMediaNode>
                                        <p:cTn display="0" masterRel="sameClick">
                                          <p:stCondLst>
                                            <p:cond evt="begin" delay="0">
                                              <p:tn val="434"/>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62"/>
                  </p:tgtEl>
                </p:cond>
              </p:nextCondLst>
            </p:seq>
            <p:seq concurrent="1" nextAc="seek">
              <p:cTn id="439" restart="whenNotActive" fill="hold" evtFilter="cancelBubble" nodeType="interactiveSeq">
                <p:stCondLst>
                  <p:cond evt="onClick" delay="0">
                    <p:tgtEl>
                      <p:spTgt spid="63"/>
                    </p:tgtEl>
                  </p:cond>
                </p:stCondLst>
                <p:endSync evt="end" delay="0">
                  <p:rtn val="all"/>
                </p:endSync>
                <p:childTnLst>
                  <p:par>
                    <p:cTn id="440" fill="hold">
                      <p:stCondLst>
                        <p:cond delay="0"/>
                      </p:stCondLst>
                      <p:childTnLst>
                        <p:par>
                          <p:cTn id="441" fill="hold">
                            <p:stCondLst>
                              <p:cond delay="0"/>
                            </p:stCondLst>
                            <p:childTnLst>
                              <p:par>
                                <p:cTn id="44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43" dur="250" autoRev="1" fill="remove"/>
                                        <p:tgtEl>
                                          <p:spTgt spid="63"/>
                                        </p:tgtEl>
                                        <p:attrNameLst>
                                          <p:attrName>style.color</p:attrName>
                                        </p:attrNameLst>
                                      </p:cBhvr>
                                      <p:to>
                                        <a:srgbClr val="FF3399"/>
                                      </p:to>
                                    </p:animClr>
                                    <p:animClr clrSpc="rgb" dir="cw">
                                      <p:cBhvr>
                                        <p:cTn id="444" dur="250" autoRev="1" fill="remove"/>
                                        <p:tgtEl>
                                          <p:spTgt spid="63"/>
                                        </p:tgtEl>
                                        <p:attrNameLst>
                                          <p:attrName>fillcolor</p:attrName>
                                        </p:attrNameLst>
                                      </p:cBhvr>
                                      <p:to>
                                        <a:srgbClr val="FF3399"/>
                                      </p:to>
                                    </p:animClr>
                                    <p:set>
                                      <p:cBhvr>
                                        <p:cTn id="445" dur="250" autoRev="1" fill="remove"/>
                                        <p:tgtEl>
                                          <p:spTgt spid="63"/>
                                        </p:tgtEl>
                                        <p:attrNameLst>
                                          <p:attrName>fill.type</p:attrName>
                                        </p:attrNameLst>
                                      </p:cBhvr>
                                      <p:to>
                                        <p:strVal val="solid"/>
                                      </p:to>
                                    </p:set>
                                    <p:set>
                                      <p:cBhvr>
                                        <p:cTn id="446" dur="250" autoRev="1" fill="remove"/>
                                        <p:tgtEl>
                                          <p:spTgt spid="63"/>
                                        </p:tgtEl>
                                        <p:attrNameLst>
                                          <p:attrName>fill.on</p:attrName>
                                        </p:attrNameLst>
                                      </p:cBhvr>
                                      <p:to>
                                        <p:strVal val="true"/>
                                      </p:to>
                                    </p:set>
                                  </p:childTnLst>
                                  <p:subTnLst>
                                    <p:audio>
                                      <p:cMediaNode>
                                        <p:cTn display="0" masterRel="sameClick">
                                          <p:stCondLst>
                                            <p:cond evt="begin" delay="0">
                                              <p:tn val="442"/>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63"/>
                  </p:tgtEl>
                </p:cond>
              </p:nextCondLst>
            </p:seq>
            <p:seq concurrent="1" nextAc="seek">
              <p:cTn id="447" restart="whenNotActive" fill="hold" evtFilter="cancelBubble" nodeType="interactiveSeq">
                <p:stCondLst>
                  <p:cond evt="onClick" delay="0">
                    <p:tgtEl>
                      <p:spTgt spid="64"/>
                    </p:tgtEl>
                  </p:cond>
                </p:stCondLst>
                <p:endSync evt="end" delay="0">
                  <p:rtn val="all"/>
                </p:endSync>
                <p:childTnLst>
                  <p:par>
                    <p:cTn id="448" fill="hold">
                      <p:stCondLst>
                        <p:cond delay="0"/>
                      </p:stCondLst>
                      <p:childTnLst>
                        <p:par>
                          <p:cTn id="449" fill="hold">
                            <p:stCondLst>
                              <p:cond delay="0"/>
                            </p:stCondLst>
                            <p:childTnLst>
                              <p:par>
                                <p:cTn id="45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1" dur="250" autoRev="1" fill="remove"/>
                                        <p:tgtEl>
                                          <p:spTgt spid="64"/>
                                        </p:tgtEl>
                                        <p:attrNameLst>
                                          <p:attrName>style.color</p:attrName>
                                        </p:attrNameLst>
                                      </p:cBhvr>
                                      <p:to>
                                        <a:srgbClr val="FF3399"/>
                                      </p:to>
                                    </p:animClr>
                                    <p:animClr clrSpc="rgb" dir="cw">
                                      <p:cBhvr>
                                        <p:cTn id="452" dur="250" autoRev="1" fill="remove"/>
                                        <p:tgtEl>
                                          <p:spTgt spid="64"/>
                                        </p:tgtEl>
                                        <p:attrNameLst>
                                          <p:attrName>fillcolor</p:attrName>
                                        </p:attrNameLst>
                                      </p:cBhvr>
                                      <p:to>
                                        <a:srgbClr val="FF3399"/>
                                      </p:to>
                                    </p:animClr>
                                    <p:set>
                                      <p:cBhvr>
                                        <p:cTn id="453" dur="250" autoRev="1" fill="remove"/>
                                        <p:tgtEl>
                                          <p:spTgt spid="64"/>
                                        </p:tgtEl>
                                        <p:attrNameLst>
                                          <p:attrName>fill.type</p:attrName>
                                        </p:attrNameLst>
                                      </p:cBhvr>
                                      <p:to>
                                        <p:strVal val="solid"/>
                                      </p:to>
                                    </p:set>
                                    <p:set>
                                      <p:cBhvr>
                                        <p:cTn id="454" dur="250" autoRev="1" fill="remove"/>
                                        <p:tgtEl>
                                          <p:spTgt spid="64"/>
                                        </p:tgtEl>
                                        <p:attrNameLst>
                                          <p:attrName>fill.on</p:attrName>
                                        </p:attrNameLst>
                                      </p:cBhvr>
                                      <p:to>
                                        <p:strVal val="true"/>
                                      </p:to>
                                    </p:set>
                                  </p:childTnLst>
                                  <p:subTnLst>
                                    <p:audio>
                                      <p:cMediaNode>
                                        <p:cTn display="0" masterRel="sameClick">
                                          <p:stCondLst>
                                            <p:cond evt="begin" delay="0">
                                              <p:tn val="450"/>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64"/>
                  </p:tgtEl>
                </p:cond>
              </p:nextCondLst>
            </p:seq>
            <p:seq concurrent="1" nextAc="seek">
              <p:cTn id="455" restart="whenNotActive" fill="hold" evtFilter="cancelBubble" nodeType="interactiveSeq">
                <p:stCondLst>
                  <p:cond evt="onClick" delay="0">
                    <p:tgtEl>
                      <p:spTgt spid="65"/>
                    </p:tgtEl>
                  </p:cond>
                </p:stCondLst>
                <p:endSync evt="end" delay="0">
                  <p:rtn val="all"/>
                </p:endSync>
                <p:childTnLst>
                  <p:par>
                    <p:cTn id="456" fill="hold">
                      <p:stCondLst>
                        <p:cond delay="0"/>
                      </p:stCondLst>
                      <p:childTnLst>
                        <p:par>
                          <p:cTn id="457" fill="hold">
                            <p:stCondLst>
                              <p:cond delay="0"/>
                            </p:stCondLst>
                            <p:childTnLst>
                              <p:par>
                                <p:cTn id="45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9" dur="250" autoRev="1" fill="remove"/>
                                        <p:tgtEl>
                                          <p:spTgt spid="65"/>
                                        </p:tgtEl>
                                        <p:attrNameLst>
                                          <p:attrName>style.color</p:attrName>
                                        </p:attrNameLst>
                                      </p:cBhvr>
                                      <p:to>
                                        <a:srgbClr val="FF3399"/>
                                      </p:to>
                                    </p:animClr>
                                    <p:animClr clrSpc="rgb" dir="cw">
                                      <p:cBhvr>
                                        <p:cTn id="460" dur="250" autoRev="1" fill="remove"/>
                                        <p:tgtEl>
                                          <p:spTgt spid="65"/>
                                        </p:tgtEl>
                                        <p:attrNameLst>
                                          <p:attrName>fillcolor</p:attrName>
                                        </p:attrNameLst>
                                      </p:cBhvr>
                                      <p:to>
                                        <a:srgbClr val="FF3399"/>
                                      </p:to>
                                    </p:animClr>
                                    <p:set>
                                      <p:cBhvr>
                                        <p:cTn id="461" dur="250" autoRev="1" fill="remove"/>
                                        <p:tgtEl>
                                          <p:spTgt spid="65"/>
                                        </p:tgtEl>
                                        <p:attrNameLst>
                                          <p:attrName>fill.type</p:attrName>
                                        </p:attrNameLst>
                                      </p:cBhvr>
                                      <p:to>
                                        <p:strVal val="solid"/>
                                      </p:to>
                                    </p:set>
                                    <p:set>
                                      <p:cBhvr>
                                        <p:cTn id="462" dur="250" autoRev="1" fill="remove"/>
                                        <p:tgtEl>
                                          <p:spTgt spid="65"/>
                                        </p:tgtEl>
                                        <p:attrNameLst>
                                          <p:attrName>fill.on</p:attrName>
                                        </p:attrNameLst>
                                      </p:cBhvr>
                                      <p:to>
                                        <p:strVal val="true"/>
                                      </p:to>
                                    </p:set>
                                  </p:childTnLst>
                                  <p:subTnLst>
                                    <p:audio>
                                      <p:cMediaNode>
                                        <p:cTn display="0" masterRel="sameClick">
                                          <p:stCondLst>
                                            <p:cond evt="begin" delay="0">
                                              <p:tn val="458"/>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65"/>
                  </p:tgtEl>
                </p:cond>
              </p:nextCondLst>
            </p:seq>
            <p:seq concurrent="1" nextAc="seek">
              <p:cTn id="463" restart="whenNotActive" fill="hold" evtFilter="cancelBubble" nodeType="interactiveSeq">
                <p:stCondLst>
                  <p:cond evt="onClick" delay="0">
                    <p:tgtEl>
                      <p:spTgt spid="66"/>
                    </p:tgtEl>
                  </p:cond>
                </p:stCondLst>
                <p:endSync evt="end" delay="0">
                  <p:rtn val="all"/>
                </p:endSync>
                <p:childTnLst>
                  <p:par>
                    <p:cTn id="464" fill="hold">
                      <p:stCondLst>
                        <p:cond delay="0"/>
                      </p:stCondLst>
                      <p:childTnLst>
                        <p:par>
                          <p:cTn id="465" fill="hold">
                            <p:stCondLst>
                              <p:cond delay="0"/>
                            </p:stCondLst>
                            <p:childTnLst>
                              <p:par>
                                <p:cTn id="46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7" dur="250" autoRev="1" fill="remove"/>
                                        <p:tgtEl>
                                          <p:spTgt spid="66"/>
                                        </p:tgtEl>
                                        <p:attrNameLst>
                                          <p:attrName>style.color</p:attrName>
                                        </p:attrNameLst>
                                      </p:cBhvr>
                                      <p:to>
                                        <a:srgbClr val="FF3399"/>
                                      </p:to>
                                    </p:animClr>
                                    <p:animClr clrSpc="rgb" dir="cw">
                                      <p:cBhvr>
                                        <p:cTn id="468" dur="250" autoRev="1" fill="remove"/>
                                        <p:tgtEl>
                                          <p:spTgt spid="66"/>
                                        </p:tgtEl>
                                        <p:attrNameLst>
                                          <p:attrName>fillcolor</p:attrName>
                                        </p:attrNameLst>
                                      </p:cBhvr>
                                      <p:to>
                                        <a:srgbClr val="FF3399"/>
                                      </p:to>
                                    </p:animClr>
                                    <p:set>
                                      <p:cBhvr>
                                        <p:cTn id="469" dur="250" autoRev="1" fill="remove"/>
                                        <p:tgtEl>
                                          <p:spTgt spid="66"/>
                                        </p:tgtEl>
                                        <p:attrNameLst>
                                          <p:attrName>fill.type</p:attrName>
                                        </p:attrNameLst>
                                      </p:cBhvr>
                                      <p:to>
                                        <p:strVal val="solid"/>
                                      </p:to>
                                    </p:set>
                                    <p:set>
                                      <p:cBhvr>
                                        <p:cTn id="470" dur="250" autoRev="1" fill="remove"/>
                                        <p:tgtEl>
                                          <p:spTgt spid="66"/>
                                        </p:tgtEl>
                                        <p:attrNameLst>
                                          <p:attrName>fill.on</p:attrName>
                                        </p:attrNameLst>
                                      </p:cBhvr>
                                      <p:to>
                                        <p:strVal val="true"/>
                                      </p:to>
                                    </p:set>
                                  </p:childTnLst>
                                  <p:subTnLst>
                                    <p:audio>
                                      <p:cMediaNode>
                                        <p:cTn display="0" masterRel="sameClick">
                                          <p:stCondLst>
                                            <p:cond evt="begin" delay="0">
                                              <p:tn val="466"/>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66"/>
                  </p:tgtEl>
                </p:cond>
              </p:nextCondLst>
            </p:seq>
            <p:seq concurrent="1" nextAc="seek">
              <p:cTn id="471" restart="whenNotActive" fill="hold" evtFilter="cancelBubble" nodeType="interactiveSeq">
                <p:stCondLst>
                  <p:cond evt="onClick" delay="0">
                    <p:tgtEl>
                      <p:spTgt spid="67"/>
                    </p:tgtEl>
                  </p:cond>
                </p:stCondLst>
                <p:endSync evt="end" delay="0">
                  <p:rtn val="all"/>
                </p:endSync>
                <p:childTnLst>
                  <p:par>
                    <p:cTn id="472" fill="hold">
                      <p:stCondLst>
                        <p:cond delay="0"/>
                      </p:stCondLst>
                      <p:childTnLst>
                        <p:par>
                          <p:cTn id="473" fill="hold">
                            <p:stCondLst>
                              <p:cond delay="0"/>
                            </p:stCondLst>
                            <p:childTnLst>
                              <p:par>
                                <p:cTn id="47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5" dur="250" autoRev="1" fill="remove"/>
                                        <p:tgtEl>
                                          <p:spTgt spid="67"/>
                                        </p:tgtEl>
                                        <p:attrNameLst>
                                          <p:attrName>style.color</p:attrName>
                                        </p:attrNameLst>
                                      </p:cBhvr>
                                      <p:to>
                                        <a:srgbClr val="FF3399"/>
                                      </p:to>
                                    </p:animClr>
                                    <p:animClr clrSpc="rgb" dir="cw">
                                      <p:cBhvr>
                                        <p:cTn id="476" dur="250" autoRev="1" fill="remove"/>
                                        <p:tgtEl>
                                          <p:spTgt spid="67"/>
                                        </p:tgtEl>
                                        <p:attrNameLst>
                                          <p:attrName>fillcolor</p:attrName>
                                        </p:attrNameLst>
                                      </p:cBhvr>
                                      <p:to>
                                        <a:srgbClr val="FF3399"/>
                                      </p:to>
                                    </p:animClr>
                                    <p:set>
                                      <p:cBhvr>
                                        <p:cTn id="477" dur="250" autoRev="1" fill="remove"/>
                                        <p:tgtEl>
                                          <p:spTgt spid="67"/>
                                        </p:tgtEl>
                                        <p:attrNameLst>
                                          <p:attrName>fill.type</p:attrName>
                                        </p:attrNameLst>
                                      </p:cBhvr>
                                      <p:to>
                                        <p:strVal val="solid"/>
                                      </p:to>
                                    </p:set>
                                    <p:set>
                                      <p:cBhvr>
                                        <p:cTn id="478" dur="250" autoRev="1" fill="remove"/>
                                        <p:tgtEl>
                                          <p:spTgt spid="67"/>
                                        </p:tgtEl>
                                        <p:attrNameLst>
                                          <p:attrName>fill.on</p:attrName>
                                        </p:attrNameLst>
                                      </p:cBhvr>
                                      <p:to>
                                        <p:strVal val="true"/>
                                      </p:to>
                                    </p:set>
                                  </p:childTnLst>
                                  <p:subTnLst>
                                    <p:audio>
                                      <p:cMediaNode>
                                        <p:cTn display="0" masterRel="sameClick">
                                          <p:stCondLst>
                                            <p:cond evt="begin" delay="0">
                                              <p:tn val="474"/>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67"/>
                  </p:tgtEl>
                </p:cond>
              </p:nextCondLst>
            </p:seq>
            <p:seq concurrent="1" nextAc="seek">
              <p:cTn id="479" restart="whenNotActive" fill="hold" evtFilter="cancelBubble" nodeType="interactiveSeq">
                <p:stCondLst>
                  <p:cond evt="onClick" delay="0">
                    <p:tgtEl>
                      <p:spTgt spid="68"/>
                    </p:tgtEl>
                  </p:cond>
                </p:stCondLst>
                <p:endSync evt="end" delay="0">
                  <p:rtn val="all"/>
                </p:endSync>
                <p:childTnLst>
                  <p:par>
                    <p:cTn id="480" fill="hold">
                      <p:stCondLst>
                        <p:cond delay="0"/>
                      </p:stCondLst>
                      <p:childTnLst>
                        <p:par>
                          <p:cTn id="481" fill="hold">
                            <p:stCondLst>
                              <p:cond delay="0"/>
                            </p:stCondLst>
                            <p:childTnLst>
                              <p:par>
                                <p:cTn id="48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83" dur="250" autoRev="1" fill="remove"/>
                                        <p:tgtEl>
                                          <p:spTgt spid="68"/>
                                        </p:tgtEl>
                                        <p:attrNameLst>
                                          <p:attrName>style.color</p:attrName>
                                        </p:attrNameLst>
                                      </p:cBhvr>
                                      <p:to>
                                        <a:srgbClr val="FF3399"/>
                                      </p:to>
                                    </p:animClr>
                                    <p:animClr clrSpc="rgb" dir="cw">
                                      <p:cBhvr>
                                        <p:cTn id="484" dur="250" autoRev="1" fill="remove"/>
                                        <p:tgtEl>
                                          <p:spTgt spid="68"/>
                                        </p:tgtEl>
                                        <p:attrNameLst>
                                          <p:attrName>fillcolor</p:attrName>
                                        </p:attrNameLst>
                                      </p:cBhvr>
                                      <p:to>
                                        <a:srgbClr val="FF3399"/>
                                      </p:to>
                                    </p:animClr>
                                    <p:set>
                                      <p:cBhvr>
                                        <p:cTn id="485" dur="250" autoRev="1" fill="remove"/>
                                        <p:tgtEl>
                                          <p:spTgt spid="68"/>
                                        </p:tgtEl>
                                        <p:attrNameLst>
                                          <p:attrName>fill.type</p:attrName>
                                        </p:attrNameLst>
                                      </p:cBhvr>
                                      <p:to>
                                        <p:strVal val="solid"/>
                                      </p:to>
                                    </p:set>
                                    <p:set>
                                      <p:cBhvr>
                                        <p:cTn id="486" dur="250" autoRev="1" fill="remove"/>
                                        <p:tgtEl>
                                          <p:spTgt spid="68"/>
                                        </p:tgtEl>
                                        <p:attrNameLst>
                                          <p:attrName>fill.on</p:attrName>
                                        </p:attrNameLst>
                                      </p:cBhvr>
                                      <p:to>
                                        <p:strVal val="true"/>
                                      </p:to>
                                    </p:set>
                                  </p:childTnLst>
                                  <p:subTnLst>
                                    <p:audio>
                                      <p:cMediaNode>
                                        <p:cTn display="0" masterRel="sameClick">
                                          <p:stCondLst>
                                            <p:cond evt="begin" delay="0">
                                              <p:tn val="482"/>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68"/>
                  </p:tgtEl>
                </p:cond>
              </p:nextCondLst>
            </p:seq>
            <p:seq concurrent="1" nextAc="seek">
              <p:cTn id="487" restart="whenNotActive" fill="hold" evtFilter="cancelBubble" nodeType="interactiveSeq">
                <p:stCondLst>
                  <p:cond evt="onClick" delay="0">
                    <p:tgtEl>
                      <p:spTgt spid="69"/>
                    </p:tgtEl>
                  </p:cond>
                </p:stCondLst>
                <p:endSync evt="end" delay="0">
                  <p:rtn val="all"/>
                </p:endSync>
                <p:childTnLst>
                  <p:par>
                    <p:cTn id="488" fill="hold">
                      <p:stCondLst>
                        <p:cond delay="0"/>
                      </p:stCondLst>
                      <p:childTnLst>
                        <p:par>
                          <p:cTn id="489" fill="hold">
                            <p:stCondLst>
                              <p:cond delay="0"/>
                            </p:stCondLst>
                            <p:childTnLst>
                              <p:par>
                                <p:cTn id="49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1" dur="250" autoRev="1" fill="remove"/>
                                        <p:tgtEl>
                                          <p:spTgt spid="69"/>
                                        </p:tgtEl>
                                        <p:attrNameLst>
                                          <p:attrName>style.color</p:attrName>
                                        </p:attrNameLst>
                                      </p:cBhvr>
                                      <p:to>
                                        <a:srgbClr val="FF3399"/>
                                      </p:to>
                                    </p:animClr>
                                    <p:animClr clrSpc="rgb" dir="cw">
                                      <p:cBhvr>
                                        <p:cTn id="492" dur="250" autoRev="1" fill="remove"/>
                                        <p:tgtEl>
                                          <p:spTgt spid="69"/>
                                        </p:tgtEl>
                                        <p:attrNameLst>
                                          <p:attrName>fillcolor</p:attrName>
                                        </p:attrNameLst>
                                      </p:cBhvr>
                                      <p:to>
                                        <a:srgbClr val="FF3399"/>
                                      </p:to>
                                    </p:animClr>
                                    <p:set>
                                      <p:cBhvr>
                                        <p:cTn id="493" dur="250" autoRev="1" fill="remove"/>
                                        <p:tgtEl>
                                          <p:spTgt spid="69"/>
                                        </p:tgtEl>
                                        <p:attrNameLst>
                                          <p:attrName>fill.type</p:attrName>
                                        </p:attrNameLst>
                                      </p:cBhvr>
                                      <p:to>
                                        <p:strVal val="solid"/>
                                      </p:to>
                                    </p:set>
                                    <p:set>
                                      <p:cBhvr>
                                        <p:cTn id="494" dur="250" autoRev="1" fill="remove"/>
                                        <p:tgtEl>
                                          <p:spTgt spid="69"/>
                                        </p:tgtEl>
                                        <p:attrNameLst>
                                          <p:attrName>fill.on</p:attrName>
                                        </p:attrNameLst>
                                      </p:cBhvr>
                                      <p:to>
                                        <p:strVal val="true"/>
                                      </p:to>
                                    </p:set>
                                  </p:childTnLst>
                                  <p:subTnLst>
                                    <p:audio>
                                      <p:cMediaNode>
                                        <p:cTn display="0" masterRel="sameClick">
                                          <p:stCondLst>
                                            <p:cond evt="begin" delay="0">
                                              <p:tn val="490"/>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69"/>
                  </p:tgtEl>
                </p:cond>
              </p:nextCondLst>
            </p:seq>
            <p:seq concurrent="1" nextAc="seek">
              <p:cTn id="495" restart="whenNotActive" fill="hold" evtFilter="cancelBubble" nodeType="interactiveSeq">
                <p:stCondLst>
                  <p:cond evt="onClick" delay="0">
                    <p:tgtEl>
                      <p:spTgt spid="70"/>
                    </p:tgtEl>
                  </p:cond>
                </p:stCondLst>
                <p:endSync evt="end" delay="0">
                  <p:rtn val="all"/>
                </p:endSync>
                <p:childTnLst>
                  <p:par>
                    <p:cTn id="496" fill="hold">
                      <p:stCondLst>
                        <p:cond delay="0"/>
                      </p:stCondLst>
                      <p:childTnLst>
                        <p:par>
                          <p:cTn id="497" fill="hold">
                            <p:stCondLst>
                              <p:cond delay="0"/>
                            </p:stCondLst>
                            <p:childTnLst>
                              <p:par>
                                <p:cTn id="49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9" dur="250" autoRev="1" fill="remove"/>
                                        <p:tgtEl>
                                          <p:spTgt spid="70"/>
                                        </p:tgtEl>
                                        <p:attrNameLst>
                                          <p:attrName>style.color</p:attrName>
                                        </p:attrNameLst>
                                      </p:cBhvr>
                                      <p:to>
                                        <a:srgbClr val="FF3399"/>
                                      </p:to>
                                    </p:animClr>
                                    <p:animClr clrSpc="rgb" dir="cw">
                                      <p:cBhvr>
                                        <p:cTn id="500" dur="250" autoRev="1" fill="remove"/>
                                        <p:tgtEl>
                                          <p:spTgt spid="70"/>
                                        </p:tgtEl>
                                        <p:attrNameLst>
                                          <p:attrName>fillcolor</p:attrName>
                                        </p:attrNameLst>
                                      </p:cBhvr>
                                      <p:to>
                                        <a:srgbClr val="FF3399"/>
                                      </p:to>
                                    </p:animClr>
                                    <p:set>
                                      <p:cBhvr>
                                        <p:cTn id="501" dur="250" autoRev="1" fill="remove"/>
                                        <p:tgtEl>
                                          <p:spTgt spid="70"/>
                                        </p:tgtEl>
                                        <p:attrNameLst>
                                          <p:attrName>fill.type</p:attrName>
                                        </p:attrNameLst>
                                      </p:cBhvr>
                                      <p:to>
                                        <p:strVal val="solid"/>
                                      </p:to>
                                    </p:set>
                                    <p:set>
                                      <p:cBhvr>
                                        <p:cTn id="502" dur="250" autoRev="1" fill="remove"/>
                                        <p:tgtEl>
                                          <p:spTgt spid="70"/>
                                        </p:tgtEl>
                                        <p:attrNameLst>
                                          <p:attrName>fill.on</p:attrName>
                                        </p:attrNameLst>
                                      </p:cBhvr>
                                      <p:to>
                                        <p:strVal val="true"/>
                                      </p:to>
                                    </p:set>
                                  </p:childTnLst>
                                  <p:subTnLst>
                                    <p:audio>
                                      <p:cMediaNode>
                                        <p:cTn display="0" masterRel="sameClick">
                                          <p:stCondLst>
                                            <p:cond evt="begin" delay="0">
                                              <p:tn val="498"/>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70"/>
                  </p:tgtEl>
                </p:cond>
              </p:nextCondLst>
            </p:seq>
            <p:seq concurrent="1" nextAc="seek">
              <p:cTn id="503" restart="whenNotActive" fill="hold" evtFilter="cancelBubble" nodeType="interactiveSeq">
                <p:stCondLst>
                  <p:cond evt="onClick" delay="0">
                    <p:tgtEl>
                      <p:spTgt spid="71"/>
                    </p:tgtEl>
                  </p:cond>
                </p:stCondLst>
                <p:endSync evt="end" delay="0">
                  <p:rtn val="all"/>
                </p:endSync>
                <p:childTnLst>
                  <p:par>
                    <p:cTn id="504" fill="hold">
                      <p:stCondLst>
                        <p:cond delay="0"/>
                      </p:stCondLst>
                      <p:childTnLst>
                        <p:par>
                          <p:cTn id="505" fill="hold">
                            <p:stCondLst>
                              <p:cond delay="0"/>
                            </p:stCondLst>
                            <p:childTnLst>
                              <p:par>
                                <p:cTn id="50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07" dur="250" autoRev="1" fill="remove"/>
                                        <p:tgtEl>
                                          <p:spTgt spid="71"/>
                                        </p:tgtEl>
                                        <p:attrNameLst>
                                          <p:attrName>style.color</p:attrName>
                                        </p:attrNameLst>
                                      </p:cBhvr>
                                      <p:to>
                                        <a:srgbClr val="FF3399"/>
                                      </p:to>
                                    </p:animClr>
                                    <p:animClr clrSpc="rgb" dir="cw">
                                      <p:cBhvr>
                                        <p:cTn id="508" dur="250" autoRev="1" fill="remove"/>
                                        <p:tgtEl>
                                          <p:spTgt spid="71"/>
                                        </p:tgtEl>
                                        <p:attrNameLst>
                                          <p:attrName>fillcolor</p:attrName>
                                        </p:attrNameLst>
                                      </p:cBhvr>
                                      <p:to>
                                        <a:srgbClr val="FF3399"/>
                                      </p:to>
                                    </p:animClr>
                                    <p:set>
                                      <p:cBhvr>
                                        <p:cTn id="509" dur="250" autoRev="1" fill="remove"/>
                                        <p:tgtEl>
                                          <p:spTgt spid="71"/>
                                        </p:tgtEl>
                                        <p:attrNameLst>
                                          <p:attrName>fill.type</p:attrName>
                                        </p:attrNameLst>
                                      </p:cBhvr>
                                      <p:to>
                                        <p:strVal val="solid"/>
                                      </p:to>
                                    </p:set>
                                    <p:set>
                                      <p:cBhvr>
                                        <p:cTn id="510" dur="250" autoRev="1" fill="remove"/>
                                        <p:tgtEl>
                                          <p:spTgt spid="71"/>
                                        </p:tgtEl>
                                        <p:attrNameLst>
                                          <p:attrName>fill.on</p:attrName>
                                        </p:attrNameLst>
                                      </p:cBhvr>
                                      <p:to>
                                        <p:strVal val="true"/>
                                      </p:to>
                                    </p:set>
                                  </p:childTnLst>
                                  <p:subTnLst>
                                    <p:audio>
                                      <p:cMediaNode>
                                        <p:cTn display="0" masterRel="sameClick">
                                          <p:stCondLst>
                                            <p:cond evt="begin" delay="0">
                                              <p:tn val="506"/>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71"/>
                  </p:tgtEl>
                </p:cond>
              </p:nextCondLst>
            </p:seq>
            <p:seq concurrent="1" nextAc="seek">
              <p:cTn id="511" restart="whenNotActive" fill="hold" evtFilter="cancelBubble" nodeType="interactiveSeq">
                <p:stCondLst>
                  <p:cond evt="onClick" delay="0">
                    <p:tgtEl>
                      <p:spTgt spid="72"/>
                    </p:tgtEl>
                  </p:cond>
                </p:stCondLst>
                <p:endSync evt="end" delay="0">
                  <p:rtn val="all"/>
                </p:endSync>
                <p:childTnLst>
                  <p:par>
                    <p:cTn id="512" fill="hold">
                      <p:stCondLst>
                        <p:cond delay="0"/>
                      </p:stCondLst>
                      <p:childTnLst>
                        <p:par>
                          <p:cTn id="513" fill="hold">
                            <p:stCondLst>
                              <p:cond delay="0"/>
                            </p:stCondLst>
                            <p:childTnLst>
                              <p:par>
                                <p:cTn id="51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5" dur="250" autoRev="1" fill="remove"/>
                                        <p:tgtEl>
                                          <p:spTgt spid="72"/>
                                        </p:tgtEl>
                                        <p:attrNameLst>
                                          <p:attrName>style.color</p:attrName>
                                        </p:attrNameLst>
                                      </p:cBhvr>
                                      <p:to>
                                        <a:srgbClr val="FF3399"/>
                                      </p:to>
                                    </p:animClr>
                                    <p:animClr clrSpc="rgb" dir="cw">
                                      <p:cBhvr>
                                        <p:cTn id="516" dur="250" autoRev="1" fill="remove"/>
                                        <p:tgtEl>
                                          <p:spTgt spid="72"/>
                                        </p:tgtEl>
                                        <p:attrNameLst>
                                          <p:attrName>fillcolor</p:attrName>
                                        </p:attrNameLst>
                                      </p:cBhvr>
                                      <p:to>
                                        <a:srgbClr val="FF3399"/>
                                      </p:to>
                                    </p:animClr>
                                    <p:set>
                                      <p:cBhvr>
                                        <p:cTn id="517" dur="250" autoRev="1" fill="remove"/>
                                        <p:tgtEl>
                                          <p:spTgt spid="72"/>
                                        </p:tgtEl>
                                        <p:attrNameLst>
                                          <p:attrName>fill.type</p:attrName>
                                        </p:attrNameLst>
                                      </p:cBhvr>
                                      <p:to>
                                        <p:strVal val="solid"/>
                                      </p:to>
                                    </p:set>
                                    <p:set>
                                      <p:cBhvr>
                                        <p:cTn id="518" dur="250" autoRev="1" fill="remove"/>
                                        <p:tgtEl>
                                          <p:spTgt spid="72"/>
                                        </p:tgtEl>
                                        <p:attrNameLst>
                                          <p:attrName>fill.on</p:attrName>
                                        </p:attrNameLst>
                                      </p:cBhvr>
                                      <p:to>
                                        <p:strVal val="true"/>
                                      </p:to>
                                    </p:set>
                                  </p:childTnLst>
                                  <p:subTnLst>
                                    <p:audio>
                                      <p:cMediaNode>
                                        <p:cTn display="0" masterRel="sameClick">
                                          <p:stCondLst>
                                            <p:cond evt="begin" delay="0">
                                              <p:tn val="514"/>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72"/>
                  </p:tgtEl>
                </p:cond>
              </p:nextCondLst>
            </p:seq>
            <p:seq concurrent="1" nextAc="seek">
              <p:cTn id="519" restart="whenNotActive" fill="hold" evtFilter="cancelBubble" nodeType="interactiveSeq">
                <p:stCondLst>
                  <p:cond evt="onClick" delay="0">
                    <p:tgtEl>
                      <p:spTgt spid="73"/>
                    </p:tgtEl>
                  </p:cond>
                </p:stCondLst>
                <p:endSync evt="end" delay="0">
                  <p:rtn val="all"/>
                </p:endSync>
                <p:childTnLst>
                  <p:par>
                    <p:cTn id="520" fill="hold">
                      <p:stCondLst>
                        <p:cond delay="0"/>
                      </p:stCondLst>
                      <p:childTnLst>
                        <p:par>
                          <p:cTn id="521" fill="hold">
                            <p:stCondLst>
                              <p:cond delay="0"/>
                            </p:stCondLst>
                            <p:childTnLst>
                              <p:par>
                                <p:cTn id="52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23" dur="250" autoRev="1" fill="remove"/>
                                        <p:tgtEl>
                                          <p:spTgt spid="73"/>
                                        </p:tgtEl>
                                        <p:attrNameLst>
                                          <p:attrName>style.color</p:attrName>
                                        </p:attrNameLst>
                                      </p:cBhvr>
                                      <p:to>
                                        <a:srgbClr val="FF3399"/>
                                      </p:to>
                                    </p:animClr>
                                    <p:animClr clrSpc="rgb" dir="cw">
                                      <p:cBhvr>
                                        <p:cTn id="524" dur="250" autoRev="1" fill="remove"/>
                                        <p:tgtEl>
                                          <p:spTgt spid="73"/>
                                        </p:tgtEl>
                                        <p:attrNameLst>
                                          <p:attrName>fillcolor</p:attrName>
                                        </p:attrNameLst>
                                      </p:cBhvr>
                                      <p:to>
                                        <a:srgbClr val="FF3399"/>
                                      </p:to>
                                    </p:animClr>
                                    <p:set>
                                      <p:cBhvr>
                                        <p:cTn id="525" dur="250" autoRev="1" fill="remove"/>
                                        <p:tgtEl>
                                          <p:spTgt spid="73"/>
                                        </p:tgtEl>
                                        <p:attrNameLst>
                                          <p:attrName>fill.type</p:attrName>
                                        </p:attrNameLst>
                                      </p:cBhvr>
                                      <p:to>
                                        <p:strVal val="solid"/>
                                      </p:to>
                                    </p:set>
                                    <p:set>
                                      <p:cBhvr>
                                        <p:cTn id="526" dur="250" autoRev="1" fill="remove"/>
                                        <p:tgtEl>
                                          <p:spTgt spid="73"/>
                                        </p:tgtEl>
                                        <p:attrNameLst>
                                          <p:attrName>fill.on</p:attrName>
                                        </p:attrNameLst>
                                      </p:cBhvr>
                                      <p:to>
                                        <p:strVal val="true"/>
                                      </p:to>
                                    </p:set>
                                  </p:childTnLst>
                                  <p:subTnLst>
                                    <p:audio>
                                      <p:cMediaNode>
                                        <p:cTn display="0" masterRel="sameClick">
                                          <p:stCondLst>
                                            <p:cond evt="begin" delay="0">
                                              <p:tn val="522"/>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73"/>
                  </p:tgtEl>
                </p:cond>
              </p:nextCondLst>
            </p:seq>
            <p:seq concurrent="1" nextAc="seek">
              <p:cTn id="527" restart="whenNotActive" fill="hold" evtFilter="cancelBubble" nodeType="interactiveSeq">
                <p:stCondLst>
                  <p:cond evt="onClick" delay="0">
                    <p:tgtEl>
                      <p:spTgt spid="74"/>
                    </p:tgtEl>
                  </p:cond>
                </p:stCondLst>
                <p:endSync evt="end" delay="0">
                  <p:rtn val="all"/>
                </p:endSync>
                <p:childTnLst>
                  <p:par>
                    <p:cTn id="528" fill="hold">
                      <p:stCondLst>
                        <p:cond delay="0"/>
                      </p:stCondLst>
                      <p:childTnLst>
                        <p:par>
                          <p:cTn id="529" fill="hold">
                            <p:stCondLst>
                              <p:cond delay="0"/>
                            </p:stCondLst>
                            <p:childTnLst>
                              <p:par>
                                <p:cTn id="53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1" dur="250" autoRev="1" fill="remove"/>
                                        <p:tgtEl>
                                          <p:spTgt spid="74"/>
                                        </p:tgtEl>
                                        <p:attrNameLst>
                                          <p:attrName>style.color</p:attrName>
                                        </p:attrNameLst>
                                      </p:cBhvr>
                                      <p:to>
                                        <a:srgbClr val="FF3399"/>
                                      </p:to>
                                    </p:animClr>
                                    <p:animClr clrSpc="rgb" dir="cw">
                                      <p:cBhvr>
                                        <p:cTn id="532" dur="250" autoRev="1" fill="remove"/>
                                        <p:tgtEl>
                                          <p:spTgt spid="74"/>
                                        </p:tgtEl>
                                        <p:attrNameLst>
                                          <p:attrName>fillcolor</p:attrName>
                                        </p:attrNameLst>
                                      </p:cBhvr>
                                      <p:to>
                                        <a:srgbClr val="FF3399"/>
                                      </p:to>
                                    </p:animClr>
                                    <p:set>
                                      <p:cBhvr>
                                        <p:cTn id="533" dur="250" autoRev="1" fill="remove"/>
                                        <p:tgtEl>
                                          <p:spTgt spid="74"/>
                                        </p:tgtEl>
                                        <p:attrNameLst>
                                          <p:attrName>fill.type</p:attrName>
                                        </p:attrNameLst>
                                      </p:cBhvr>
                                      <p:to>
                                        <p:strVal val="solid"/>
                                      </p:to>
                                    </p:set>
                                    <p:set>
                                      <p:cBhvr>
                                        <p:cTn id="534" dur="250" autoRev="1" fill="remove"/>
                                        <p:tgtEl>
                                          <p:spTgt spid="74"/>
                                        </p:tgtEl>
                                        <p:attrNameLst>
                                          <p:attrName>fill.on</p:attrName>
                                        </p:attrNameLst>
                                      </p:cBhvr>
                                      <p:to>
                                        <p:strVal val="true"/>
                                      </p:to>
                                    </p:set>
                                  </p:childTnLst>
                                  <p:subTnLst>
                                    <p:audio>
                                      <p:cMediaNode>
                                        <p:cTn display="0" masterRel="sameClick">
                                          <p:stCondLst>
                                            <p:cond evt="begin" delay="0">
                                              <p:tn val="530"/>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74"/>
                  </p:tgtEl>
                </p:cond>
              </p:nextCondLst>
            </p:seq>
            <p:seq concurrent="1" nextAc="seek">
              <p:cTn id="535" restart="whenNotActive" fill="hold" evtFilter="cancelBubble" nodeType="interactiveSeq">
                <p:stCondLst>
                  <p:cond evt="onClick" delay="0">
                    <p:tgtEl>
                      <p:spTgt spid="75"/>
                    </p:tgtEl>
                  </p:cond>
                </p:stCondLst>
                <p:endSync evt="end" delay="0">
                  <p:rtn val="all"/>
                </p:endSync>
                <p:childTnLst>
                  <p:par>
                    <p:cTn id="536" fill="hold">
                      <p:stCondLst>
                        <p:cond delay="0"/>
                      </p:stCondLst>
                      <p:childTnLst>
                        <p:par>
                          <p:cTn id="537" fill="hold">
                            <p:stCondLst>
                              <p:cond delay="0"/>
                            </p:stCondLst>
                            <p:childTnLst>
                              <p:par>
                                <p:cTn id="53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9" dur="250" autoRev="1" fill="remove"/>
                                        <p:tgtEl>
                                          <p:spTgt spid="75"/>
                                        </p:tgtEl>
                                        <p:attrNameLst>
                                          <p:attrName>style.color</p:attrName>
                                        </p:attrNameLst>
                                      </p:cBhvr>
                                      <p:to>
                                        <a:srgbClr val="FF3399"/>
                                      </p:to>
                                    </p:animClr>
                                    <p:animClr clrSpc="rgb" dir="cw">
                                      <p:cBhvr>
                                        <p:cTn id="540" dur="250" autoRev="1" fill="remove"/>
                                        <p:tgtEl>
                                          <p:spTgt spid="75"/>
                                        </p:tgtEl>
                                        <p:attrNameLst>
                                          <p:attrName>fillcolor</p:attrName>
                                        </p:attrNameLst>
                                      </p:cBhvr>
                                      <p:to>
                                        <a:srgbClr val="FF3399"/>
                                      </p:to>
                                    </p:animClr>
                                    <p:set>
                                      <p:cBhvr>
                                        <p:cTn id="541" dur="250" autoRev="1" fill="remove"/>
                                        <p:tgtEl>
                                          <p:spTgt spid="75"/>
                                        </p:tgtEl>
                                        <p:attrNameLst>
                                          <p:attrName>fill.type</p:attrName>
                                        </p:attrNameLst>
                                      </p:cBhvr>
                                      <p:to>
                                        <p:strVal val="solid"/>
                                      </p:to>
                                    </p:set>
                                    <p:set>
                                      <p:cBhvr>
                                        <p:cTn id="542" dur="250" autoRev="1" fill="remove"/>
                                        <p:tgtEl>
                                          <p:spTgt spid="75"/>
                                        </p:tgtEl>
                                        <p:attrNameLst>
                                          <p:attrName>fill.on</p:attrName>
                                        </p:attrNameLst>
                                      </p:cBhvr>
                                      <p:to>
                                        <p:strVal val="true"/>
                                      </p:to>
                                    </p:set>
                                  </p:childTnLst>
                                  <p:subTnLst>
                                    <p:audio>
                                      <p:cMediaNode>
                                        <p:cTn display="0" masterRel="sameClick">
                                          <p:stCondLst>
                                            <p:cond evt="begin" delay="0">
                                              <p:tn val="538"/>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75"/>
                  </p:tgtEl>
                </p:cond>
              </p:nextCondLst>
            </p:seq>
            <p:seq concurrent="1" nextAc="seek">
              <p:cTn id="543" restart="whenNotActive" fill="hold" evtFilter="cancelBubble" nodeType="interactiveSeq">
                <p:stCondLst>
                  <p:cond evt="onClick" delay="0">
                    <p:tgtEl>
                      <p:spTgt spid="76"/>
                    </p:tgtEl>
                  </p:cond>
                </p:stCondLst>
                <p:endSync evt="end" delay="0">
                  <p:rtn val="all"/>
                </p:endSync>
                <p:childTnLst>
                  <p:par>
                    <p:cTn id="544" fill="hold">
                      <p:stCondLst>
                        <p:cond delay="0"/>
                      </p:stCondLst>
                      <p:childTnLst>
                        <p:par>
                          <p:cTn id="545" fill="hold">
                            <p:stCondLst>
                              <p:cond delay="0"/>
                            </p:stCondLst>
                            <p:childTnLst>
                              <p:par>
                                <p:cTn id="54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7" dur="250" autoRev="1" fill="remove"/>
                                        <p:tgtEl>
                                          <p:spTgt spid="76"/>
                                        </p:tgtEl>
                                        <p:attrNameLst>
                                          <p:attrName>style.color</p:attrName>
                                        </p:attrNameLst>
                                      </p:cBhvr>
                                      <p:to>
                                        <a:srgbClr val="FF3399"/>
                                      </p:to>
                                    </p:animClr>
                                    <p:animClr clrSpc="rgb" dir="cw">
                                      <p:cBhvr>
                                        <p:cTn id="548" dur="250" autoRev="1" fill="remove"/>
                                        <p:tgtEl>
                                          <p:spTgt spid="76"/>
                                        </p:tgtEl>
                                        <p:attrNameLst>
                                          <p:attrName>fillcolor</p:attrName>
                                        </p:attrNameLst>
                                      </p:cBhvr>
                                      <p:to>
                                        <a:srgbClr val="FF3399"/>
                                      </p:to>
                                    </p:animClr>
                                    <p:set>
                                      <p:cBhvr>
                                        <p:cTn id="549" dur="250" autoRev="1" fill="remove"/>
                                        <p:tgtEl>
                                          <p:spTgt spid="76"/>
                                        </p:tgtEl>
                                        <p:attrNameLst>
                                          <p:attrName>fill.type</p:attrName>
                                        </p:attrNameLst>
                                      </p:cBhvr>
                                      <p:to>
                                        <p:strVal val="solid"/>
                                      </p:to>
                                    </p:set>
                                    <p:set>
                                      <p:cBhvr>
                                        <p:cTn id="550" dur="250" autoRev="1" fill="remove"/>
                                        <p:tgtEl>
                                          <p:spTgt spid="76"/>
                                        </p:tgtEl>
                                        <p:attrNameLst>
                                          <p:attrName>fill.on</p:attrName>
                                        </p:attrNameLst>
                                      </p:cBhvr>
                                      <p:to>
                                        <p:strVal val="true"/>
                                      </p:to>
                                    </p:set>
                                  </p:childTnLst>
                                  <p:subTnLst>
                                    <p:audio>
                                      <p:cMediaNode>
                                        <p:cTn display="0" masterRel="sameClick">
                                          <p:stCondLst>
                                            <p:cond evt="begin" delay="0">
                                              <p:tn val="546"/>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76"/>
                  </p:tgtEl>
                </p:cond>
              </p:nextCondLst>
            </p:seq>
            <p:seq concurrent="1" nextAc="seek">
              <p:cTn id="551" restart="whenNotActive" fill="hold" evtFilter="cancelBubble" nodeType="interactiveSeq">
                <p:stCondLst>
                  <p:cond evt="onClick" delay="0">
                    <p:tgtEl>
                      <p:spTgt spid="77"/>
                    </p:tgtEl>
                  </p:cond>
                </p:stCondLst>
                <p:endSync evt="end" delay="0">
                  <p:rtn val="all"/>
                </p:endSync>
                <p:childTnLst>
                  <p:par>
                    <p:cTn id="552" fill="hold">
                      <p:stCondLst>
                        <p:cond delay="0"/>
                      </p:stCondLst>
                      <p:childTnLst>
                        <p:par>
                          <p:cTn id="553" fill="hold">
                            <p:stCondLst>
                              <p:cond delay="0"/>
                            </p:stCondLst>
                            <p:childTnLst>
                              <p:par>
                                <p:cTn id="55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5" dur="250" autoRev="1" fill="remove"/>
                                        <p:tgtEl>
                                          <p:spTgt spid="77"/>
                                        </p:tgtEl>
                                        <p:attrNameLst>
                                          <p:attrName>style.color</p:attrName>
                                        </p:attrNameLst>
                                      </p:cBhvr>
                                      <p:to>
                                        <a:srgbClr val="FF3399"/>
                                      </p:to>
                                    </p:animClr>
                                    <p:animClr clrSpc="rgb" dir="cw">
                                      <p:cBhvr>
                                        <p:cTn id="556" dur="250" autoRev="1" fill="remove"/>
                                        <p:tgtEl>
                                          <p:spTgt spid="77"/>
                                        </p:tgtEl>
                                        <p:attrNameLst>
                                          <p:attrName>fillcolor</p:attrName>
                                        </p:attrNameLst>
                                      </p:cBhvr>
                                      <p:to>
                                        <a:srgbClr val="FF3399"/>
                                      </p:to>
                                    </p:animClr>
                                    <p:set>
                                      <p:cBhvr>
                                        <p:cTn id="557" dur="250" autoRev="1" fill="remove"/>
                                        <p:tgtEl>
                                          <p:spTgt spid="77"/>
                                        </p:tgtEl>
                                        <p:attrNameLst>
                                          <p:attrName>fill.type</p:attrName>
                                        </p:attrNameLst>
                                      </p:cBhvr>
                                      <p:to>
                                        <p:strVal val="solid"/>
                                      </p:to>
                                    </p:set>
                                    <p:set>
                                      <p:cBhvr>
                                        <p:cTn id="558" dur="250" autoRev="1" fill="remove"/>
                                        <p:tgtEl>
                                          <p:spTgt spid="77"/>
                                        </p:tgtEl>
                                        <p:attrNameLst>
                                          <p:attrName>fill.on</p:attrName>
                                        </p:attrNameLst>
                                      </p:cBhvr>
                                      <p:to>
                                        <p:strVal val="true"/>
                                      </p:to>
                                    </p:set>
                                  </p:childTnLst>
                                  <p:subTnLst>
                                    <p:audio>
                                      <p:cMediaNode>
                                        <p:cTn display="0" masterRel="sameClick">
                                          <p:stCondLst>
                                            <p:cond evt="begin" delay="0">
                                              <p:tn val="554"/>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77"/>
                  </p:tgtEl>
                </p:cond>
              </p:nextCondLst>
            </p:seq>
            <p:seq concurrent="1" nextAc="seek">
              <p:cTn id="559" restart="whenNotActive" fill="hold" evtFilter="cancelBubble" nodeType="interactiveSeq">
                <p:stCondLst>
                  <p:cond evt="onClick" delay="0">
                    <p:tgtEl>
                      <p:spTgt spid="78"/>
                    </p:tgtEl>
                  </p:cond>
                </p:stCondLst>
                <p:endSync evt="end" delay="0">
                  <p:rtn val="all"/>
                </p:endSync>
                <p:childTnLst>
                  <p:par>
                    <p:cTn id="560" fill="hold">
                      <p:stCondLst>
                        <p:cond delay="0"/>
                      </p:stCondLst>
                      <p:childTnLst>
                        <p:par>
                          <p:cTn id="561" fill="hold">
                            <p:stCondLst>
                              <p:cond delay="0"/>
                            </p:stCondLst>
                            <p:childTnLst>
                              <p:par>
                                <p:cTn id="56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63" dur="250" autoRev="1" fill="remove"/>
                                        <p:tgtEl>
                                          <p:spTgt spid="78"/>
                                        </p:tgtEl>
                                        <p:attrNameLst>
                                          <p:attrName>style.color</p:attrName>
                                        </p:attrNameLst>
                                      </p:cBhvr>
                                      <p:to>
                                        <a:srgbClr val="FF3399"/>
                                      </p:to>
                                    </p:animClr>
                                    <p:animClr clrSpc="rgb" dir="cw">
                                      <p:cBhvr>
                                        <p:cTn id="564" dur="250" autoRev="1" fill="remove"/>
                                        <p:tgtEl>
                                          <p:spTgt spid="78"/>
                                        </p:tgtEl>
                                        <p:attrNameLst>
                                          <p:attrName>fillcolor</p:attrName>
                                        </p:attrNameLst>
                                      </p:cBhvr>
                                      <p:to>
                                        <a:srgbClr val="FF3399"/>
                                      </p:to>
                                    </p:animClr>
                                    <p:set>
                                      <p:cBhvr>
                                        <p:cTn id="565" dur="250" autoRev="1" fill="remove"/>
                                        <p:tgtEl>
                                          <p:spTgt spid="78"/>
                                        </p:tgtEl>
                                        <p:attrNameLst>
                                          <p:attrName>fill.type</p:attrName>
                                        </p:attrNameLst>
                                      </p:cBhvr>
                                      <p:to>
                                        <p:strVal val="solid"/>
                                      </p:to>
                                    </p:set>
                                    <p:set>
                                      <p:cBhvr>
                                        <p:cTn id="566" dur="250" autoRev="1" fill="remove"/>
                                        <p:tgtEl>
                                          <p:spTgt spid="78"/>
                                        </p:tgtEl>
                                        <p:attrNameLst>
                                          <p:attrName>fill.on</p:attrName>
                                        </p:attrNameLst>
                                      </p:cBhvr>
                                      <p:to>
                                        <p:strVal val="true"/>
                                      </p:to>
                                    </p:set>
                                  </p:childTnLst>
                                  <p:subTnLst>
                                    <p:audio>
                                      <p:cMediaNode>
                                        <p:cTn display="0" masterRel="sameClick">
                                          <p:stCondLst>
                                            <p:cond evt="begin" delay="0">
                                              <p:tn val="562"/>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78"/>
                  </p:tgtEl>
                </p:cond>
              </p:nextCondLst>
            </p:seq>
            <p:seq concurrent="1" nextAc="seek">
              <p:cTn id="567" restart="whenNotActive" fill="hold" evtFilter="cancelBubble" nodeType="interactiveSeq">
                <p:stCondLst>
                  <p:cond evt="onClick" delay="0">
                    <p:tgtEl>
                      <p:spTgt spid="79"/>
                    </p:tgtEl>
                  </p:cond>
                </p:stCondLst>
                <p:endSync evt="end" delay="0">
                  <p:rtn val="all"/>
                </p:endSync>
                <p:childTnLst>
                  <p:par>
                    <p:cTn id="568" fill="hold">
                      <p:stCondLst>
                        <p:cond delay="0"/>
                      </p:stCondLst>
                      <p:childTnLst>
                        <p:par>
                          <p:cTn id="569" fill="hold">
                            <p:stCondLst>
                              <p:cond delay="0"/>
                            </p:stCondLst>
                            <p:childTnLst>
                              <p:par>
                                <p:cTn id="57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1" dur="250" autoRev="1" fill="remove"/>
                                        <p:tgtEl>
                                          <p:spTgt spid="79"/>
                                        </p:tgtEl>
                                        <p:attrNameLst>
                                          <p:attrName>style.color</p:attrName>
                                        </p:attrNameLst>
                                      </p:cBhvr>
                                      <p:to>
                                        <a:srgbClr val="FF3399"/>
                                      </p:to>
                                    </p:animClr>
                                    <p:animClr clrSpc="rgb" dir="cw">
                                      <p:cBhvr>
                                        <p:cTn id="572" dur="250" autoRev="1" fill="remove"/>
                                        <p:tgtEl>
                                          <p:spTgt spid="79"/>
                                        </p:tgtEl>
                                        <p:attrNameLst>
                                          <p:attrName>fillcolor</p:attrName>
                                        </p:attrNameLst>
                                      </p:cBhvr>
                                      <p:to>
                                        <a:srgbClr val="FF3399"/>
                                      </p:to>
                                    </p:animClr>
                                    <p:set>
                                      <p:cBhvr>
                                        <p:cTn id="573" dur="250" autoRev="1" fill="remove"/>
                                        <p:tgtEl>
                                          <p:spTgt spid="79"/>
                                        </p:tgtEl>
                                        <p:attrNameLst>
                                          <p:attrName>fill.type</p:attrName>
                                        </p:attrNameLst>
                                      </p:cBhvr>
                                      <p:to>
                                        <p:strVal val="solid"/>
                                      </p:to>
                                    </p:set>
                                    <p:set>
                                      <p:cBhvr>
                                        <p:cTn id="574" dur="250" autoRev="1" fill="remove"/>
                                        <p:tgtEl>
                                          <p:spTgt spid="79"/>
                                        </p:tgtEl>
                                        <p:attrNameLst>
                                          <p:attrName>fill.on</p:attrName>
                                        </p:attrNameLst>
                                      </p:cBhvr>
                                      <p:to>
                                        <p:strVal val="true"/>
                                      </p:to>
                                    </p:set>
                                  </p:childTnLst>
                                  <p:subTnLst>
                                    <p:audio>
                                      <p:cMediaNode>
                                        <p:cTn display="0" masterRel="sameClick">
                                          <p:stCondLst>
                                            <p:cond evt="begin" delay="0">
                                              <p:tn val="570"/>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79"/>
                  </p:tgtEl>
                </p:cond>
              </p:nextCondLst>
            </p:seq>
            <p:seq concurrent="1" nextAc="seek">
              <p:cTn id="575" restart="whenNotActive" fill="hold" evtFilter="cancelBubble" nodeType="interactiveSeq">
                <p:stCondLst>
                  <p:cond evt="onClick" delay="0">
                    <p:tgtEl>
                      <p:spTgt spid="80"/>
                    </p:tgtEl>
                  </p:cond>
                </p:stCondLst>
                <p:endSync evt="end" delay="0">
                  <p:rtn val="all"/>
                </p:endSync>
                <p:childTnLst>
                  <p:par>
                    <p:cTn id="576" fill="hold">
                      <p:stCondLst>
                        <p:cond delay="0"/>
                      </p:stCondLst>
                      <p:childTnLst>
                        <p:par>
                          <p:cTn id="577" fill="hold">
                            <p:stCondLst>
                              <p:cond delay="0"/>
                            </p:stCondLst>
                            <p:childTnLst>
                              <p:par>
                                <p:cTn id="57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9" dur="250" autoRev="1" fill="remove"/>
                                        <p:tgtEl>
                                          <p:spTgt spid="80"/>
                                        </p:tgtEl>
                                        <p:attrNameLst>
                                          <p:attrName>style.color</p:attrName>
                                        </p:attrNameLst>
                                      </p:cBhvr>
                                      <p:to>
                                        <a:srgbClr val="FF3399"/>
                                      </p:to>
                                    </p:animClr>
                                    <p:animClr clrSpc="rgb" dir="cw">
                                      <p:cBhvr>
                                        <p:cTn id="580" dur="250" autoRev="1" fill="remove"/>
                                        <p:tgtEl>
                                          <p:spTgt spid="80"/>
                                        </p:tgtEl>
                                        <p:attrNameLst>
                                          <p:attrName>fillcolor</p:attrName>
                                        </p:attrNameLst>
                                      </p:cBhvr>
                                      <p:to>
                                        <a:srgbClr val="FF3399"/>
                                      </p:to>
                                    </p:animClr>
                                    <p:set>
                                      <p:cBhvr>
                                        <p:cTn id="581" dur="250" autoRev="1" fill="remove"/>
                                        <p:tgtEl>
                                          <p:spTgt spid="80"/>
                                        </p:tgtEl>
                                        <p:attrNameLst>
                                          <p:attrName>fill.type</p:attrName>
                                        </p:attrNameLst>
                                      </p:cBhvr>
                                      <p:to>
                                        <p:strVal val="solid"/>
                                      </p:to>
                                    </p:set>
                                    <p:set>
                                      <p:cBhvr>
                                        <p:cTn id="582" dur="250" autoRev="1" fill="remove"/>
                                        <p:tgtEl>
                                          <p:spTgt spid="80"/>
                                        </p:tgtEl>
                                        <p:attrNameLst>
                                          <p:attrName>fill.on</p:attrName>
                                        </p:attrNameLst>
                                      </p:cBhvr>
                                      <p:to>
                                        <p:strVal val="true"/>
                                      </p:to>
                                    </p:set>
                                  </p:childTnLst>
                                  <p:subTnLst>
                                    <p:audio>
                                      <p:cMediaNode>
                                        <p:cTn display="0" masterRel="sameClick">
                                          <p:stCondLst>
                                            <p:cond evt="begin" delay="0">
                                              <p:tn val="578"/>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80"/>
                  </p:tgtEl>
                </p:cond>
              </p:nextCondLst>
            </p:seq>
            <p:seq concurrent="1" nextAc="seek">
              <p:cTn id="583" restart="whenNotActive" fill="hold" evtFilter="cancelBubble" nodeType="interactiveSeq">
                <p:stCondLst>
                  <p:cond evt="onClick" delay="0">
                    <p:tgtEl>
                      <p:spTgt spid="81"/>
                    </p:tgtEl>
                  </p:cond>
                </p:stCondLst>
                <p:endSync evt="end" delay="0">
                  <p:rtn val="all"/>
                </p:endSync>
                <p:childTnLst>
                  <p:par>
                    <p:cTn id="584" fill="hold">
                      <p:stCondLst>
                        <p:cond delay="0"/>
                      </p:stCondLst>
                      <p:childTnLst>
                        <p:par>
                          <p:cTn id="585" fill="hold">
                            <p:stCondLst>
                              <p:cond delay="0"/>
                            </p:stCondLst>
                            <p:childTnLst>
                              <p:par>
                                <p:cTn id="58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87" dur="250" autoRev="1" fill="remove"/>
                                        <p:tgtEl>
                                          <p:spTgt spid="81"/>
                                        </p:tgtEl>
                                        <p:attrNameLst>
                                          <p:attrName>style.color</p:attrName>
                                        </p:attrNameLst>
                                      </p:cBhvr>
                                      <p:to>
                                        <a:srgbClr val="FF3399"/>
                                      </p:to>
                                    </p:animClr>
                                    <p:animClr clrSpc="rgb" dir="cw">
                                      <p:cBhvr>
                                        <p:cTn id="588" dur="250" autoRev="1" fill="remove"/>
                                        <p:tgtEl>
                                          <p:spTgt spid="81"/>
                                        </p:tgtEl>
                                        <p:attrNameLst>
                                          <p:attrName>fillcolor</p:attrName>
                                        </p:attrNameLst>
                                      </p:cBhvr>
                                      <p:to>
                                        <a:srgbClr val="FF3399"/>
                                      </p:to>
                                    </p:animClr>
                                    <p:set>
                                      <p:cBhvr>
                                        <p:cTn id="589" dur="250" autoRev="1" fill="remove"/>
                                        <p:tgtEl>
                                          <p:spTgt spid="81"/>
                                        </p:tgtEl>
                                        <p:attrNameLst>
                                          <p:attrName>fill.type</p:attrName>
                                        </p:attrNameLst>
                                      </p:cBhvr>
                                      <p:to>
                                        <p:strVal val="solid"/>
                                      </p:to>
                                    </p:set>
                                    <p:set>
                                      <p:cBhvr>
                                        <p:cTn id="590" dur="250" autoRev="1" fill="remove"/>
                                        <p:tgtEl>
                                          <p:spTgt spid="81"/>
                                        </p:tgtEl>
                                        <p:attrNameLst>
                                          <p:attrName>fill.on</p:attrName>
                                        </p:attrNameLst>
                                      </p:cBhvr>
                                      <p:to>
                                        <p:strVal val="true"/>
                                      </p:to>
                                    </p:set>
                                  </p:childTnLst>
                                  <p:subTnLst>
                                    <p:audio>
                                      <p:cMediaNode>
                                        <p:cTn display="0" masterRel="sameClick">
                                          <p:stCondLst>
                                            <p:cond evt="begin" delay="0">
                                              <p:tn val="586"/>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81"/>
                  </p:tgtEl>
                </p:cond>
              </p:nextCondLst>
            </p:seq>
            <p:seq concurrent="1" nextAc="seek">
              <p:cTn id="591" restart="whenNotActive" fill="hold" evtFilter="cancelBubble" nodeType="interactiveSeq">
                <p:stCondLst>
                  <p:cond evt="onClick" delay="0">
                    <p:tgtEl>
                      <p:spTgt spid="82"/>
                    </p:tgtEl>
                  </p:cond>
                </p:stCondLst>
                <p:endSync evt="end" delay="0">
                  <p:rtn val="all"/>
                </p:endSync>
                <p:childTnLst>
                  <p:par>
                    <p:cTn id="592" fill="hold">
                      <p:stCondLst>
                        <p:cond delay="0"/>
                      </p:stCondLst>
                      <p:childTnLst>
                        <p:par>
                          <p:cTn id="593" fill="hold">
                            <p:stCondLst>
                              <p:cond delay="0"/>
                            </p:stCondLst>
                            <p:childTnLst>
                              <p:par>
                                <p:cTn id="59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5" dur="250" autoRev="1" fill="remove"/>
                                        <p:tgtEl>
                                          <p:spTgt spid="82"/>
                                        </p:tgtEl>
                                        <p:attrNameLst>
                                          <p:attrName>style.color</p:attrName>
                                        </p:attrNameLst>
                                      </p:cBhvr>
                                      <p:to>
                                        <a:srgbClr val="FF3399"/>
                                      </p:to>
                                    </p:animClr>
                                    <p:animClr clrSpc="rgb" dir="cw">
                                      <p:cBhvr>
                                        <p:cTn id="596" dur="250" autoRev="1" fill="remove"/>
                                        <p:tgtEl>
                                          <p:spTgt spid="82"/>
                                        </p:tgtEl>
                                        <p:attrNameLst>
                                          <p:attrName>fillcolor</p:attrName>
                                        </p:attrNameLst>
                                      </p:cBhvr>
                                      <p:to>
                                        <a:srgbClr val="FF3399"/>
                                      </p:to>
                                    </p:animClr>
                                    <p:set>
                                      <p:cBhvr>
                                        <p:cTn id="597" dur="250" autoRev="1" fill="remove"/>
                                        <p:tgtEl>
                                          <p:spTgt spid="82"/>
                                        </p:tgtEl>
                                        <p:attrNameLst>
                                          <p:attrName>fill.type</p:attrName>
                                        </p:attrNameLst>
                                      </p:cBhvr>
                                      <p:to>
                                        <p:strVal val="solid"/>
                                      </p:to>
                                    </p:set>
                                    <p:set>
                                      <p:cBhvr>
                                        <p:cTn id="598" dur="250" autoRev="1" fill="remove"/>
                                        <p:tgtEl>
                                          <p:spTgt spid="82"/>
                                        </p:tgtEl>
                                        <p:attrNameLst>
                                          <p:attrName>fill.on</p:attrName>
                                        </p:attrNameLst>
                                      </p:cBhvr>
                                      <p:to>
                                        <p:strVal val="true"/>
                                      </p:to>
                                    </p:set>
                                  </p:childTnLst>
                                  <p:subTnLst>
                                    <p:audio>
                                      <p:cMediaNode>
                                        <p:cTn display="0" masterRel="sameClick">
                                          <p:stCondLst>
                                            <p:cond evt="begin" delay="0">
                                              <p:tn val="594"/>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82"/>
                  </p:tgtEl>
                </p:cond>
              </p:nextCondLst>
            </p:seq>
            <p:seq concurrent="1" nextAc="seek">
              <p:cTn id="599" restart="whenNotActive" fill="hold" evtFilter="cancelBubble" nodeType="interactiveSeq">
                <p:stCondLst>
                  <p:cond evt="onClick" delay="0">
                    <p:tgtEl>
                      <p:spTgt spid="83"/>
                    </p:tgtEl>
                  </p:cond>
                </p:stCondLst>
                <p:endSync evt="end" delay="0">
                  <p:rtn val="all"/>
                </p:endSync>
                <p:childTnLst>
                  <p:par>
                    <p:cTn id="600" fill="hold">
                      <p:stCondLst>
                        <p:cond delay="0"/>
                      </p:stCondLst>
                      <p:childTnLst>
                        <p:par>
                          <p:cTn id="601" fill="hold">
                            <p:stCondLst>
                              <p:cond delay="0"/>
                            </p:stCondLst>
                            <p:childTnLst>
                              <p:par>
                                <p:cTn id="60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03" dur="250" autoRev="1" fill="remove"/>
                                        <p:tgtEl>
                                          <p:spTgt spid="83"/>
                                        </p:tgtEl>
                                        <p:attrNameLst>
                                          <p:attrName>style.color</p:attrName>
                                        </p:attrNameLst>
                                      </p:cBhvr>
                                      <p:to>
                                        <a:srgbClr val="FF3399"/>
                                      </p:to>
                                    </p:animClr>
                                    <p:animClr clrSpc="rgb" dir="cw">
                                      <p:cBhvr>
                                        <p:cTn id="604" dur="250" autoRev="1" fill="remove"/>
                                        <p:tgtEl>
                                          <p:spTgt spid="83"/>
                                        </p:tgtEl>
                                        <p:attrNameLst>
                                          <p:attrName>fillcolor</p:attrName>
                                        </p:attrNameLst>
                                      </p:cBhvr>
                                      <p:to>
                                        <a:srgbClr val="FF3399"/>
                                      </p:to>
                                    </p:animClr>
                                    <p:set>
                                      <p:cBhvr>
                                        <p:cTn id="605" dur="250" autoRev="1" fill="remove"/>
                                        <p:tgtEl>
                                          <p:spTgt spid="83"/>
                                        </p:tgtEl>
                                        <p:attrNameLst>
                                          <p:attrName>fill.type</p:attrName>
                                        </p:attrNameLst>
                                      </p:cBhvr>
                                      <p:to>
                                        <p:strVal val="solid"/>
                                      </p:to>
                                    </p:set>
                                    <p:set>
                                      <p:cBhvr>
                                        <p:cTn id="606" dur="250" autoRev="1" fill="remove"/>
                                        <p:tgtEl>
                                          <p:spTgt spid="83"/>
                                        </p:tgtEl>
                                        <p:attrNameLst>
                                          <p:attrName>fill.on</p:attrName>
                                        </p:attrNameLst>
                                      </p:cBhvr>
                                      <p:to>
                                        <p:strVal val="true"/>
                                      </p:to>
                                    </p:set>
                                  </p:childTnLst>
                                  <p:subTnLst>
                                    <p:audio>
                                      <p:cMediaNode>
                                        <p:cTn display="0" masterRel="sameClick">
                                          <p:stCondLst>
                                            <p:cond evt="begin" delay="0">
                                              <p:tn val="602"/>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83"/>
                  </p:tgtEl>
                </p:cond>
              </p:nextCondLst>
            </p:seq>
            <p:seq concurrent="1" nextAc="seek">
              <p:cTn id="607" restart="whenNotActive" fill="hold" evtFilter="cancelBubble" nodeType="interactiveSeq">
                <p:stCondLst>
                  <p:cond evt="onClick" delay="0">
                    <p:tgtEl>
                      <p:spTgt spid="84"/>
                    </p:tgtEl>
                  </p:cond>
                </p:stCondLst>
                <p:endSync evt="end" delay="0">
                  <p:rtn val="all"/>
                </p:endSync>
                <p:childTnLst>
                  <p:par>
                    <p:cTn id="608" fill="hold">
                      <p:stCondLst>
                        <p:cond delay="0"/>
                      </p:stCondLst>
                      <p:childTnLst>
                        <p:par>
                          <p:cTn id="609" fill="hold">
                            <p:stCondLst>
                              <p:cond delay="0"/>
                            </p:stCondLst>
                            <p:childTnLst>
                              <p:par>
                                <p:cTn id="61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1" dur="250" autoRev="1" fill="remove"/>
                                        <p:tgtEl>
                                          <p:spTgt spid="84"/>
                                        </p:tgtEl>
                                        <p:attrNameLst>
                                          <p:attrName>style.color</p:attrName>
                                        </p:attrNameLst>
                                      </p:cBhvr>
                                      <p:to>
                                        <a:srgbClr val="FF3399"/>
                                      </p:to>
                                    </p:animClr>
                                    <p:animClr clrSpc="rgb" dir="cw">
                                      <p:cBhvr>
                                        <p:cTn id="612" dur="250" autoRev="1" fill="remove"/>
                                        <p:tgtEl>
                                          <p:spTgt spid="84"/>
                                        </p:tgtEl>
                                        <p:attrNameLst>
                                          <p:attrName>fillcolor</p:attrName>
                                        </p:attrNameLst>
                                      </p:cBhvr>
                                      <p:to>
                                        <a:srgbClr val="FF3399"/>
                                      </p:to>
                                    </p:animClr>
                                    <p:set>
                                      <p:cBhvr>
                                        <p:cTn id="613" dur="250" autoRev="1" fill="remove"/>
                                        <p:tgtEl>
                                          <p:spTgt spid="84"/>
                                        </p:tgtEl>
                                        <p:attrNameLst>
                                          <p:attrName>fill.type</p:attrName>
                                        </p:attrNameLst>
                                      </p:cBhvr>
                                      <p:to>
                                        <p:strVal val="solid"/>
                                      </p:to>
                                    </p:set>
                                    <p:set>
                                      <p:cBhvr>
                                        <p:cTn id="614" dur="250" autoRev="1" fill="remove"/>
                                        <p:tgtEl>
                                          <p:spTgt spid="84"/>
                                        </p:tgtEl>
                                        <p:attrNameLst>
                                          <p:attrName>fill.on</p:attrName>
                                        </p:attrNameLst>
                                      </p:cBhvr>
                                      <p:to>
                                        <p:strVal val="true"/>
                                      </p:to>
                                    </p:set>
                                  </p:childTnLst>
                                  <p:subTnLst>
                                    <p:audio>
                                      <p:cMediaNode>
                                        <p:cTn display="0" masterRel="sameClick">
                                          <p:stCondLst>
                                            <p:cond evt="begin" delay="0">
                                              <p:tn val="610"/>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84"/>
                  </p:tgtEl>
                </p:cond>
              </p:nextCondLst>
            </p:seq>
            <p:seq concurrent="1" nextAc="seek">
              <p:cTn id="615" restart="whenNotActive" fill="hold" evtFilter="cancelBubble" nodeType="interactiveSeq">
                <p:stCondLst>
                  <p:cond evt="onClick" delay="0">
                    <p:tgtEl>
                      <p:spTgt spid="85"/>
                    </p:tgtEl>
                  </p:cond>
                </p:stCondLst>
                <p:endSync evt="end" delay="0">
                  <p:rtn val="all"/>
                </p:endSync>
                <p:childTnLst>
                  <p:par>
                    <p:cTn id="616" fill="hold">
                      <p:stCondLst>
                        <p:cond delay="0"/>
                      </p:stCondLst>
                      <p:childTnLst>
                        <p:par>
                          <p:cTn id="617" fill="hold">
                            <p:stCondLst>
                              <p:cond delay="0"/>
                            </p:stCondLst>
                            <p:childTnLst>
                              <p:par>
                                <p:cTn id="61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9" dur="250" autoRev="1" fill="remove"/>
                                        <p:tgtEl>
                                          <p:spTgt spid="85"/>
                                        </p:tgtEl>
                                        <p:attrNameLst>
                                          <p:attrName>style.color</p:attrName>
                                        </p:attrNameLst>
                                      </p:cBhvr>
                                      <p:to>
                                        <a:srgbClr val="FF3399"/>
                                      </p:to>
                                    </p:animClr>
                                    <p:animClr clrSpc="rgb" dir="cw">
                                      <p:cBhvr>
                                        <p:cTn id="620" dur="250" autoRev="1" fill="remove"/>
                                        <p:tgtEl>
                                          <p:spTgt spid="85"/>
                                        </p:tgtEl>
                                        <p:attrNameLst>
                                          <p:attrName>fillcolor</p:attrName>
                                        </p:attrNameLst>
                                      </p:cBhvr>
                                      <p:to>
                                        <a:srgbClr val="FF3399"/>
                                      </p:to>
                                    </p:animClr>
                                    <p:set>
                                      <p:cBhvr>
                                        <p:cTn id="621" dur="250" autoRev="1" fill="remove"/>
                                        <p:tgtEl>
                                          <p:spTgt spid="85"/>
                                        </p:tgtEl>
                                        <p:attrNameLst>
                                          <p:attrName>fill.type</p:attrName>
                                        </p:attrNameLst>
                                      </p:cBhvr>
                                      <p:to>
                                        <p:strVal val="solid"/>
                                      </p:to>
                                    </p:set>
                                    <p:set>
                                      <p:cBhvr>
                                        <p:cTn id="622" dur="250" autoRev="1" fill="remove"/>
                                        <p:tgtEl>
                                          <p:spTgt spid="85"/>
                                        </p:tgtEl>
                                        <p:attrNameLst>
                                          <p:attrName>fill.on</p:attrName>
                                        </p:attrNameLst>
                                      </p:cBhvr>
                                      <p:to>
                                        <p:strVal val="true"/>
                                      </p:to>
                                    </p:set>
                                  </p:childTnLst>
                                  <p:subTnLst>
                                    <p:audio>
                                      <p:cMediaNode>
                                        <p:cTn display="0" masterRel="sameClick">
                                          <p:stCondLst>
                                            <p:cond evt="begin" delay="0">
                                              <p:tn val="618"/>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85"/>
                  </p:tgtEl>
                </p:cond>
              </p:nextCondLst>
            </p:seq>
            <p:seq concurrent="1" nextAc="seek">
              <p:cTn id="623" restart="whenNotActive" fill="hold" evtFilter="cancelBubble" nodeType="interactiveSeq">
                <p:stCondLst>
                  <p:cond evt="onClick" delay="0">
                    <p:tgtEl>
                      <p:spTgt spid="86"/>
                    </p:tgtEl>
                  </p:cond>
                </p:stCondLst>
                <p:endSync evt="end" delay="0">
                  <p:rtn val="all"/>
                </p:endSync>
                <p:childTnLst>
                  <p:par>
                    <p:cTn id="624" fill="hold">
                      <p:stCondLst>
                        <p:cond delay="0"/>
                      </p:stCondLst>
                      <p:childTnLst>
                        <p:par>
                          <p:cTn id="625" fill="hold">
                            <p:stCondLst>
                              <p:cond delay="0"/>
                            </p:stCondLst>
                            <p:childTnLst>
                              <p:par>
                                <p:cTn id="62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7" dur="250" autoRev="1" fill="remove"/>
                                        <p:tgtEl>
                                          <p:spTgt spid="86"/>
                                        </p:tgtEl>
                                        <p:attrNameLst>
                                          <p:attrName>style.color</p:attrName>
                                        </p:attrNameLst>
                                      </p:cBhvr>
                                      <p:to>
                                        <a:srgbClr val="FF3399"/>
                                      </p:to>
                                    </p:animClr>
                                    <p:animClr clrSpc="rgb" dir="cw">
                                      <p:cBhvr>
                                        <p:cTn id="628" dur="250" autoRev="1" fill="remove"/>
                                        <p:tgtEl>
                                          <p:spTgt spid="86"/>
                                        </p:tgtEl>
                                        <p:attrNameLst>
                                          <p:attrName>fillcolor</p:attrName>
                                        </p:attrNameLst>
                                      </p:cBhvr>
                                      <p:to>
                                        <a:srgbClr val="FF3399"/>
                                      </p:to>
                                    </p:animClr>
                                    <p:set>
                                      <p:cBhvr>
                                        <p:cTn id="629" dur="250" autoRev="1" fill="remove"/>
                                        <p:tgtEl>
                                          <p:spTgt spid="86"/>
                                        </p:tgtEl>
                                        <p:attrNameLst>
                                          <p:attrName>fill.type</p:attrName>
                                        </p:attrNameLst>
                                      </p:cBhvr>
                                      <p:to>
                                        <p:strVal val="solid"/>
                                      </p:to>
                                    </p:set>
                                    <p:set>
                                      <p:cBhvr>
                                        <p:cTn id="630" dur="250" autoRev="1" fill="remove"/>
                                        <p:tgtEl>
                                          <p:spTgt spid="86"/>
                                        </p:tgtEl>
                                        <p:attrNameLst>
                                          <p:attrName>fill.on</p:attrName>
                                        </p:attrNameLst>
                                      </p:cBhvr>
                                      <p:to>
                                        <p:strVal val="true"/>
                                      </p:to>
                                    </p:set>
                                  </p:childTnLst>
                                  <p:subTnLst>
                                    <p:audio>
                                      <p:cMediaNode>
                                        <p:cTn display="0" masterRel="sameClick">
                                          <p:stCondLst>
                                            <p:cond evt="begin" delay="0">
                                              <p:tn val="626"/>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86"/>
                  </p:tgtEl>
                </p:cond>
              </p:nextCondLst>
            </p:seq>
            <p:seq concurrent="1" nextAc="seek">
              <p:cTn id="631" restart="whenNotActive" fill="hold" evtFilter="cancelBubble" nodeType="interactiveSeq">
                <p:stCondLst>
                  <p:cond evt="onClick" delay="0">
                    <p:tgtEl>
                      <p:spTgt spid="87"/>
                    </p:tgtEl>
                  </p:cond>
                </p:stCondLst>
                <p:endSync evt="end" delay="0">
                  <p:rtn val="all"/>
                </p:endSync>
                <p:childTnLst>
                  <p:par>
                    <p:cTn id="632" fill="hold">
                      <p:stCondLst>
                        <p:cond delay="0"/>
                      </p:stCondLst>
                      <p:childTnLst>
                        <p:par>
                          <p:cTn id="633" fill="hold">
                            <p:stCondLst>
                              <p:cond delay="0"/>
                            </p:stCondLst>
                            <p:childTnLst>
                              <p:par>
                                <p:cTn id="63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35" dur="250" autoRev="1" fill="remove"/>
                                        <p:tgtEl>
                                          <p:spTgt spid="87"/>
                                        </p:tgtEl>
                                        <p:attrNameLst>
                                          <p:attrName>style.color</p:attrName>
                                        </p:attrNameLst>
                                      </p:cBhvr>
                                      <p:to>
                                        <a:srgbClr val="FF3399"/>
                                      </p:to>
                                    </p:animClr>
                                    <p:animClr clrSpc="rgb" dir="cw">
                                      <p:cBhvr>
                                        <p:cTn id="636" dur="250" autoRev="1" fill="remove"/>
                                        <p:tgtEl>
                                          <p:spTgt spid="87"/>
                                        </p:tgtEl>
                                        <p:attrNameLst>
                                          <p:attrName>fillcolor</p:attrName>
                                        </p:attrNameLst>
                                      </p:cBhvr>
                                      <p:to>
                                        <a:srgbClr val="FF3399"/>
                                      </p:to>
                                    </p:animClr>
                                    <p:set>
                                      <p:cBhvr>
                                        <p:cTn id="637" dur="250" autoRev="1" fill="remove"/>
                                        <p:tgtEl>
                                          <p:spTgt spid="87"/>
                                        </p:tgtEl>
                                        <p:attrNameLst>
                                          <p:attrName>fill.type</p:attrName>
                                        </p:attrNameLst>
                                      </p:cBhvr>
                                      <p:to>
                                        <p:strVal val="solid"/>
                                      </p:to>
                                    </p:set>
                                    <p:set>
                                      <p:cBhvr>
                                        <p:cTn id="638" dur="250" autoRev="1" fill="remove"/>
                                        <p:tgtEl>
                                          <p:spTgt spid="87"/>
                                        </p:tgtEl>
                                        <p:attrNameLst>
                                          <p:attrName>fill.on</p:attrName>
                                        </p:attrNameLst>
                                      </p:cBhvr>
                                      <p:to>
                                        <p:strVal val="true"/>
                                      </p:to>
                                    </p:set>
                                  </p:childTnLst>
                                  <p:subTnLst>
                                    <p:audio>
                                      <p:cMediaNode>
                                        <p:cTn display="0" masterRel="sameClick">
                                          <p:stCondLst>
                                            <p:cond evt="begin" delay="0">
                                              <p:tn val="634"/>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87"/>
                  </p:tgtEl>
                </p:cond>
              </p:nextCondLst>
            </p:seq>
            <p:seq concurrent="1" nextAc="seek">
              <p:cTn id="639" restart="whenNotActive" fill="hold" evtFilter="cancelBubble" nodeType="interactiveSeq">
                <p:stCondLst>
                  <p:cond evt="onClick" delay="0">
                    <p:tgtEl>
                      <p:spTgt spid="88"/>
                    </p:tgtEl>
                  </p:cond>
                </p:stCondLst>
                <p:endSync evt="end" delay="0">
                  <p:rtn val="all"/>
                </p:endSync>
                <p:childTnLst>
                  <p:par>
                    <p:cTn id="640" fill="hold">
                      <p:stCondLst>
                        <p:cond delay="0"/>
                      </p:stCondLst>
                      <p:childTnLst>
                        <p:par>
                          <p:cTn id="641" fill="hold">
                            <p:stCondLst>
                              <p:cond delay="0"/>
                            </p:stCondLst>
                            <p:childTnLst>
                              <p:par>
                                <p:cTn id="64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43" dur="250" autoRev="1" fill="remove"/>
                                        <p:tgtEl>
                                          <p:spTgt spid="88"/>
                                        </p:tgtEl>
                                        <p:attrNameLst>
                                          <p:attrName>style.color</p:attrName>
                                        </p:attrNameLst>
                                      </p:cBhvr>
                                      <p:to>
                                        <a:srgbClr val="FF3399"/>
                                      </p:to>
                                    </p:animClr>
                                    <p:animClr clrSpc="rgb" dir="cw">
                                      <p:cBhvr>
                                        <p:cTn id="644" dur="250" autoRev="1" fill="remove"/>
                                        <p:tgtEl>
                                          <p:spTgt spid="88"/>
                                        </p:tgtEl>
                                        <p:attrNameLst>
                                          <p:attrName>fillcolor</p:attrName>
                                        </p:attrNameLst>
                                      </p:cBhvr>
                                      <p:to>
                                        <a:srgbClr val="FF3399"/>
                                      </p:to>
                                    </p:animClr>
                                    <p:set>
                                      <p:cBhvr>
                                        <p:cTn id="645" dur="250" autoRev="1" fill="remove"/>
                                        <p:tgtEl>
                                          <p:spTgt spid="88"/>
                                        </p:tgtEl>
                                        <p:attrNameLst>
                                          <p:attrName>fill.type</p:attrName>
                                        </p:attrNameLst>
                                      </p:cBhvr>
                                      <p:to>
                                        <p:strVal val="solid"/>
                                      </p:to>
                                    </p:set>
                                    <p:set>
                                      <p:cBhvr>
                                        <p:cTn id="646" dur="250" autoRev="1" fill="remove"/>
                                        <p:tgtEl>
                                          <p:spTgt spid="88"/>
                                        </p:tgtEl>
                                        <p:attrNameLst>
                                          <p:attrName>fill.on</p:attrName>
                                        </p:attrNameLst>
                                      </p:cBhvr>
                                      <p:to>
                                        <p:strVal val="true"/>
                                      </p:to>
                                    </p:set>
                                  </p:childTnLst>
                                  <p:subTnLst>
                                    <p:audio>
                                      <p:cMediaNode>
                                        <p:cTn display="0" masterRel="sameClick">
                                          <p:stCondLst>
                                            <p:cond evt="begin" delay="0">
                                              <p:tn val="642"/>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88"/>
                  </p:tgtEl>
                </p:cond>
              </p:nextCondLst>
            </p:seq>
          </p:childTnLst>
        </p:cTn>
      </p:par>
    </p:tnLst>
    <p:bldLst>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8FD2FF4E-1A24-4187-9CF0-4E86F021F0F2}"/>
              </a:ext>
            </a:extLst>
          </p:cNvPr>
          <p:cNvGrpSpPr/>
          <p:nvPr/>
        </p:nvGrpSpPr>
        <p:grpSpPr>
          <a:xfrm>
            <a:off x="0" y="0"/>
            <a:ext cx="12192000" cy="6858000"/>
            <a:chOff x="0" y="0"/>
            <a:chExt cx="12192000" cy="6858000"/>
          </a:xfrm>
        </p:grpSpPr>
        <p:pic>
          <p:nvPicPr>
            <p:cNvPr id="16386" name="Picture 2" descr="How Dense Are The Planets? - Universe Today">
              <a:extLst>
                <a:ext uri="{FF2B5EF4-FFF2-40B4-BE49-F238E27FC236}">
                  <a16:creationId xmlns:a16="http://schemas.microsoft.com/office/drawing/2014/main" id="{0710B26B-5129-4EE1-8CBF-4AF8B323C3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7175" y="0"/>
              <a:ext cx="913765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a:extLst>
                <a:ext uri="{FF2B5EF4-FFF2-40B4-BE49-F238E27FC236}">
                  <a16:creationId xmlns:a16="http://schemas.microsoft.com/office/drawing/2014/main" id="{572415F7-AD2C-4135-A757-34B8CF81BF09}"/>
                </a:ext>
              </a:extLst>
            </p:cNvPr>
            <p:cNvSpPr/>
            <p:nvPr/>
          </p:nvSpPr>
          <p:spPr>
            <a:xfrm>
              <a:off x="10566400" y="0"/>
              <a:ext cx="1625600" cy="6858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A5D268D8-2BBD-43FF-AE0C-EDE1B5140468}"/>
                </a:ext>
              </a:extLst>
            </p:cNvPr>
            <p:cNvSpPr/>
            <p:nvPr/>
          </p:nvSpPr>
          <p:spPr>
            <a:xfrm>
              <a:off x="0" y="0"/>
              <a:ext cx="1625600" cy="6858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椭圆 6">
            <a:extLst>
              <a:ext uri="{FF2B5EF4-FFF2-40B4-BE49-F238E27FC236}">
                <a16:creationId xmlns:a16="http://schemas.microsoft.com/office/drawing/2014/main" id="{B4BCCAEB-D445-4C9C-969D-116C20752A8B}"/>
              </a:ext>
            </a:extLst>
          </p:cNvPr>
          <p:cNvSpPr/>
          <p:nvPr/>
        </p:nvSpPr>
        <p:spPr>
          <a:xfrm>
            <a:off x="2399272" y="716097"/>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AC508C0E-8A99-45DD-B50F-14090BA2E7D2}"/>
              </a:ext>
            </a:extLst>
          </p:cNvPr>
          <p:cNvSpPr/>
          <p:nvPr/>
        </p:nvSpPr>
        <p:spPr>
          <a:xfrm>
            <a:off x="4239089" y="1454227"/>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E15EB3CC-27D3-4574-9AA6-E0F76C4FC1E1}"/>
              </a:ext>
            </a:extLst>
          </p:cNvPr>
          <p:cNvSpPr/>
          <p:nvPr/>
        </p:nvSpPr>
        <p:spPr>
          <a:xfrm>
            <a:off x="5838430" y="1196656"/>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5ECDBAB2-088F-4B4F-9DA2-A97169B4D421}"/>
              </a:ext>
            </a:extLst>
          </p:cNvPr>
          <p:cNvSpPr/>
          <p:nvPr/>
        </p:nvSpPr>
        <p:spPr>
          <a:xfrm>
            <a:off x="5967215" y="2573765"/>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36433429-F7AB-466A-96CB-BEFD097462CD}"/>
              </a:ext>
            </a:extLst>
          </p:cNvPr>
          <p:cNvSpPr/>
          <p:nvPr/>
        </p:nvSpPr>
        <p:spPr>
          <a:xfrm>
            <a:off x="7663813" y="1868685"/>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42D0DA08-6A74-4E74-B221-317925601237}"/>
              </a:ext>
            </a:extLst>
          </p:cNvPr>
          <p:cNvSpPr/>
          <p:nvPr/>
        </p:nvSpPr>
        <p:spPr>
          <a:xfrm>
            <a:off x="3576555" y="2702550"/>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E37B006A-7DED-4E12-AFD5-D9BE32D1882B}"/>
              </a:ext>
            </a:extLst>
          </p:cNvPr>
          <p:cNvSpPr/>
          <p:nvPr/>
        </p:nvSpPr>
        <p:spPr>
          <a:xfrm>
            <a:off x="2894572" y="1516911"/>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ABA30654-D6C6-49FB-BBEA-80469D48B736}"/>
              </a:ext>
            </a:extLst>
          </p:cNvPr>
          <p:cNvSpPr/>
          <p:nvPr/>
        </p:nvSpPr>
        <p:spPr>
          <a:xfrm>
            <a:off x="4734389" y="2255041"/>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03E59822-6DD3-47B3-86BF-830B2A7316A3}"/>
              </a:ext>
            </a:extLst>
          </p:cNvPr>
          <p:cNvSpPr/>
          <p:nvPr/>
        </p:nvSpPr>
        <p:spPr>
          <a:xfrm>
            <a:off x="6333730" y="1997470"/>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F59818AA-418B-43B9-BA76-D23B5751286F}"/>
              </a:ext>
            </a:extLst>
          </p:cNvPr>
          <p:cNvSpPr/>
          <p:nvPr/>
        </p:nvSpPr>
        <p:spPr>
          <a:xfrm>
            <a:off x="6462515" y="3374579"/>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597B239D-0204-4163-93BA-0EF9415459E2}"/>
              </a:ext>
            </a:extLst>
          </p:cNvPr>
          <p:cNvSpPr/>
          <p:nvPr/>
        </p:nvSpPr>
        <p:spPr>
          <a:xfrm>
            <a:off x="8159113" y="2669499"/>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405463D8-B488-4AC2-9C63-F9FCEDE81D3E}"/>
              </a:ext>
            </a:extLst>
          </p:cNvPr>
          <p:cNvSpPr/>
          <p:nvPr/>
        </p:nvSpPr>
        <p:spPr>
          <a:xfrm>
            <a:off x="4071855" y="3503364"/>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40B6996E-9BC1-469F-B520-5456C57B15F1}"/>
              </a:ext>
            </a:extLst>
          </p:cNvPr>
          <p:cNvSpPr/>
          <p:nvPr/>
        </p:nvSpPr>
        <p:spPr>
          <a:xfrm>
            <a:off x="9940085" y="4253480"/>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8FE339A4-69FA-4476-B1B8-B99D9C320400}"/>
              </a:ext>
            </a:extLst>
          </p:cNvPr>
          <p:cNvSpPr/>
          <p:nvPr/>
        </p:nvSpPr>
        <p:spPr>
          <a:xfrm>
            <a:off x="5170844" y="3901706"/>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D2819A34-B5C2-47DE-BFC9-18374C465033}"/>
              </a:ext>
            </a:extLst>
          </p:cNvPr>
          <p:cNvSpPr/>
          <p:nvPr/>
        </p:nvSpPr>
        <p:spPr>
          <a:xfrm>
            <a:off x="7010661" y="4639836"/>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137F1F26-99EE-4019-A70B-C5B8A9EB3F3C}"/>
              </a:ext>
            </a:extLst>
          </p:cNvPr>
          <p:cNvSpPr/>
          <p:nvPr/>
        </p:nvSpPr>
        <p:spPr>
          <a:xfrm>
            <a:off x="8610002" y="4382265"/>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92325B76-EB7B-4BDB-A959-EBC9A42A3CA1}"/>
              </a:ext>
            </a:extLst>
          </p:cNvPr>
          <p:cNvSpPr/>
          <p:nvPr/>
        </p:nvSpPr>
        <p:spPr>
          <a:xfrm>
            <a:off x="8738787" y="5759374"/>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55219042-810F-492E-A90C-B29BA858C01F}"/>
              </a:ext>
            </a:extLst>
          </p:cNvPr>
          <p:cNvSpPr/>
          <p:nvPr/>
        </p:nvSpPr>
        <p:spPr>
          <a:xfrm>
            <a:off x="10435385" y="5054294"/>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2AC8DC26-F718-4E75-86B8-C34E6B718016}"/>
              </a:ext>
            </a:extLst>
          </p:cNvPr>
          <p:cNvSpPr/>
          <p:nvPr/>
        </p:nvSpPr>
        <p:spPr>
          <a:xfrm>
            <a:off x="6348127" y="5888159"/>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DA64E517-76A6-4806-B80A-3F52B2509CDC}"/>
              </a:ext>
            </a:extLst>
          </p:cNvPr>
          <p:cNvSpPr/>
          <p:nvPr/>
        </p:nvSpPr>
        <p:spPr>
          <a:xfrm>
            <a:off x="9887171" y="1674922"/>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505AB9EC-E8DC-42D3-A7BF-0245F7DD7990}"/>
              </a:ext>
            </a:extLst>
          </p:cNvPr>
          <p:cNvSpPr/>
          <p:nvPr/>
        </p:nvSpPr>
        <p:spPr>
          <a:xfrm>
            <a:off x="11668143" y="3258903"/>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18DD8345-FEC1-47F0-BFCA-2F11F9E05703}"/>
              </a:ext>
            </a:extLst>
          </p:cNvPr>
          <p:cNvSpPr/>
          <p:nvPr/>
        </p:nvSpPr>
        <p:spPr>
          <a:xfrm>
            <a:off x="6898902" y="2907129"/>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1608EFFD-19CE-4109-8A27-2EED43D3D6E3}"/>
              </a:ext>
            </a:extLst>
          </p:cNvPr>
          <p:cNvSpPr/>
          <p:nvPr/>
        </p:nvSpPr>
        <p:spPr>
          <a:xfrm>
            <a:off x="8738719" y="3645259"/>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15738BCE-EEF1-4945-B950-9EFE8D4F6146}"/>
              </a:ext>
            </a:extLst>
          </p:cNvPr>
          <p:cNvSpPr/>
          <p:nvPr/>
        </p:nvSpPr>
        <p:spPr>
          <a:xfrm>
            <a:off x="10338060" y="3387688"/>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5D7146ED-A8CC-4CA6-B6F8-ED89DF038CB3}"/>
              </a:ext>
            </a:extLst>
          </p:cNvPr>
          <p:cNvSpPr/>
          <p:nvPr/>
        </p:nvSpPr>
        <p:spPr>
          <a:xfrm>
            <a:off x="10466845" y="4764797"/>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63FA1265-21D4-4F73-984F-0B70D265F761}"/>
              </a:ext>
            </a:extLst>
          </p:cNvPr>
          <p:cNvSpPr/>
          <p:nvPr/>
        </p:nvSpPr>
        <p:spPr>
          <a:xfrm>
            <a:off x="8076185" y="4893582"/>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6D4D7FBF-6057-46FD-ABAB-BBFDD65009AC}"/>
              </a:ext>
            </a:extLst>
          </p:cNvPr>
          <p:cNvSpPr/>
          <p:nvPr/>
        </p:nvSpPr>
        <p:spPr>
          <a:xfrm>
            <a:off x="3698651" y="5505628"/>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7712677A-65AD-49F7-86F3-3CC8C2636114}"/>
              </a:ext>
            </a:extLst>
          </p:cNvPr>
          <p:cNvSpPr/>
          <p:nvPr/>
        </p:nvSpPr>
        <p:spPr>
          <a:xfrm>
            <a:off x="4193951" y="6306442"/>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C138DFD3-3850-4BE0-BFFF-828673FACDAA}"/>
              </a:ext>
            </a:extLst>
          </p:cNvPr>
          <p:cNvSpPr/>
          <p:nvPr/>
        </p:nvSpPr>
        <p:spPr>
          <a:xfrm>
            <a:off x="5426709" y="4511051"/>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520BD37D-7523-409C-8848-78DE75A29DD7}"/>
              </a:ext>
            </a:extLst>
          </p:cNvPr>
          <p:cNvSpPr/>
          <p:nvPr/>
        </p:nvSpPr>
        <p:spPr>
          <a:xfrm>
            <a:off x="4096626" y="4639836"/>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DF552D84-DFC6-4D55-9562-B040405CA2F5}"/>
              </a:ext>
            </a:extLst>
          </p:cNvPr>
          <p:cNvSpPr/>
          <p:nvPr/>
        </p:nvSpPr>
        <p:spPr>
          <a:xfrm>
            <a:off x="4225411" y="6016945"/>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E42E5FE6-A7DA-4253-B6CB-C98287A8CB9E}"/>
              </a:ext>
            </a:extLst>
          </p:cNvPr>
          <p:cNvSpPr/>
          <p:nvPr/>
        </p:nvSpPr>
        <p:spPr>
          <a:xfrm>
            <a:off x="5922009" y="5311865"/>
            <a:ext cx="28800" cy="288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6203629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 dur="250" autoRev="1" fill="remove"/>
                                        <p:tgtEl>
                                          <p:spTgt spid="7"/>
                                        </p:tgtEl>
                                        <p:attrNameLst>
                                          <p:attrName>style.color</p:attrName>
                                        </p:attrNameLst>
                                      </p:cBhvr>
                                      <p:to>
                                        <a:srgbClr val="FF3399"/>
                                      </p:to>
                                    </p:animClr>
                                    <p:animClr clrSpc="rgb" dir="cw">
                                      <p:cBhvr>
                                        <p:cTn id="7" dur="250" autoRev="1" fill="remove"/>
                                        <p:tgtEl>
                                          <p:spTgt spid="7"/>
                                        </p:tgtEl>
                                        <p:attrNameLst>
                                          <p:attrName>fillcolor</p:attrName>
                                        </p:attrNameLst>
                                      </p:cBhvr>
                                      <p:to>
                                        <a:srgbClr val="FF3399"/>
                                      </p:to>
                                    </p:animClr>
                                    <p:set>
                                      <p:cBhvr>
                                        <p:cTn id="8" dur="250" autoRev="1" fill="remove"/>
                                        <p:tgtEl>
                                          <p:spTgt spid="7"/>
                                        </p:tgtEl>
                                        <p:attrNameLst>
                                          <p:attrName>fill.type</p:attrName>
                                        </p:attrNameLst>
                                      </p:cBhvr>
                                      <p:to>
                                        <p:strVal val="solid"/>
                                      </p:to>
                                    </p:set>
                                    <p:set>
                                      <p:cBhvr>
                                        <p:cTn id="9" dur="250" autoRev="1" fill="remove"/>
                                        <p:tgtEl>
                                          <p:spTgt spid="7"/>
                                        </p:tgtEl>
                                        <p:attrNameLst>
                                          <p:attrName>fill.on</p:attrName>
                                        </p:attrNameLst>
                                      </p:cBhvr>
                                      <p:to>
                                        <p:strVal val="true"/>
                                      </p:to>
                                    </p:set>
                                  </p:childTnLst>
                                  <p:subTnLst>
                                    <p:audio>
                                      <p:cMediaNode>
                                        <p:cTn display="0" masterRel="sameClick">
                                          <p:stCondLst>
                                            <p:cond evt="begin" delay="0">
                                              <p:tn val="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
                  </p:tgtEl>
                </p:cond>
              </p:nextCondLst>
            </p:seq>
            <p:seq concurrent="1" nextAc="seek">
              <p:cTn id="10" restart="whenNotActive" fill="hold" evtFilter="cancelBubble" nodeType="interactiveSeq">
                <p:stCondLst>
                  <p:cond evt="onClick" delay="0">
                    <p:tgtEl>
                      <p:spTgt spid="8"/>
                    </p:tgtEl>
                  </p:cond>
                </p:stCondLst>
                <p:endSync evt="end" delay="0">
                  <p:rtn val="all"/>
                </p:endSync>
                <p:childTnLst>
                  <p:par>
                    <p:cTn id="11" fill="hold">
                      <p:stCondLst>
                        <p:cond delay="0"/>
                      </p:stCondLst>
                      <p:childTnLst>
                        <p:par>
                          <p:cTn id="12" fill="hold">
                            <p:stCondLst>
                              <p:cond delay="0"/>
                            </p:stCondLst>
                            <p:childTnLst>
                              <p:par>
                                <p:cTn id="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 dur="250" autoRev="1" fill="remove"/>
                                        <p:tgtEl>
                                          <p:spTgt spid="8"/>
                                        </p:tgtEl>
                                        <p:attrNameLst>
                                          <p:attrName>style.color</p:attrName>
                                        </p:attrNameLst>
                                      </p:cBhvr>
                                      <p:to>
                                        <a:srgbClr val="FF3399"/>
                                      </p:to>
                                    </p:animClr>
                                    <p:animClr clrSpc="rgb" dir="cw">
                                      <p:cBhvr>
                                        <p:cTn id="15" dur="250" autoRev="1" fill="remove"/>
                                        <p:tgtEl>
                                          <p:spTgt spid="8"/>
                                        </p:tgtEl>
                                        <p:attrNameLst>
                                          <p:attrName>fillcolor</p:attrName>
                                        </p:attrNameLst>
                                      </p:cBhvr>
                                      <p:to>
                                        <a:srgbClr val="FF3399"/>
                                      </p:to>
                                    </p:animClr>
                                    <p:set>
                                      <p:cBhvr>
                                        <p:cTn id="16" dur="250" autoRev="1" fill="remove"/>
                                        <p:tgtEl>
                                          <p:spTgt spid="8"/>
                                        </p:tgtEl>
                                        <p:attrNameLst>
                                          <p:attrName>fill.type</p:attrName>
                                        </p:attrNameLst>
                                      </p:cBhvr>
                                      <p:to>
                                        <p:strVal val="solid"/>
                                      </p:to>
                                    </p:set>
                                    <p:set>
                                      <p:cBhvr>
                                        <p:cTn id="17" dur="250" autoRev="1" fill="remove"/>
                                        <p:tgtEl>
                                          <p:spTgt spid="8"/>
                                        </p:tgtEl>
                                        <p:attrNameLst>
                                          <p:attrName>fill.on</p:attrName>
                                        </p:attrNameLst>
                                      </p:cBhvr>
                                      <p:to>
                                        <p:strVal val="true"/>
                                      </p:to>
                                    </p:set>
                                  </p:childTnLst>
                                  <p:subTnLst>
                                    <p:audio>
                                      <p:cMediaNode>
                                        <p:cTn display="0" masterRel="sameClick">
                                          <p:stCondLst>
                                            <p:cond evt="begin" delay="0">
                                              <p:tn val="1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
                  </p:tgtEl>
                </p:cond>
              </p:nextCondLst>
            </p:seq>
            <p:seq concurrent="1" nextAc="seek">
              <p:cTn id="18" restart="whenNotActive" fill="hold" evtFilter="cancelBubble" nodeType="interactiveSeq">
                <p:stCondLst>
                  <p:cond evt="onClick" delay="0">
                    <p:tgtEl>
                      <p:spTgt spid="9"/>
                    </p:tgtEl>
                  </p:cond>
                </p:stCondLst>
                <p:endSync evt="end" delay="0">
                  <p:rtn val="all"/>
                </p:endSync>
                <p:childTnLst>
                  <p:par>
                    <p:cTn id="19" fill="hold">
                      <p:stCondLst>
                        <p:cond delay="0"/>
                      </p:stCondLst>
                      <p:childTnLst>
                        <p:par>
                          <p:cTn id="20" fill="hold">
                            <p:stCondLst>
                              <p:cond delay="0"/>
                            </p:stCondLst>
                            <p:childTnLst>
                              <p:par>
                                <p:cTn id="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 dur="250" autoRev="1" fill="remove"/>
                                        <p:tgtEl>
                                          <p:spTgt spid="9"/>
                                        </p:tgtEl>
                                        <p:attrNameLst>
                                          <p:attrName>style.color</p:attrName>
                                        </p:attrNameLst>
                                      </p:cBhvr>
                                      <p:to>
                                        <a:srgbClr val="FF3399"/>
                                      </p:to>
                                    </p:animClr>
                                    <p:animClr clrSpc="rgb" dir="cw">
                                      <p:cBhvr>
                                        <p:cTn id="23" dur="250" autoRev="1" fill="remove"/>
                                        <p:tgtEl>
                                          <p:spTgt spid="9"/>
                                        </p:tgtEl>
                                        <p:attrNameLst>
                                          <p:attrName>fillcolor</p:attrName>
                                        </p:attrNameLst>
                                      </p:cBhvr>
                                      <p:to>
                                        <a:srgbClr val="FF3399"/>
                                      </p:to>
                                    </p:animClr>
                                    <p:set>
                                      <p:cBhvr>
                                        <p:cTn id="24" dur="250" autoRev="1" fill="remove"/>
                                        <p:tgtEl>
                                          <p:spTgt spid="9"/>
                                        </p:tgtEl>
                                        <p:attrNameLst>
                                          <p:attrName>fill.type</p:attrName>
                                        </p:attrNameLst>
                                      </p:cBhvr>
                                      <p:to>
                                        <p:strVal val="solid"/>
                                      </p:to>
                                    </p:set>
                                    <p:set>
                                      <p:cBhvr>
                                        <p:cTn id="25" dur="250" autoRev="1" fill="remove"/>
                                        <p:tgtEl>
                                          <p:spTgt spid="9"/>
                                        </p:tgtEl>
                                        <p:attrNameLst>
                                          <p:attrName>fill.on</p:attrName>
                                        </p:attrNameLst>
                                      </p:cBhvr>
                                      <p:to>
                                        <p:strVal val="true"/>
                                      </p:to>
                                    </p:set>
                                  </p:childTnLst>
                                  <p:subTnLst>
                                    <p:audio>
                                      <p:cMediaNode>
                                        <p:cTn display="0" masterRel="sameClick">
                                          <p:stCondLst>
                                            <p:cond evt="begin" delay="0">
                                              <p:tn val="2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9"/>
                  </p:tgtEl>
                </p:cond>
              </p:nextCondLst>
            </p:seq>
            <p:seq concurrent="1" nextAc="seek">
              <p:cTn id="26" restart="whenNotActive" fill="hold" evtFilter="cancelBubble" nodeType="interactiveSeq">
                <p:stCondLst>
                  <p:cond evt="onClick" delay="0">
                    <p:tgtEl>
                      <p:spTgt spid="10"/>
                    </p:tgtEl>
                  </p:cond>
                </p:stCondLst>
                <p:endSync evt="end" delay="0">
                  <p:rtn val="all"/>
                </p:endSync>
                <p:childTnLst>
                  <p:par>
                    <p:cTn id="27" fill="hold">
                      <p:stCondLst>
                        <p:cond delay="0"/>
                      </p:stCondLst>
                      <p:childTnLst>
                        <p:par>
                          <p:cTn id="28" fill="hold">
                            <p:stCondLst>
                              <p:cond delay="0"/>
                            </p:stCondLst>
                            <p:childTnLst>
                              <p:par>
                                <p:cTn id="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 dur="250" autoRev="1" fill="remove"/>
                                        <p:tgtEl>
                                          <p:spTgt spid="10"/>
                                        </p:tgtEl>
                                        <p:attrNameLst>
                                          <p:attrName>style.color</p:attrName>
                                        </p:attrNameLst>
                                      </p:cBhvr>
                                      <p:to>
                                        <a:srgbClr val="FF3399"/>
                                      </p:to>
                                    </p:animClr>
                                    <p:animClr clrSpc="rgb" dir="cw">
                                      <p:cBhvr>
                                        <p:cTn id="31" dur="250" autoRev="1" fill="remove"/>
                                        <p:tgtEl>
                                          <p:spTgt spid="10"/>
                                        </p:tgtEl>
                                        <p:attrNameLst>
                                          <p:attrName>fillcolor</p:attrName>
                                        </p:attrNameLst>
                                      </p:cBhvr>
                                      <p:to>
                                        <a:srgbClr val="FF3399"/>
                                      </p:to>
                                    </p:animClr>
                                    <p:set>
                                      <p:cBhvr>
                                        <p:cTn id="32" dur="250" autoRev="1" fill="remove"/>
                                        <p:tgtEl>
                                          <p:spTgt spid="10"/>
                                        </p:tgtEl>
                                        <p:attrNameLst>
                                          <p:attrName>fill.type</p:attrName>
                                        </p:attrNameLst>
                                      </p:cBhvr>
                                      <p:to>
                                        <p:strVal val="solid"/>
                                      </p:to>
                                    </p:set>
                                    <p:set>
                                      <p:cBhvr>
                                        <p:cTn id="33" dur="250" autoRev="1" fill="remove"/>
                                        <p:tgtEl>
                                          <p:spTgt spid="10"/>
                                        </p:tgtEl>
                                        <p:attrNameLst>
                                          <p:attrName>fill.on</p:attrName>
                                        </p:attrNameLst>
                                      </p:cBhvr>
                                      <p:to>
                                        <p:strVal val="true"/>
                                      </p:to>
                                    </p:set>
                                  </p:childTnLst>
                                  <p:subTnLst>
                                    <p:audio>
                                      <p:cMediaNode>
                                        <p:cTn display="0" masterRel="sameClick">
                                          <p:stCondLst>
                                            <p:cond evt="begin" delay="0">
                                              <p:tn val="2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0"/>
                  </p:tgtEl>
                </p:cond>
              </p:nextCondLst>
            </p:seq>
            <p:seq concurrent="1" nextAc="seek">
              <p:cTn id="34" restart="whenNotActive" fill="hold" evtFilter="cancelBubble" nodeType="interactiveSeq">
                <p:stCondLst>
                  <p:cond evt="onClick" delay="0">
                    <p:tgtEl>
                      <p:spTgt spid="11"/>
                    </p:tgtEl>
                  </p:cond>
                </p:stCondLst>
                <p:endSync evt="end" delay="0">
                  <p:rtn val="all"/>
                </p:endSync>
                <p:childTnLst>
                  <p:par>
                    <p:cTn id="35" fill="hold">
                      <p:stCondLst>
                        <p:cond delay="0"/>
                      </p:stCondLst>
                      <p:childTnLst>
                        <p:par>
                          <p:cTn id="36" fill="hold">
                            <p:stCondLst>
                              <p:cond delay="0"/>
                            </p:stCondLst>
                            <p:childTnLst>
                              <p:par>
                                <p:cTn id="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 dur="250" autoRev="1" fill="remove"/>
                                        <p:tgtEl>
                                          <p:spTgt spid="11"/>
                                        </p:tgtEl>
                                        <p:attrNameLst>
                                          <p:attrName>style.color</p:attrName>
                                        </p:attrNameLst>
                                      </p:cBhvr>
                                      <p:to>
                                        <a:srgbClr val="FF3399"/>
                                      </p:to>
                                    </p:animClr>
                                    <p:animClr clrSpc="rgb" dir="cw">
                                      <p:cBhvr>
                                        <p:cTn id="39" dur="250" autoRev="1" fill="remove"/>
                                        <p:tgtEl>
                                          <p:spTgt spid="11"/>
                                        </p:tgtEl>
                                        <p:attrNameLst>
                                          <p:attrName>fillcolor</p:attrName>
                                        </p:attrNameLst>
                                      </p:cBhvr>
                                      <p:to>
                                        <a:srgbClr val="FF3399"/>
                                      </p:to>
                                    </p:animClr>
                                    <p:set>
                                      <p:cBhvr>
                                        <p:cTn id="40" dur="250" autoRev="1" fill="remove"/>
                                        <p:tgtEl>
                                          <p:spTgt spid="11"/>
                                        </p:tgtEl>
                                        <p:attrNameLst>
                                          <p:attrName>fill.type</p:attrName>
                                        </p:attrNameLst>
                                      </p:cBhvr>
                                      <p:to>
                                        <p:strVal val="solid"/>
                                      </p:to>
                                    </p:set>
                                    <p:set>
                                      <p:cBhvr>
                                        <p:cTn id="41" dur="250" autoRev="1" fill="remove"/>
                                        <p:tgtEl>
                                          <p:spTgt spid="11"/>
                                        </p:tgtEl>
                                        <p:attrNameLst>
                                          <p:attrName>fill.on</p:attrName>
                                        </p:attrNameLst>
                                      </p:cBhvr>
                                      <p:to>
                                        <p:strVal val="true"/>
                                      </p:to>
                                    </p:set>
                                  </p:childTnLst>
                                  <p:subTnLst>
                                    <p:audio>
                                      <p:cMediaNode>
                                        <p:cTn display="0" masterRel="sameClick">
                                          <p:stCondLst>
                                            <p:cond evt="begin" delay="0">
                                              <p:tn val="3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1"/>
                  </p:tgtEl>
                </p:cond>
              </p:nextCondLst>
            </p:seq>
            <p:seq concurrent="1" nextAc="seek">
              <p:cTn id="42" restart="whenNotActive" fill="hold" evtFilter="cancelBubble" nodeType="interactiveSeq">
                <p:stCondLst>
                  <p:cond evt="onClick" delay="0">
                    <p:tgtEl>
                      <p:spTgt spid="12"/>
                    </p:tgtEl>
                  </p:cond>
                </p:stCondLst>
                <p:endSync evt="end" delay="0">
                  <p:rtn val="all"/>
                </p:endSync>
                <p:childTnLst>
                  <p:par>
                    <p:cTn id="43" fill="hold">
                      <p:stCondLst>
                        <p:cond delay="0"/>
                      </p:stCondLst>
                      <p:childTnLst>
                        <p:par>
                          <p:cTn id="44" fill="hold">
                            <p:stCondLst>
                              <p:cond delay="0"/>
                            </p:stCondLst>
                            <p:childTnLst>
                              <p:par>
                                <p:cTn id="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 dur="250" autoRev="1" fill="remove"/>
                                        <p:tgtEl>
                                          <p:spTgt spid="12"/>
                                        </p:tgtEl>
                                        <p:attrNameLst>
                                          <p:attrName>style.color</p:attrName>
                                        </p:attrNameLst>
                                      </p:cBhvr>
                                      <p:to>
                                        <a:srgbClr val="FF3399"/>
                                      </p:to>
                                    </p:animClr>
                                    <p:animClr clrSpc="rgb" dir="cw">
                                      <p:cBhvr>
                                        <p:cTn id="47" dur="250" autoRev="1" fill="remove"/>
                                        <p:tgtEl>
                                          <p:spTgt spid="12"/>
                                        </p:tgtEl>
                                        <p:attrNameLst>
                                          <p:attrName>fillcolor</p:attrName>
                                        </p:attrNameLst>
                                      </p:cBhvr>
                                      <p:to>
                                        <a:srgbClr val="FF3399"/>
                                      </p:to>
                                    </p:animClr>
                                    <p:set>
                                      <p:cBhvr>
                                        <p:cTn id="48" dur="250" autoRev="1" fill="remove"/>
                                        <p:tgtEl>
                                          <p:spTgt spid="12"/>
                                        </p:tgtEl>
                                        <p:attrNameLst>
                                          <p:attrName>fill.type</p:attrName>
                                        </p:attrNameLst>
                                      </p:cBhvr>
                                      <p:to>
                                        <p:strVal val="solid"/>
                                      </p:to>
                                    </p:set>
                                    <p:set>
                                      <p:cBhvr>
                                        <p:cTn id="49" dur="250" autoRev="1" fill="remove"/>
                                        <p:tgtEl>
                                          <p:spTgt spid="12"/>
                                        </p:tgtEl>
                                        <p:attrNameLst>
                                          <p:attrName>fill.on</p:attrName>
                                        </p:attrNameLst>
                                      </p:cBhvr>
                                      <p:to>
                                        <p:strVal val="true"/>
                                      </p:to>
                                    </p:set>
                                  </p:childTnLst>
                                  <p:subTnLst>
                                    <p:audio>
                                      <p:cMediaNode>
                                        <p:cTn display="0" masterRel="sameClick">
                                          <p:stCondLst>
                                            <p:cond evt="begin" delay="0">
                                              <p:tn val="4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2"/>
                  </p:tgtEl>
                </p:cond>
              </p:nextCondLst>
            </p:seq>
            <p:seq concurrent="1" nextAc="seek">
              <p:cTn id="50" restart="whenNotActive" fill="hold" evtFilter="cancelBubble" nodeType="interactiveSeq">
                <p:stCondLst>
                  <p:cond evt="onClick" delay="0">
                    <p:tgtEl>
                      <p:spTgt spid="13"/>
                    </p:tgtEl>
                  </p:cond>
                </p:stCondLst>
                <p:endSync evt="end" delay="0">
                  <p:rtn val="all"/>
                </p:endSync>
                <p:childTnLst>
                  <p:par>
                    <p:cTn id="51" fill="hold">
                      <p:stCondLst>
                        <p:cond delay="0"/>
                      </p:stCondLst>
                      <p:childTnLst>
                        <p:par>
                          <p:cTn id="52" fill="hold">
                            <p:stCondLst>
                              <p:cond delay="0"/>
                            </p:stCondLst>
                            <p:childTnLst>
                              <p:par>
                                <p:cTn id="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 dur="250" autoRev="1" fill="remove"/>
                                        <p:tgtEl>
                                          <p:spTgt spid="13"/>
                                        </p:tgtEl>
                                        <p:attrNameLst>
                                          <p:attrName>style.color</p:attrName>
                                        </p:attrNameLst>
                                      </p:cBhvr>
                                      <p:to>
                                        <a:srgbClr val="FF3399"/>
                                      </p:to>
                                    </p:animClr>
                                    <p:animClr clrSpc="rgb" dir="cw">
                                      <p:cBhvr>
                                        <p:cTn id="55" dur="250" autoRev="1" fill="remove"/>
                                        <p:tgtEl>
                                          <p:spTgt spid="13"/>
                                        </p:tgtEl>
                                        <p:attrNameLst>
                                          <p:attrName>fillcolor</p:attrName>
                                        </p:attrNameLst>
                                      </p:cBhvr>
                                      <p:to>
                                        <a:srgbClr val="FF3399"/>
                                      </p:to>
                                    </p:animClr>
                                    <p:set>
                                      <p:cBhvr>
                                        <p:cTn id="56" dur="250" autoRev="1" fill="remove"/>
                                        <p:tgtEl>
                                          <p:spTgt spid="13"/>
                                        </p:tgtEl>
                                        <p:attrNameLst>
                                          <p:attrName>fill.type</p:attrName>
                                        </p:attrNameLst>
                                      </p:cBhvr>
                                      <p:to>
                                        <p:strVal val="solid"/>
                                      </p:to>
                                    </p:set>
                                    <p:set>
                                      <p:cBhvr>
                                        <p:cTn id="57" dur="250" autoRev="1" fill="remove"/>
                                        <p:tgtEl>
                                          <p:spTgt spid="13"/>
                                        </p:tgtEl>
                                        <p:attrNameLst>
                                          <p:attrName>fill.on</p:attrName>
                                        </p:attrNameLst>
                                      </p:cBhvr>
                                      <p:to>
                                        <p:strVal val="true"/>
                                      </p:to>
                                    </p:set>
                                  </p:childTnLst>
                                  <p:subTnLst>
                                    <p:audio>
                                      <p:cMediaNode>
                                        <p:cTn display="0" masterRel="sameClick">
                                          <p:stCondLst>
                                            <p:cond evt="begin" delay="0">
                                              <p:tn val="5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3"/>
                  </p:tgtEl>
                </p:cond>
              </p:nextCondLst>
            </p:seq>
            <p:seq concurrent="1" nextAc="seek">
              <p:cTn id="58" restart="whenNotActive" fill="hold" evtFilter="cancelBubble" nodeType="interactiveSeq">
                <p:stCondLst>
                  <p:cond evt="onClick" delay="0">
                    <p:tgtEl>
                      <p:spTgt spid="14"/>
                    </p:tgtEl>
                  </p:cond>
                </p:stCondLst>
                <p:endSync evt="end" delay="0">
                  <p:rtn val="all"/>
                </p:endSync>
                <p:childTnLst>
                  <p:par>
                    <p:cTn id="59" fill="hold">
                      <p:stCondLst>
                        <p:cond delay="0"/>
                      </p:stCondLst>
                      <p:childTnLst>
                        <p:par>
                          <p:cTn id="60" fill="hold">
                            <p:stCondLst>
                              <p:cond delay="0"/>
                            </p:stCondLst>
                            <p:childTnLst>
                              <p:par>
                                <p:cTn id="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 dur="250" autoRev="1" fill="remove"/>
                                        <p:tgtEl>
                                          <p:spTgt spid="14"/>
                                        </p:tgtEl>
                                        <p:attrNameLst>
                                          <p:attrName>style.color</p:attrName>
                                        </p:attrNameLst>
                                      </p:cBhvr>
                                      <p:to>
                                        <a:srgbClr val="FF3399"/>
                                      </p:to>
                                    </p:animClr>
                                    <p:animClr clrSpc="rgb" dir="cw">
                                      <p:cBhvr>
                                        <p:cTn id="63" dur="250" autoRev="1" fill="remove"/>
                                        <p:tgtEl>
                                          <p:spTgt spid="14"/>
                                        </p:tgtEl>
                                        <p:attrNameLst>
                                          <p:attrName>fillcolor</p:attrName>
                                        </p:attrNameLst>
                                      </p:cBhvr>
                                      <p:to>
                                        <a:srgbClr val="FF3399"/>
                                      </p:to>
                                    </p:animClr>
                                    <p:set>
                                      <p:cBhvr>
                                        <p:cTn id="64" dur="250" autoRev="1" fill="remove"/>
                                        <p:tgtEl>
                                          <p:spTgt spid="14"/>
                                        </p:tgtEl>
                                        <p:attrNameLst>
                                          <p:attrName>fill.type</p:attrName>
                                        </p:attrNameLst>
                                      </p:cBhvr>
                                      <p:to>
                                        <p:strVal val="solid"/>
                                      </p:to>
                                    </p:set>
                                    <p:set>
                                      <p:cBhvr>
                                        <p:cTn id="65" dur="250" autoRev="1" fill="remove"/>
                                        <p:tgtEl>
                                          <p:spTgt spid="14"/>
                                        </p:tgtEl>
                                        <p:attrNameLst>
                                          <p:attrName>fill.on</p:attrName>
                                        </p:attrNameLst>
                                      </p:cBhvr>
                                      <p:to>
                                        <p:strVal val="true"/>
                                      </p:to>
                                    </p:set>
                                  </p:childTnLst>
                                  <p:subTnLst>
                                    <p:audio>
                                      <p:cMediaNode>
                                        <p:cTn display="0" masterRel="sameClick">
                                          <p:stCondLst>
                                            <p:cond evt="begin" delay="0">
                                              <p:tn val="6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4"/>
                  </p:tgtEl>
                </p:cond>
              </p:nextCondLst>
            </p:seq>
            <p:seq concurrent="1" nextAc="seek">
              <p:cTn id="66" restart="whenNotActive" fill="hold" evtFilter="cancelBubble" nodeType="interactiveSeq">
                <p:stCondLst>
                  <p:cond evt="onClick" delay="0">
                    <p:tgtEl>
                      <p:spTgt spid="15"/>
                    </p:tgtEl>
                  </p:cond>
                </p:stCondLst>
                <p:endSync evt="end" delay="0">
                  <p:rtn val="all"/>
                </p:endSync>
                <p:childTnLst>
                  <p:par>
                    <p:cTn id="67" fill="hold">
                      <p:stCondLst>
                        <p:cond delay="0"/>
                      </p:stCondLst>
                      <p:childTnLst>
                        <p:par>
                          <p:cTn id="68" fill="hold">
                            <p:stCondLst>
                              <p:cond delay="0"/>
                            </p:stCondLst>
                            <p:childTnLst>
                              <p:par>
                                <p:cTn id="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0" dur="250" autoRev="1" fill="remove"/>
                                        <p:tgtEl>
                                          <p:spTgt spid="15"/>
                                        </p:tgtEl>
                                        <p:attrNameLst>
                                          <p:attrName>style.color</p:attrName>
                                        </p:attrNameLst>
                                      </p:cBhvr>
                                      <p:to>
                                        <a:srgbClr val="FF3399"/>
                                      </p:to>
                                    </p:animClr>
                                    <p:animClr clrSpc="rgb" dir="cw">
                                      <p:cBhvr>
                                        <p:cTn id="71" dur="250" autoRev="1" fill="remove"/>
                                        <p:tgtEl>
                                          <p:spTgt spid="15"/>
                                        </p:tgtEl>
                                        <p:attrNameLst>
                                          <p:attrName>fillcolor</p:attrName>
                                        </p:attrNameLst>
                                      </p:cBhvr>
                                      <p:to>
                                        <a:srgbClr val="FF3399"/>
                                      </p:to>
                                    </p:animClr>
                                    <p:set>
                                      <p:cBhvr>
                                        <p:cTn id="72" dur="250" autoRev="1" fill="remove"/>
                                        <p:tgtEl>
                                          <p:spTgt spid="15"/>
                                        </p:tgtEl>
                                        <p:attrNameLst>
                                          <p:attrName>fill.type</p:attrName>
                                        </p:attrNameLst>
                                      </p:cBhvr>
                                      <p:to>
                                        <p:strVal val="solid"/>
                                      </p:to>
                                    </p:set>
                                    <p:set>
                                      <p:cBhvr>
                                        <p:cTn id="73" dur="250" autoRev="1" fill="remove"/>
                                        <p:tgtEl>
                                          <p:spTgt spid="15"/>
                                        </p:tgtEl>
                                        <p:attrNameLst>
                                          <p:attrName>fill.on</p:attrName>
                                        </p:attrNameLst>
                                      </p:cBhvr>
                                      <p:to>
                                        <p:strVal val="true"/>
                                      </p:to>
                                    </p:set>
                                  </p:childTnLst>
                                  <p:subTnLst>
                                    <p:audio>
                                      <p:cMediaNode>
                                        <p:cTn display="0" masterRel="sameClick">
                                          <p:stCondLst>
                                            <p:cond evt="begin" delay="0">
                                              <p:tn val="6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5"/>
                  </p:tgtEl>
                </p:cond>
              </p:nextCondLst>
            </p:seq>
            <p:seq concurrent="1" nextAc="seek">
              <p:cTn id="74" restart="whenNotActive" fill="hold" evtFilter="cancelBubble" nodeType="interactiveSeq">
                <p:stCondLst>
                  <p:cond evt="onClick" delay="0">
                    <p:tgtEl>
                      <p:spTgt spid="16"/>
                    </p:tgtEl>
                  </p:cond>
                </p:stCondLst>
                <p:endSync evt="end" delay="0">
                  <p:rtn val="all"/>
                </p:endSync>
                <p:childTnLst>
                  <p:par>
                    <p:cTn id="75" fill="hold">
                      <p:stCondLst>
                        <p:cond delay="0"/>
                      </p:stCondLst>
                      <p:childTnLst>
                        <p:par>
                          <p:cTn id="76" fill="hold">
                            <p:stCondLst>
                              <p:cond delay="0"/>
                            </p:stCondLst>
                            <p:childTnLst>
                              <p:par>
                                <p:cTn id="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8" dur="250" autoRev="1" fill="remove"/>
                                        <p:tgtEl>
                                          <p:spTgt spid="16"/>
                                        </p:tgtEl>
                                        <p:attrNameLst>
                                          <p:attrName>style.color</p:attrName>
                                        </p:attrNameLst>
                                      </p:cBhvr>
                                      <p:to>
                                        <a:srgbClr val="FF3399"/>
                                      </p:to>
                                    </p:animClr>
                                    <p:animClr clrSpc="rgb" dir="cw">
                                      <p:cBhvr>
                                        <p:cTn id="79" dur="250" autoRev="1" fill="remove"/>
                                        <p:tgtEl>
                                          <p:spTgt spid="16"/>
                                        </p:tgtEl>
                                        <p:attrNameLst>
                                          <p:attrName>fillcolor</p:attrName>
                                        </p:attrNameLst>
                                      </p:cBhvr>
                                      <p:to>
                                        <a:srgbClr val="FF3399"/>
                                      </p:to>
                                    </p:animClr>
                                    <p:set>
                                      <p:cBhvr>
                                        <p:cTn id="80" dur="250" autoRev="1" fill="remove"/>
                                        <p:tgtEl>
                                          <p:spTgt spid="16"/>
                                        </p:tgtEl>
                                        <p:attrNameLst>
                                          <p:attrName>fill.type</p:attrName>
                                        </p:attrNameLst>
                                      </p:cBhvr>
                                      <p:to>
                                        <p:strVal val="solid"/>
                                      </p:to>
                                    </p:set>
                                    <p:set>
                                      <p:cBhvr>
                                        <p:cTn id="81" dur="250" autoRev="1" fill="remove"/>
                                        <p:tgtEl>
                                          <p:spTgt spid="16"/>
                                        </p:tgtEl>
                                        <p:attrNameLst>
                                          <p:attrName>fill.on</p:attrName>
                                        </p:attrNameLst>
                                      </p:cBhvr>
                                      <p:to>
                                        <p:strVal val="true"/>
                                      </p:to>
                                    </p:set>
                                  </p:childTnLst>
                                  <p:subTnLst>
                                    <p:audio>
                                      <p:cMediaNode>
                                        <p:cTn display="0" masterRel="sameClick">
                                          <p:stCondLst>
                                            <p:cond evt="begin" delay="0">
                                              <p:tn val="7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6"/>
                  </p:tgtEl>
                </p:cond>
              </p:nextCondLst>
            </p:seq>
            <p:seq concurrent="1" nextAc="seek">
              <p:cTn id="82" restart="whenNotActive" fill="hold" evtFilter="cancelBubble" nodeType="interactiveSeq">
                <p:stCondLst>
                  <p:cond evt="onClick" delay="0">
                    <p:tgtEl>
                      <p:spTgt spid="17"/>
                    </p:tgtEl>
                  </p:cond>
                </p:stCondLst>
                <p:endSync evt="end" delay="0">
                  <p:rtn val="all"/>
                </p:endSync>
                <p:childTnLst>
                  <p:par>
                    <p:cTn id="83" fill="hold">
                      <p:stCondLst>
                        <p:cond delay="0"/>
                      </p:stCondLst>
                      <p:childTnLst>
                        <p:par>
                          <p:cTn id="84" fill="hold">
                            <p:stCondLst>
                              <p:cond delay="0"/>
                            </p:stCondLst>
                            <p:childTnLst>
                              <p:par>
                                <p:cTn id="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86" dur="250" autoRev="1" fill="remove"/>
                                        <p:tgtEl>
                                          <p:spTgt spid="17"/>
                                        </p:tgtEl>
                                        <p:attrNameLst>
                                          <p:attrName>style.color</p:attrName>
                                        </p:attrNameLst>
                                      </p:cBhvr>
                                      <p:to>
                                        <a:srgbClr val="FF3399"/>
                                      </p:to>
                                    </p:animClr>
                                    <p:animClr clrSpc="rgb" dir="cw">
                                      <p:cBhvr>
                                        <p:cTn id="87" dur="250" autoRev="1" fill="remove"/>
                                        <p:tgtEl>
                                          <p:spTgt spid="17"/>
                                        </p:tgtEl>
                                        <p:attrNameLst>
                                          <p:attrName>fillcolor</p:attrName>
                                        </p:attrNameLst>
                                      </p:cBhvr>
                                      <p:to>
                                        <a:srgbClr val="FF3399"/>
                                      </p:to>
                                    </p:animClr>
                                    <p:set>
                                      <p:cBhvr>
                                        <p:cTn id="88" dur="250" autoRev="1" fill="remove"/>
                                        <p:tgtEl>
                                          <p:spTgt spid="17"/>
                                        </p:tgtEl>
                                        <p:attrNameLst>
                                          <p:attrName>fill.type</p:attrName>
                                        </p:attrNameLst>
                                      </p:cBhvr>
                                      <p:to>
                                        <p:strVal val="solid"/>
                                      </p:to>
                                    </p:set>
                                    <p:set>
                                      <p:cBhvr>
                                        <p:cTn id="89" dur="250" autoRev="1" fill="remove"/>
                                        <p:tgtEl>
                                          <p:spTgt spid="17"/>
                                        </p:tgtEl>
                                        <p:attrNameLst>
                                          <p:attrName>fill.on</p:attrName>
                                        </p:attrNameLst>
                                      </p:cBhvr>
                                      <p:to>
                                        <p:strVal val="true"/>
                                      </p:to>
                                    </p:set>
                                  </p:childTnLst>
                                  <p:subTnLst>
                                    <p:audio>
                                      <p:cMediaNode>
                                        <p:cTn display="0" masterRel="sameClick">
                                          <p:stCondLst>
                                            <p:cond evt="begin" delay="0">
                                              <p:tn val="8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7"/>
                  </p:tgtEl>
                </p:cond>
              </p:nextCondLst>
            </p:seq>
            <p:seq concurrent="1" nextAc="seek">
              <p:cTn id="90" restart="whenNotActive" fill="hold" evtFilter="cancelBubble" nodeType="interactiveSeq">
                <p:stCondLst>
                  <p:cond evt="onClick" delay="0">
                    <p:tgtEl>
                      <p:spTgt spid="18"/>
                    </p:tgtEl>
                  </p:cond>
                </p:stCondLst>
                <p:endSync evt="end" delay="0">
                  <p:rtn val="all"/>
                </p:endSync>
                <p:childTnLst>
                  <p:par>
                    <p:cTn id="91" fill="hold">
                      <p:stCondLst>
                        <p:cond delay="0"/>
                      </p:stCondLst>
                      <p:childTnLst>
                        <p:par>
                          <p:cTn id="92" fill="hold">
                            <p:stCondLst>
                              <p:cond delay="0"/>
                            </p:stCondLst>
                            <p:childTnLst>
                              <p:par>
                                <p:cTn id="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4" dur="250" autoRev="1" fill="remove"/>
                                        <p:tgtEl>
                                          <p:spTgt spid="18"/>
                                        </p:tgtEl>
                                        <p:attrNameLst>
                                          <p:attrName>style.color</p:attrName>
                                        </p:attrNameLst>
                                      </p:cBhvr>
                                      <p:to>
                                        <a:srgbClr val="FF3399"/>
                                      </p:to>
                                    </p:animClr>
                                    <p:animClr clrSpc="rgb" dir="cw">
                                      <p:cBhvr>
                                        <p:cTn id="95" dur="250" autoRev="1" fill="remove"/>
                                        <p:tgtEl>
                                          <p:spTgt spid="18"/>
                                        </p:tgtEl>
                                        <p:attrNameLst>
                                          <p:attrName>fillcolor</p:attrName>
                                        </p:attrNameLst>
                                      </p:cBhvr>
                                      <p:to>
                                        <a:srgbClr val="FF3399"/>
                                      </p:to>
                                    </p:animClr>
                                    <p:set>
                                      <p:cBhvr>
                                        <p:cTn id="96" dur="250" autoRev="1" fill="remove"/>
                                        <p:tgtEl>
                                          <p:spTgt spid="18"/>
                                        </p:tgtEl>
                                        <p:attrNameLst>
                                          <p:attrName>fill.type</p:attrName>
                                        </p:attrNameLst>
                                      </p:cBhvr>
                                      <p:to>
                                        <p:strVal val="solid"/>
                                      </p:to>
                                    </p:set>
                                    <p:set>
                                      <p:cBhvr>
                                        <p:cTn id="97" dur="250" autoRev="1" fill="remove"/>
                                        <p:tgtEl>
                                          <p:spTgt spid="18"/>
                                        </p:tgtEl>
                                        <p:attrNameLst>
                                          <p:attrName>fill.on</p:attrName>
                                        </p:attrNameLst>
                                      </p:cBhvr>
                                      <p:to>
                                        <p:strVal val="true"/>
                                      </p:to>
                                    </p:set>
                                  </p:childTnLst>
                                  <p:subTnLst>
                                    <p:audio>
                                      <p:cMediaNode>
                                        <p:cTn display="0" masterRel="sameClick">
                                          <p:stCondLst>
                                            <p:cond evt="begin" delay="0">
                                              <p:tn val="9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8"/>
                  </p:tgtEl>
                </p:cond>
              </p:nextCondLst>
            </p:seq>
            <p:seq concurrent="1" nextAc="seek">
              <p:cTn id="98" restart="whenNotActive" fill="hold" evtFilter="cancelBubble" nodeType="interactiveSeq">
                <p:stCondLst>
                  <p:cond evt="onClick" delay="0">
                    <p:tgtEl>
                      <p:spTgt spid="19"/>
                    </p:tgtEl>
                  </p:cond>
                </p:stCondLst>
                <p:endSync evt="end" delay="0">
                  <p:rtn val="all"/>
                </p:endSync>
                <p:childTnLst>
                  <p:par>
                    <p:cTn id="99" fill="hold">
                      <p:stCondLst>
                        <p:cond delay="0"/>
                      </p:stCondLst>
                      <p:childTnLst>
                        <p:par>
                          <p:cTn id="100" fill="hold">
                            <p:stCondLst>
                              <p:cond delay="0"/>
                            </p:stCondLst>
                            <p:childTnLst>
                              <p:par>
                                <p:cTn id="1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02" dur="250" autoRev="1" fill="remove"/>
                                        <p:tgtEl>
                                          <p:spTgt spid="19"/>
                                        </p:tgtEl>
                                        <p:attrNameLst>
                                          <p:attrName>style.color</p:attrName>
                                        </p:attrNameLst>
                                      </p:cBhvr>
                                      <p:to>
                                        <a:srgbClr val="FF3399"/>
                                      </p:to>
                                    </p:animClr>
                                    <p:animClr clrSpc="rgb" dir="cw">
                                      <p:cBhvr>
                                        <p:cTn id="103" dur="250" autoRev="1" fill="remove"/>
                                        <p:tgtEl>
                                          <p:spTgt spid="19"/>
                                        </p:tgtEl>
                                        <p:attrNameLst>
                                          <p:attrName>fillcolor</p:attrName>
                                        </p:attrNameLst>
                                      </p:cBhvr>
                                      <p:to>
                                        <a:srgbClr val="FF3399"/>
                                      </p:to>
                                    </p:animClr>
                                    <p:set>
                                      <p:cBhvr>
                                        <p:cTn id="104" dur="250" autoRev="1" fill="remove"/>
                                        <p:tgtEl>
                                          <p:spTgt spid="19"/>
                                        </p:tgtEl>
                                        <p:attrNameLst>
                                          <p:attrName>fill.type</p:attrName>
                                        </p:attrNameLst>
                                      </p:cBhvr>
                                      <p:to>
                                        <p:strVal val="solid"/>
                                      </p:to>
                                    </p:set>
                                    <p:set>
                                      <p:cBhvr>
                                        <p:cTn id="105" dur="250" autoRev="1" fill="remove"/>
                                        <p:tgtEl>
                                          <p:spTgt spid="19"/>
                                        </p:tgtEl>
                                        <p:attrNameLst>
                                          <p:attrName>fill.on</p:attrName>
                                        </p:attrNameLst>
                                      </p:cBhvr>
                                      <p:to>
                                        <p:strVal val="true"/>
                                      </p:to>
                                    </p:set>
                                  </p:childTnLst>
                                  <p:subTnLst>
                                    <p:audio>
                                      <p:cMediaNode>
                                        <p:cTn display="0" masterRel="sameClick">
                                          <p:stCondLst>
                                            <p:cond evt="begin" delay="0">
                                              <p:tn val="10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9"/>
                  </p:tgtEl>
                </p:cond>
              </p:nextCondLst>
            </p:seq>
            <p:seq concurrent="1" nextAc="seek">
              <p:cTn id="106" restart="whenNotActive" fill="hold" evtFilter="cancelBubble" nodeType="interactiveSeq">
                <p:stCondLst>
                  <p:cond evt="onClick" delay="0">
                    <p:tgtEl>
                      <p:spTgt spid="20"/>
                    </p:tgtEl>
                  </p:cond>
                </p:stCondLst>
                <p:endSync evt="end" delay="0">
                  <p:rtn val="all"/>
                </p:endSync>
                <p:childTnLst>
                  <p:par>
                    <p:cTn id="107" fill="hold">
                      <p:stCondLst>
                        <p:cond delay="0"/>
                      </p:stCondLst>
                      <p:childTnLst>
                        <p:par>
                          <p:cTn id="108" fill="hold">
                            <p:stCondLst>
                              <p:cond delay="0"/>
                            </p:stCondLst>
                            <p:childTnLst>
                              <p:par>
                                <p:cTn id="1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0" dur="250" autoRev="1" fill="remove"/>
                                        <p:tgtEl>
                                          <p:spTgt spid="20"/>
                                        </p:tgtEl>
                                        <p:attrNameLst>
                                          <p:attrName>style.color</p:attrName>
                                        </p:attrNameLst>
                                      </p:cBhvr>
                                      <p:to>
                                        <a:srgbClr val="FF3399"/>
                                      </p:to>
                                    </p:animClr>
                                    <p:animClr clrSpc="rgb" dir="cw">
                                      <p:cBhvr>
                                        <p:cTn id="111" dur="250" autoRev="1" fill="remove"/>
                                        <p:tgtEl>
                                          <p:spTgt spid="20"/>
                                        </p:tgtEl>
                                        <p:attrNameLst>
                                          <p:attrName>fillcolor</p:attrName>
                                        </p:attrNameLst>
                                      </p:cBhvr>
                                      <p:to>
                                        <a:srgbClr val="FF3399"/>
                                      </p:to>
                                    </p:animClr>
                                    <p:set>
                                      <p:cBhvr>
                                        <p:cTn id="112" dur="250" autoRev="1" fill="remove"/>
                                        <p:tgtEl>
                                          <p:spTgt spid="20"/>
                                        </p:tgtEl>
                                        <p:attrNameLst>
                                          <p:attrName>fill.type</p:attrName>
                                        </p:attrNameLst>
                                      </p:cBhvr>
                                      <p:to>
                                        <p:strVal val="solid"/>
                                      </p:to>
                                    </p:set>
                                    <p:set>
                                      <p:cBhvr>
                                        <p:cTn id="113" dur="250" autoRev="1" fill="remove"/>
                                        <p:tgtEl>
                                          <p:spTgt spid="20"/>
                                        </p:tgtEl>
                                        <p:attrNameLst>
                                          <p:attrName>fill.on</p:attrName>
                                        </p:attrNameLst>
                                      </p:cBhvr>
                                      <p:to>
                                        <p:strVal val="true"/>
                                      </p:to>
                                    </p:set>
                                  </p:childTnLst>
                                  <p:subTnLst>
                                    <p:audio>
                                      <p:cMediaNode>
                                        <p:cTn display="0" masterRel="sameClick">
                                          <p:stCondLst>
                                            <p:cond evt="begin" delay="0">
                                              <p:tn val="10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0"/>
                  </p:tgtEl>
                </p:cond>
              </p:nextCondLst>
            </p:seq>
            <p:seq concurrent="1" nextAc="seek">
              <p:cTn id="114" restart="whenNotActive" fill="hold" evtFilter="cancelBubble" nodeType="interactiveSeq">
                <p:stCondLst>
                  <p:cond evt="onClick" delay="0">
                    <p:tgtEl>
                      <p:spTgt spid="21"/>
                    </p:tgtEl>
                  </p:cond>
                </p:stCondLst>
                <p:endSync evt="end" delay="0">
                  <p:rtn val="all"/>
                </p:endSync>
                <p:childTnLst>
                  <p:par>
                    <p:cTn id="115" fill="hold">
                      <p:stCondLst>
                        <p:cond delay="0"/>
                      </p:stCondLst>
                      <p:childTnLst>
                        <p:par>
                          <p:cTn id="116" fill="hold">
                            <p:stCondLst>
                              <p:cond delay="0"/>
                            </p:stCondLst>
                            <p:childTnLst>
                              <p:par>
                                <p:cTn id="1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8" dur="250" autoRev="1" fill="remove"/>
                                        <p:tgtEl>
                                          <p:spTgt spid="21"/>
                                        </p:tgtEl>
                                        <p:attrNameLst>
                                          <p:attrName>style.color</p:attrName>
                                        </p:attrNameLst>
                                      </p:cBhvr>
                                      <p:to>
                                        <a:srgbClr val="FF3399"/>
                                      </p:to>
                                    </p:animClr>
                                    <p:animClr clrSpc="rgb" dir="cw">
                                      <p:cBhvr>
                                        <p:cTn id="119" dur="250" autoRev="1" fill="remove"/>
                                        <p:tgtEl>
                                          <p:spTgt spid="21"/>
                                        </p:tgtEl>
                                        <p:attrNameLst>
                                          <p:attrName>fillcolor</p:attrName>
                                        </p:attrNameLst>
                                      </p:cBhvr>
                                      <p:to>
                                        <a:srgbClr val="FF3399"/>
                                      </p:to>
                                    </p:animClr>
                                    <p:set>
                                      <p:cBhvr>
                                        <p:cTn id="120" dur="250" autoRev="1" fill="remove"/>
                                        <p:tgtEl>
                                          <p:spTgt spid="21"/>
                                        </p:tgtEl>
                                        <p:attrNameLst>
                                          <p:attrName>fill.type</p:attrName>
                                        </p:attrNameLst>
                                      </p:cBhvr>
                                      <p:to>
                                        <p:strVal val="solid"/>
                                      </p:to>
                                    </p:set>
                                    <p:set>
                                      <p:cBhvr>
                                        <p:cTn id="121" dur="250" autoRev="1" fill="remove"/>
                                        <p:tgtEl>
                                          <p:spTgt spid="21"/>
                                        </p:tgtEl>
                                        <p:attrNameLst>
                                          <p:attrName>fill.on</p:attrName>
                                        </p:attrNameLst>
                                      </p:cBhvr>
                                      <p:to>
                                        <p:strVal val="true"/>
                                      </p:to>
                                    </p:set>
                                  </p:childTnLst>
                                  <p:subTnLst>
                                    <p:audio>
                                      <p:cMediaNode>
                                        <p:cTn display="0" masterRel="sameClick">
                                          <p:stCondLst>
                                            <p:cond evt="begin" delay="0">
                                              <p:tn val="11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1"/>
                  </p:tgtEl>
                </p:cond>
              </p:nextCondLst>
            </p:seq>
            <p:seq concurrent="1" nextAc="seek">
              <p:cTn id="122" restart="whenNotActive" fill="hold" evtFilter="cancelBubble" nodeType="interactiveSeq">
                <p:stCondLst>
                  <p:cond evt="onClick" delay="0">
                    <p:tgtEl>
                      <p:spTgt spid="22"/>
                    </p:tgtEl>
                  </p:cond>
                </p:stCondLst>
                <p:endSync evt="end" delay="0">
                  <p:rtn val="all"/>
                </p:endSync>
                <p:childTnLst>
                  <p:par>
                    <p:cTn id="123" fill="hold">
                      <p:stCondLst>
                        <p:cond delay="0"/>
                      </p:stCondLst>
                      <p:childTnLst>
                        <p:par>
                          <p:cTn id="124" fill="hold">
                            <p:stCondLst>
                              <p:cond delay="0"/>
                            </p:stCondLst>
                            <p:childTnLst>
                              <p:par>
                                <p:cTn id="1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26" dur="250" autoRev="1" fill="remove"/>
                                        <p:tgtEl>
                                          <p:spTgt spid="22"/>
                                        </p:tgtEl>
                                        <p:attrNameLst>
                                          <p:attrName>style.color</p:attrName>
                                        </p:attrNameLst>
                                      </p:cBhvr>
                                      <p:to>
                                        <a:srgbClr val="FF3399"/>
                                      </p:to>
                                    </p:animClr>
                                    <p:animClr clrSpc="rgb" dir="cw">
                                      <p:cBhvr>
                                        <p:cTn id="127" dur="250" autoRev="1" fill="remove"/>
                                        <p:tgtEl>
                                          <p:spTgt spid="22"/>
                                        </p:tgtEl>
                                        <p:attrNameLst>
                                          <p:attrName>fillcolor</p:attrName>
                                        </p:attrNameLst>
                                      </p:cBhvr>
                                      <p:to>
                                        <a:srgbClr val="FF3399"/>
                                      </p:to>
                                    </p:animClr>
                                    <p:set>
                                      <p:cBhvr>
                                        <p:cTn id="128" dur="250" autoRev="1" fill="remove"/>
                                        <p:tgtEl>
                                          <p:spTgt spid="22"/>
                                        </p:tgtEl>
                                        <p:attrNameLst>
                                          <p:attrName>fill.type</p:attrName>
                                        </p:attrNameLst>
                                      </p:cBhvr>
                                      <p:to>
                                        <p:strVal val="solid"/>
                                      </p:to>
                                    </p:set>
                                    <p:set>
                                      <p:cBhvr>
                                        <p:cTn id="129" dur="250" autoRev="1" fill="remove"/>
                                        <p:tgtEl>
                                          <p:spTgt spid="22"/>
                                        </p:tgtEl>
                                        <p:attrNameLst>
                                          <p:attrName>fill.on</p:attrName>
                                        </p:attrNameLst>
                                      </p:cBhvr>
                                      <p:to>
                                        <p:strVal val="true"/>
                                      </p:to>
                                    </p:set>
                                  </p:childTnLst>
                                  <p:subTnLst>
                                    <p:audio>
                                      <p:cMediaNode>
                                        <p:cTn display="0" masterRel="sameClick">
                                          <p:stCondLst>
                                            <p:cond evt="begin" delay="0">
                                              <p:tn val="12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2"/>
                  </p:tgtEl>
                </p:cond>
              </p:nextCondLst>
            </p:seq>
            <p:seq concurrent="1" nextAc="seek">
              <p:cTn id="130" restart="whenNotActive" fill="hold" evtFilter="cancelBubble" nodeType="interactiveSeq">
                <p:stCondLst>
                  <p:cond evt="onClick" delay="0">
                    <p:tgtEl>
                      <p:spTgt spid="23"/>
                    </p:tgtEl>
                  </p:cond>
                </p:stCondLst>
                <p:endSync evt="end" delay="0">
                  <p:rtn val="all"/>
                </p:endSync>
                <p:childTnLst>
                  <p:par>
                    <p:cTn id="131" fill="hold">
                      <p:stCondLst>
                        <p:cond delay="0"/>
                      </p:stCondLst>
                      <p:childTnLst>
                        <p:par>
                          <p:cTn id="132" fill="hold">
                            <p:stCondLst>
                              <p:cond delay="0"/>
                            </p:stCondLst>
                            <p:childTnLst>
                              <p:par>
                                <p:cTn id="1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4" dur="250" autoRev="1" fill="remove"/>
                                        <p:tgtEl>
                                          <p:spTgt spid="23"/>
                                        </p:tgtEl>
                                        <p:attrNameLst>
                                          <p:attrName>style.color</p:attrName>
                                        </p:attrNameLst>
                                      </p:cBhvr>
                                      <p:to>
                                        <a:srgbClr val="FF3399"/>
                                      </p:to>
                                    </p:animClr>
                                    <p:animClr clrSpc="rgb" dir="cw">
                                      <p:cBhvr>
                                        <p:cTn id="135" dur="250" autoRev="1" fill="remove"/>
                                        <p:tgtEl>
                                          <p:spTgt spid="23"/>
                                        </p:tgtEl>
                                        <p:attrNameLst>
                                          <p:attrName>fillcolor</p:attrName>
                                        </p:attrNameLst>
                                      </p:cBhvr>
                                      <p:to>
                                        <a:srgbClr val="FF3399"/>
                                      </p:to>
                                    </p:animClr>
                                    <p:set>
                                      <p:cBhvr>
                                        <p:cTn id="136" dur="250" autoRev="1" fill="remove"/>
                                        <p:tgtEl>
                                          <p:spTgt spid="23"/>
                                        </p:tgtEl>
                                        <p:attrNameLst>
                                          <p:attrName>fill.type</p:attrName>
                                        </p:attrNameLst>
                                      </p:cBhvr>
                                      <p:to>
                                        <p:strVal val="solid"/>
                                      </p:to>
                                    </p:set>
                                    <p:set>
                                      <p:cBhvr>
                                        <p:cTn id="137" dur="250" autoRev="1" fill="remove"/>
                                        <p:tgtEl>
                                          <p:spTgt spid="23"/>
                                        </p:tgtEl>
                                        <p:attrNameLst>
                                          <p:attrName>fill.on</p:attrName>
                                        </p:attrNameLst>
                                      </p:cBhvr>
                                      <p:to>
                                        <p:strVal val="true"/>
                                      </p:to>
                                    </p:set>
                                  </p:childTnLst>
                                  <p:subTnLst>
                                    <p:audio>
                                      <p:cMediaNode>
                                        <p:cTn display="0" masterRel="sameClick">
                                          <p:stCondLst>
                                            <p:cond evt="begin" delay="0">
                                              <p:tn val="13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3"/>
                  </p:tgtEl>
                </p:cond>
              </p:nextCondLst>
            </p:seq>
            <p:seq concurrent="1" nextAc="seek">
              <p:cTn id="138" restart="whenNotActive" fill="hold" evtFilter="cancelBubble" nodeType="interactiveSeq">
                <p:stCondLst>
                  <p:cond evt="onClick" delay="0">
                    <p:tgtEl>
                      <p:spTgt spid="24"/>
                    </p:tgtEl>
                  </p:cond>
                </p:stCondLst>
                <p:endSync evt="end" delay="0">
                  <p:rtn val="all"/>
                </p:endSync>
                <p:childTnLst>
                  <p:par>
                    <p:cTn id="139" fill="hold">
                      <p:stCondLst>
                        <p:cond delay="0"/>
                      </p:stCondLst>
                      <p:childTnLst>
                        <p:par>
                          <p:cTn id="140" fill="hold">
                            <p:stCondLst>
                              <p:cond delay="0"/>
                            </p:stCondLst>
                            <p:childTnLst>
                              <p:par>
                                <p:cTn id="1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2" dur="250" autoRev="1" fill="remove"/>
                                        <p:tgtEl>
                                          <p:spTgt spid="24"/>
                                        </p:tgtEl>
                                        <p:attrNameLst>
                                          <p:attrName>style.color</p:attrName>
                                        </p:attrNameLst>
                                      </p:cBhvr>
                                      <p:to>
                                        <a:srgbClr val="FF3399"/>
                                      </p:to>
                                    </p:animClr>
                                    <p:animClr clrSpc="rgb" dir="cw">
                                      <p:cBhvr>
                                        <p:cTn id="143" dur="250" autoRev="1" fill="remove"/>
                                        <p:tgtEl>
                                          <p:spTgt spid="24"/>
                                        </p:tgtEl>
                                        <p:attrNameLst>
                                          <p:attrName>fillcolor</p:attrName>
                                        </p:attrNameLst>
                                      </p:cBhvr>
                                      <p:to>
                                        <a:srgbClr val="FF3399"/>
                                      </p:to>
                                    </p:animClr>
                                    <p:set>
                                      <p:cBhvr>
                                        <p:cTn id="144" dur="250" autoRev="1" fill="remove"/>
                                        <p:tgtEl>
                                          <p:spTgt spid="24"/>
                                        </p:tgtEl>
                                        <p:attrNameLst>
                                          <p:attrName>fill.type</p:attrName>
                                        </p:attrNameLst>
                                      </p:cBhvr>
                                      <p:to>
                                        <p:strVal val="solid"/>
                                      </p:to>
                                    </p:set>
                                    <p:set>
                                      <p:cBhvr>
                                        <p:cTn id="145" dur="250" autoRev="1" fill="remove"/>
                                        <p:tgtEl>
                                          <p:spTgt spid="24"/>
                                        </p:tgtEl>
                                        <p:attrNameLst>
                                          <p:attrName>fill.on</p:attrName>
                                        </p:attrNameLst>
                                      </p:cBhvr>
                                      <p:to>
                                        <p:strVal val="true"/>
                                      </p:to>
                                    </p:set>
                                  </p:childTnLst>
                                  <p:subTnLst>
                                    <p:audio>
                                      <p:cMediaNode>
                                        <p:cTn display="0" masterRel="sameClick">
                                          <p:stCondLst>
                                            <p:cond evt="begin" delay="0">
                                              <p:tn val="14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4"/>
                  </p:tgtEl>
                </p:cond>
              </p:nextCondLst>
            </p:seq>
            <p:seq concurrent="1" nextAc="seek">
              <p:cTn id="146" restart="whenNotActive" fill="hold" evtFilter="cancelBubble" nodeType="interactiveSeq">
                <p:stCondLst>
                  <p:cond evt="onClick" delay="0">
                    <p:tgtEl>
                      <p:spTgt spid="25"/>
                    </p:tgtEl>
                  </p:cond>
                </p:stCondLst>
                <p:endSync evt="end" delay="0">
                  <p:rtn val="all"/>
                </p:endSync>
                <p:childTnLst>
                  <p:par>
                    <p:cTn id="147" fill="hold">
                      <p:stCondLst>
                        <p:cond delay="0"/>
                      </p:stCondLst>
                      <p:childTnLst>
                        <p:par>
                          <p:cTn id="148" fill="hold">
                            <p:stCondLst>
                              <p:cond delay="0"/>
                            </p:stCondLst>
                            <p:childTnLst>
                              <p:par>
                                <p:cTn id="1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0" dur="250" autoRev="1" fill="remove"/>
                                        <p:tgtEl>
                                          <p:spTgt spid="25"/>
                                        </p:tgtEl>
                                        <p:attrNameLst>
                                          <p:attrName>style.color</p:attrName>
                                        </p:attrNameLst>
                                      </p:cBhvr>
                                      <p:to>
                                        <a:srgbClr val="FF3399"/>
                                      </p:to>
                                    </p:animClr>
                                    <p:animClr clrSpc="rgb" dir="cw">
                                      <p:cBhvr>
                                        <p:cTn id="151" dur="250" autoRev="1" fill="remove"/>
                                        <p:tgtEl>
                                          <p:spTgt spid="25"/>
                                        </p:tgtEl>
                                        <p:attrNameLst>
                                          <p:attrName>fillcolor</p:attrName>
                                        </p:attrNameLst>
                                      </p:cBhvr>
                                      <p:to>
                                        <a:srgbClr val="FF3399"/>
                                      </p:to>
                                    </p:animClr>
                                    <p:set>
                                      <p:cBhvr>
                                        <p:cTn id="152" dur="250" autoRev="1" fill="remove"/>
                                        <p:tgtEl>
                                          <p:spTgt spid="25"/>
                                        </p:tgtEl>
                                        <p:attrNameLst>
                                          <p:attrName>fill.type</p:attrName>
                                        </p:attrNameLst>
                                      </p:cBhvr>
                                      <p:to>
                                        <p:strVal val="solid"/>
                                      </p:to>
                                    </p:set>
                                    <p:set>
                                      <p:cBhvr>
                                        <p:cTn id="153" dur="250" autoRev="1" fill="remove"/>
                                        <p:tgtEl>
                                          <p:spTgt spid="25"/>
                                        </p:tgtEl>
                                        <p:attrNameLst>
                                          <p:attrName>fill.on</p:attrName>
                                        </p:attrNameLst>
                                      </p:cBhvr>
                                      <p:to>
                                        <p:strVal val="true"/>
                                      </p:to>
                                    </p:set>
                                  </p:childTnLst>
                                  <p:subTnLst>
                                    <p:audio>
                                      <p:cMediaNode>
                                        <p:cTn display="0" masterRel="sameClick">
                                          <p:stCondLst>
                                            <p:cond evt="begin" delay="0">
                                              <p:tn val="14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5"/>
                  </p:tgtEl>
                </p:cond>
              </p:nextCondLst>
            </p:seq>
            <p:seq concurrent="1" nextAc="seek">
              <p:cTn id="154" restart="whenNotActive" fill="hold" evtFilter="cancelBubble" nodeType="interactiveSeq">
                <p:stCondLst>
                  <p:cond evt="onClick" delay="0">
                    <p:tgtEl>
                      <p:spTgt spid="26"/>
                    </p:tgtEl>
                  </p:cond>
                </p:stCondLst>
                <p:endSync evt="end" delay="0">
                  <p:rtn val="all"/>
                </p:endSync>
                <p:childTnLst>
                  <p:par>
                    <p:cTn id="155" fill="hold">
                      <p:stCondLst>
                        <p:cond delay="0"/>
                      </p:stCondLst>
                      <p:childTnLst>
                        <p:par>
                          <p:cTn id="156" fill="hold">
                            <p:stCondLst>
                              <p:cond delay="0"/>
                            </p:stCondLst>
                            <p:childTnLst>
                              <p:par>
                                <p:cTn id="1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8" dur="250" autoRev="1" fill="remove"/>
                                        <p:tgtEl>
                                          <p:spTgt spid="26"/>
                                        </p:tgtEl>
                                        <p:attrNameLst>
                                          <p:attrName>style.color</p:attrName>
                                        </p:attrNameLst>
                                      </p:cBhvr>
                                      <p:to>
                                        <a:srgbClr val="FF3399"/>
                                      </p:to>
                                    </p:animClr>
                                    <p:animClr clrSpc="rgb" dir="cw">
                                      <p:cBhvr>
                                        <p:cTn id="159" dur="250" autoRev="1" fill="remove"/>
                                        <p:tgtEl>
                                          <p:spTgt spid="26"/>
                                        </p:tgtEl>
                                        <p:attrNameLst>
                                          <p:attrName>fillcolor</p:attrName>
                                        </p:attrNameLst>
                                      </p:cBhvr>
                                      <p:to>
                                        <a:srgbClr val="FF3399"/>
                                      </p:to>
                                    </p:animClr>
                                    <p:set>
                                      <p:cBhvr>
                                        <p:cTn id="160" dur="250" autoRev="1" fill="remove"/>
                                        <p:tgtEl>
                                          <p:spTgt spid="26"/>
                                        </p:tgtEl>
                                        <p:attrNameLst>
                                          <p:attrName>fill.type</p:attrName>
                                        </p:attrNameLst>
                                      </p:cBhvr>
                                      <p:to>
                                        <p:strVal val="solid"/>
                                      </p:to>
                                    </p:set>
                                    <p:set>
                                      <p:cBhvr>
                                        <p:cTn id="161" dur="250" autoRev="1" fill="remove"/>
                                        <p:tgtEl>
                                          <p:spTgt spid="26"/>
                                        </p:tgtEl>
                                        <p:attrNameLst>
                                          <p:attrName>fill.on</p:attrName>
                                        </p:attrNameLst>
                                      </p:cBhvr>
                                      <p:to>
                                        <p:strVal val="true"/>
                                      </p:to>
                                    </p:set>
                                  </p:childTnLst>
                                  <p:subTnLst>
                                    <p:audio>
                                      <p:cMediaNode>
                                        <p:cTn display="0" masterRel="sameClick">
                                          <p:stCondLst>
                                            <p:cond evt="begin" delay="0">
                                              <p:tn val="15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6"/>
                  </p:tgtEl>
                </p:cond>
              </p:nextCondLst>
            </p:seq>
            <p:seq concurrent="1" nextAc="seek">
              <p:cTn id="162" restart="whenNotActive" fill="hold" evtFilter="cancelBubble" nodeType="interactiveSeq">
                <p:stCondLst>
                  <p:cond evt="onClick" delay="0">
                    <p:tgtEl>
                      <p:spTgt spid="27"/>
                    </p:tgtEl>
                  </p:cond>
                </p:stCondLst>
                <p:endSync evt="end" delay="0">
                  <p:rtn val="all"/>
                </p:endSync>
                <p:childTnLst>
                  <p:par>
                    <p:cTn id="163" fill="hold">
                      <p:stCondLst>
                        <p:cond delay="0"/>
                      </p:stCondLst>
                      <p:childTnLst>
                        <p:par>
                          <p:cTn id="164" fill="hold">
                            <p:stCondLst>
                              <p:cond delay="0"/>
                            </p:stCondLst>
                            <p:childTnLst>
                              <p:par>
                                <p:cTn id="1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66" dur="250" autoRev="1" fill="remove"/>
                                        <p:tgtEl>
                                          <p:spTgt spid="27"/>
                                        </p:tgtEl>
                                        <p:attrNameLst>
                                          <p:attrName>style.color</p:attrName>
                                        </p:attrNameLst>
                                      </p:cBhvr>
                                      <p:to>
                                        <a:srgbClr val="FF3399"/>
                                      </p:to>
                                    </p:animClr>
                                    <p:animClr clrSpc="rgb" dir="cw">
                                      <p:cBhvr>
                                        <p:cTn id="167" dur="250" autoRev="1" fill="remove"/>
                                        <p:tgtEl>
                                          <p:spTgt spid="27"/>
                                        </p:tgtEl>
                                        <p:attrNameLst>
                                          <p:attrName>fillcolor</p:attrName>
                                        </p:attrNameLst>
                                      </p:cBhvr>
                                      <p:to>
                                        <a:srgbClr val="FF3399"/>
                                      </p:to>
                                    </p:animClr>
                                    <p:set>
                                      <p:cBhvr>
                                        <p:cTn id="168" dur="250" autoRev="1" fill="remove"/>
                                        <p:tgtEl>
                                          <p:spTgt spid="27"/>
                                        </p:tgtEl>
                                        <p:attrNameLst>
                                          <p:attrName>fill.type</p:attrName>
                                        </p:attrNameLst>
                                      </p:cBhvr>
                                      <p:to>
                                        <p:strVal val="solid"/>
                                      </p:to>
                                    </p:set>
                                    <p:set>
                                      <p:cBhvr>
                                        <p:cTn id="169" dur="250" autoRev="1" fill="remove"/>
                                        <p:tgtEl>
                                          <p:spTgt spid="27"/>
                                        </p:tgtEl>
                                        <p:attrNameLst>
                                          <p:attrName>fill.on</p:attrName>
                                        </p:attrNameLst>
                                      </p:cBhvr>
                                      <p:to>
                                        <p:strVal val="true"/>
                                      </p:to>
                                    </p:set>
                                  </p:childTnLst>
                                  <p:subTnLst>
                                    <p:audio>
                                      <p:cMediaNode>
                                        <p:cTn display="0" masterRel="sameClick">
                                          <p:stCondLst>
                                            <p:cond evt="begin" delay="0">
                                              <p:tn val="16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7"/>
                  </p:tgtEl>
                </p:cond>
              </p:nextCondLst>
            </p:seq>
            <p:seq concurrent="1" nextAc="seek">
              <p:cTn id="170" restart="whenNotActive" fill="hold" evtFilter="cancelBubble" nodeType="interactiveSeq">
                <p:stCondLst>
                  <p:cond evt="onClick" delay="0">
                    <p:tgtEl>
                      <p:spTgt spid="28"/>
                    </p:tgtEl>
                  </p:cond>
                </p:stCondLst>
                <p:endSync evt="end" delay="0">
                  <p:rtn val="all"/>
                </p:endSync>
                <p:childTnLst>
                  <p:par>
                    <p:cTn id="171" fill="hold">
                      <p:stCondLst>
                        <p:cond delay="0"/>
                      </p:stCondLst>
                      <p:childTnLst>
                        <p:par>
                          <p:cTn id="172" fill="hold">
                            <p:stCondLst>
                              <p:cond delay="0"/>
                            </p:stCondLst>
                            <p:childTnLst>
                              <p:par>
                                <p:cTn id="1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4" dur="250" autoRev="1" fill="remove"/>
                                        <p:tgtEl>
                                          <p:spTgt spid="28"/>
                                        </p:tgtEl>
                                        <p:attrNameLst>
                                          <p:attrName>style.color</p:attrName>
                                        </p:attrNameLst>
                                      </p:cBhvr>
                                      <p:to>
                                        <a:srgbClr val="FF3399"/>
                                      </p:to>
                                    </p:animClr>
                                    <p:animClr clrSpc="rgb" dir="cw">
                                      <p:cBhvr>
                                        <p:cTn id="175" dur="250" autoRev="1" fill="remove"/>
                                        <p:tgtEl>
                                          <p:spTgt spid="28"/>
                                        </p:tgtEl>
                                        <p:attrNameLst>
                                          <p:attrName>fillcolor</p:attrName>
                                        </p:attrNameLst>
                                      </p:cBhvr>
                                      <p:to>
                                        <a:srgbClr val="FF3399"/>
                                      </p:to>
                                    </p:animClr>
                                    <p:set>
                                      <p:cBhvr>
                                        <p:cTn id="176" dur="250" autoRev="1" fill="remove"/>
                                        <p:tgtEl>
                                          <p:spTgt spid="28"/>
                                        </p:tgtEl>
                                        <p:attrNameLst>
                                          <p:attrName>fill.type</p:attrName>
                                        </p:attrNameLst>
                                      </p:cBhvr>
                                      <p:to>
                                        <p:strVal val="solid"/>
                                      </p:to>
                                    </p:set>
                                    <p:set>
                                      <p:cBhvr>
                                        <p:cTn id="177" dur="250" autoRev="1" fill="remove"/>
                                        <p:tgtEl>
                                          <p:spTgt spid="28"/>
                                        </p:tgtEl>
                                        <p:attrNameLst>
                                          <p:attrName>fill.on</p:attrName>
                                        </p:attrNameLst>
                                      </p:cBhvr>
                                      <p:to>
                                        <p:strVal val="true"/>
                                      </p:to>
                                    </p:set>
                                  </p:childTnLst>
                                  <p:subTnLst>
                                    <p:audio>
                                      <p:cMediaNode>
                                        <p:cTn display="0" masterRel="sameClick">
                                          <p:stCondLst>
                                            <p:cond evt="begin" delay="0">
                                              <p:tn val="17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8"/>
                  </p:tgtEl>
                </p:cond>
              </p:nextCondLst>
            </p:seq>
            <p:seq concurrent="1" nextAc="seek">
              <p:cTn id="178" restart="whenNotActive" fill="hold" evtFilter="cancelBubble" nodeType="interactiveSeq">
                <p:stCondLst>
                  <p:cond evt="onClick" delay="0">
                    <p:tgtEl>
                      <p:spTgt spid="29"/>
                    </p:tgtEl>
                  </p:cond>
                </p:stCondLst>
                <p:endSync evt="end" delay="0">
                  <p:rtn val="all"/>
                </p:endSync>
                <p:childTnLst>
                  <p:par>
                    <p:cTn id="179" fill="hold">
                      <p:stCondLst>
                        <p:cond delay="0"/>
                      </p:stCondLst>
                      <p:childTnLst>
                        <p:par>
                          <p:cTn id="180" fill="hold">
                            <p:stCondLst>
                              <p:cond delay="0"/>
                            </p:stCondLst>
                            <p:childTnLst>
                              <p:par>
                                <p:cTn id="1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82" dur="250" autoRev="1" fill="remove"/>
                                        <p:tgtEl>
                                          <p:spTgt spid="29"/>
                                        </p:tgtEl>
                                        <p:attrNameLst>
                                          <p:attrName>style.color</p:attrName>
                                        </p:attrNameLst>
                                      </p:cBhvr>
                                      <p:to>
                                        <a:srgbClr val="FF3399"/>
                                      </p:to>
                                    </p:animClr>
                                    <p:animClr clrSpc="rgb" dir="cw">
                                      <p:cBhvr>
                                        <p:cTn id="183" dur="250" autoRev="1" fill="remove"/>
                                        <p:tgtEl>
                                          <p:spTgt spid="29"/>
                                        </p:tgtEl>
                                        <p:attrNameLst>
                                          <p:attrName>fillcolor</p:attrName>
                                        </p:attrNameLst>
                                      </p:cBhvr>
                                      <p:to>
                                        <a:srgbClr val="FF3399"/>
                                      </p:to>
                                    </p:animClr>
                                    <p:set>
                                      <p:cBhvr>
                                        <p:cTn id="184" dur="250" autoRev="1" fill="remove"/>
                                        <p:tgtEl>
                                          <p:spTgt spid="29"/>
                                        </p:tgtEl>
                                        <p:attrNameLst>
                                          <p:attrName>fill.type</p:attrName>
                                        </p:attrNameLst>
                                      </p:cBhvr>
                                      <p:to>
                                        <p:strVal val="solid"/>
                                      </p:to>
                                    </p:set>
                                    <p:set>
                                      <p:cBhvr>
                                        <p:cTn id="185" dur="250" autoRev="1" fill="remove"/>
                                        <p:tgtEl>
                                          <p:spTgt spid="29"/>
                                        </p:tgtEl>
                                        <p:attrNameLst>
                                          <p:attrName>fill.on</p:attrName>
                                        </p:attrNameLst>
                                      </p:cBhvr>
                                      <p:to>
                                        <p:strVal val="true"/>
                                      </p:to>
                                    </p:set>
                                  </p:childTnLst>
                                  <p:subTnLst>
                                    <p:audio>
                                      <p:cMediaNode>
                                        <p:cTn display="0" masterRel="sameClick">
                                          <p:stCondLst>
                                            <p:cond evt="begin" delay="0">
                                              <p:tn val="18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9"/>
                  </p:tgtEl>
                </p:cond>
              </p:nextCondLst>
            </p:seq>
            <p:seq concurrent="1" nextAc="seek">
              <p:cTn id="186" restart="whenNotActive" fill="hold" evtFilter="cancelBubble" nodeType="interactiveSeq">
                <p:stCondLst>
                  <p:cond evt="onClick" delay="0">
                    <p:tgtEl>
                      <p:spTgt spid="30"/>
                    </p:tgtEl>
                  </p:cond>
                </p:stCondLst>
                <p:endSync evt="end" delay="0">
                  <p:rtn val="all"/>
                </p:endSync>
                <p:childTnLst>
                  <p:par>
                    <p:cTn id="187" fill="hold">
                      <p:stCondLst>
                        <p:cond delay="0"/>
                      </p:stCondLst>
                      <p:childTnLst>
                        <p:par>
                          <p:cTn id="188" fill="hold">
                            <p:stCondLst>
                              <p:cond delay="0"/>
                            </p:stCondLst>
                            <p:childTnLst>
                              <p:par>
                                <p:cTn id="1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0" dur="250" autoRev="1" fill="remove"/>
                                        <p:tgtEl>
                                          <p:spTgt spid="30"/>
                                        </p:tgtEl>
                                        <p:attrNameLst>
                                          <p:attrName>style.color</p:attrName>
                                        </p:attrNameLst>
                                      </p:cBhvr>
                                      <p:to>
                                        <a:srgbClr val="FF3399"/>
                                      </p:to>
                                    </p:animClr>
                                    <p:animClr clrSpc="rgb" dir="cw">
                                      <p:cBhvr>
                                        <p:cTn id="191" dur="250" autoRev="1" fill="remove"/>
                                        <p:tgtEl>
                                          <p:spTgt spid="30"/>
                                        </p:tgtEl>
                                        <p:attrNameLst>
                                          <p:attrName>fillcolor</p:attrName>
                                        </p:attrNameLst>
                                      </p:cBhvr>
                                      <p:to>
                                        <a:srgbClr val="FF3399"/>
                                      </p:to>
                                    </p:animClr>
                                    <p:set>
                                      <p:cBhvr>
                                        <p:cTn id="192" dur="250" autoRev="1" fill="remove"/>
                                        <p:tgtEl>
                                          <p:spTgt spid="30"/>
                                        </p:tgtEl>
                                        <p:attrNameLst>
                                          <p:attrName>fill.type</p:attrName>
                                        </p:attrNameLst>
                                      </p:cBhvr>
                                      <p:to>
                                        <p:strVal val="solid"/>
                                      </p:to>
                                    </p:set>
                                    <p:set>
                                      <p:cBhvr>
                                        <p:cTn id="193" dur="250" autoRev="1" fill="remove"/>
                                        <p:tgtEl>
                                          <p:spTgt spid="30"/>
                                        </p:tgtEl>
                                        <p:attrNameLst>
                                          <p:attrName>fill.on</p:attrName>
                                        </p:attrNameLst>
                                      </p:cBhvr>
                                      <p:to>
                                        <p:strVal val="true"/>
                                      </p:to>
                                    </p:set>
                                  </p:childTnLst>
                                  <p:subTnLst>
                                    <p:audio>
                                      <p:cMediaNode>
                                        <p:cTn display="0" masterRel="sameClick">
                                          <p:stCondLst>
                                            <p:cond evt="begin" delay="0">
                                              <p:tn val="18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0"/>
                  </p:tgtEl>
                </p:cond>
              </p:nextCondLst>
            </p:seq>
            <p:seq concurrent="1" nextAc="seek">
              <p:cTn id="194" restart="whenNotActive" fill="hold" evtFilter="cancelBubble" nodeType="interactiveSeq">
                <p:stCondLst>
                  <p:cond evt="onClick" delay="0">
                    <p:tgtEl>
                      <p:spTgt spid="31"/>
                    </p:tgtEl>
                  </p:cond>
                </p:stCondLst>
                <p:endSync evt="end" delay="0">
                  <p:rtn val="all"/>
                </p:endSync>
                <p:childTnLst>
                  <p:par>
                    <p:cTn id="195" fill="hold">
                      <p:stCondLst>
                        <p:cond delay="0"/>
                      </p:stCondLst>
                      <p:childTnLst>
                        <p:par>
                          <p:cTn id="196" fill="hold">
                            <p:stCondLst>
                              <p:cond delay="0"/>
                            </p:stCondLst>
                            <p:childTnLst>
                              <p:par>
                                <p:cTn id="1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8" dur="250" autoRev="1" fill="remove"/>
                                        <p:tgtEl>
                                          <p:spTgt spid="31"/>
                                        </p:tgtEl>
                                        <p:attrNameLst>
                                          <p:attrName>style.color</p:attrName>
                                        </p:attrNameLst>
                                      </p:cBhvr>
                                      <p:to>
                                        <a:srgbClr val="FF3399"/>
                                      </p:to>
                                    </p:animClr>
                                    <p:animClr clrSpc="rgb" dir="cw">
                                      <p:cBhvr>
                                        <p:cTn id="199" dur="250" autoRev="1" fill="remove"/>
                                        <p:tgtEl>
                                          <p:spTgt spid="31"/>
                                        </p:tgtEl>
                                        <p:attrNameLst>
                                          <p:attrName>fillcolor</p:attrName>
                                        </p:attrNameLst>
                                      </p:cBhvr>
                                      <p:to>
                                        <a:srgbClr val="FF3399"/>
                                      </p:to>
                                    </p:animClr>
                                    <p:set>
                                      <p:cBhvr>
                                        <p:cTn id="200" dur="250" autoRev="1" fill="remove"/>
                                        <p:tgtEl>
                                          <p:spTgt spid="31"/>
                                        </p:tgtEl>
                                        <p:attrNameLst>
                                          <p:attrName>fill.type</p:attrName>
                                        </p:attrNameLst>
                                      </p:cBhvr>
                                      <p:to>
                                        <p:strVal val="solid"/>
                                      </p:to>
                                    </p:set>
                                    <p:set>
                                      <p:cBhvr>
                                        <p:cTn id="201" dur="250" autoRev="1" fill="remove"/>
                                        <p:tgtEl>
                                          <p:spTgt spid="31"/>
                                        </p:tgtEl>
                                        <p:attrNameLst>
                                          <p:attrName>fill.on</p:attrName>
                                        </p:attrNameLst>
                                      </p:cBhvr>
                                      <p:to>
                                        <p:strVal val="true"/>
                                      </p:to>
                                    </p:set>
                                  </p:childTnLst>
                                  <p:subTnLst>
                                    <p:audio>
                                      <p:cMediaNode>
                                        <p:cTn display="0" masterRel="sameClick">
                                          <p:stCondLst>
                                            <p:cond evt="begin" delay="0">
                                              <p:tn val="19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1"/>
                  </p:tgtEl>
                </p:cond>
              </p:nextCondLst>
            </p:seq>
            <p:seq concurrent="1" nextAc="seek">
              <p:cTn id="202" restart="whenNotActive" fill="hold" evtFilter="cancelBubble" nodeType="interactiveSeq">
                <p:stCondLst>
                  <p:cond evt="onClick" delay="0">
                    <p:tgtEl>
                      <p:spTgt spid="32"/>
                    </p:tgtEl>
                  </p:cond>
                </p:stCondLst>
                <p:endSync evt="end" delay="0">
                  <p:rtn val="all"/>
                </p:endSync>
                <p:childTnLst>
                  <p:par>
                    <p:cTn id="203" fill="hold">
                      <p:stCondLst>
                        <p:cond delay="0"/>
                      </p:stCondLst>
                      <p:childTnLst>
                        <p:par>
                          <p:cTn id="204" fill="hold">
                            <p:stCondLst>
                              <p:cond delay="0"/>
                            </p:stCondLst>
                            <p:childTnLst>
                              <p:par>
                                <p:cTn id="2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06" dur="250" autoRev="1" fill="remove"/>
                                        <p:tgtEl>
                                          <p:spTgt spid="32"/>
                                        </p:tgtEl>
                                        <p:attrNameLst>
                                          <p:attrName>style.color</p:attrName>
                                        </p:attrNameLst>
                                      </p:cBhvr>
                                      <p:to>
                                        <a:srgbClr val="FF3399"/>
                                      </p:to>
                                    </p:animClr>
                                    <p:animClr clrSpc="rgb" dir="cw">
                                      <p:cBhvr>
                                        <p:cTn id="207" dur="250" autoRev="1" fill="remove"/>
                                        <p:tgtEl>
                                          <p:spTgt spid="32"/>
                                        </p:tgtEl>
                                        <p:attrNameLst>
                                          <p:attrName>fillcolor</p:attrName>
                                        </p:attrNameLst>
                                      </p:cBhvr>
                                      <p:to>
                                        <a:srgbClr val="FF3399"/>
                                      </p:to>
                                    </p:animClr>
                                    <p:set>
                                      <p:cBhvr>
                                        <p:cTn id="208" dur="250" autoRev="1" fill="remove"/>
                                        <p:tgtEl>
                                          <p:spTgt spid="32"/>
                                        </p:tgtEl>
                                        <p:attrNameLst>
                                          <p:attrName>fill.type</p:attrName>
                                        </p:attrNameLst>
                                      </p:cBhvr>
                                      <p:to>
                                        <p:strVal val="solid"/>
                                      </p:to>
                                    </p:set>
                                    <p:set>
                                      <p:cBhvr>
                                        <p:cTn id="209" dur="250" autoRev="1" fill="remove"/>
                                        <p:tgtEl>
                                          <p:spTgt spid="32"/>
                                        </p:tgtEl>
                                        <p:attrNameLst>
                                          <p:attrName>fill.on</p:attrName>
                                        </p:attrNameLst>
                                      </p:cBhvr>
                                      <p:to>
                                        <p:strVal val="true"/>
                                      </p:to>
                                    </p:set>
                                  </p:childTnLst>
                                  <p:subTnLst>
                                    <p:audio>
                                      <p:cMediaNode>
                                        <p:cTn display="0" masterRel="sameClick">
                                          <p:stCondLst>
                                            <p:cond evt="begin" delay="0">
                                              <p:tn val="20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2"/>
                  </p:tgtEl>
                </p:cond>
              </p:nextCondLst>
            </p:seq>
            <p:seq concurrent="1" nextAc="seek">
              <p:cTn id="210" restart="whenNotActive" fill="hold" evtFilter="cancelBubble" nodeType="interactiveSeq">
                <p:stCondLst>
                  <p:cond evt="onClick" delay="0">
                    <p:tgtEl>
                      <p:spTgt spid="33"/>
                    </p:tgtEl>
                  </p:cond>
                </p:stCondLst>
                <p:endSync evt="end" delay="0">
                  <p:rtn val="all"/>
                </p:endSync>
                <p:childTnLst>
                  <p:par>
                    <p:cTn id="211" fill="hold">
                      <p:stCondLst>
                        <p:cond delay="0"/>
                      </p:stCondLst>
                      <p:childTnLst>
                        <p:par>
                          <p:cTn id="212" fill="hold">
                            <p:stCondLst>
                              <p:cond delay="0"/>
                            </p:stCondLst>
                            <p:childTnLst>
                              <p:par>
                                <p:cTn id="2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4" dur="250" autoRev="1" fill="remove"/>
                                        <p:tgtEl>
                                          <p:spTgt spid="33"/>
                                        </p:tgtEl>
                                        <p:attrNameLst>
                                          <p:attrName>style.color</p:attrName>
                                        </p:attrNameLst>
                                      </p:cBhvr>
                                      <p:to>
                                        <a:srgbClr val="FF3399"/>
                                      </p:to>
                                    </p:animClr>
                                    <p:animClr clrSpc="rgb" dir="cw">
                                      <p:cBhvr>
                                        <p:cTn id="215" dur="250" autoRev="1" fill="remove"/>
                                        <p:tgtEl>
                                          <p:spTgt spid="33"/>
                                        </p:tgtEl>
                                        <p:attrNameLst>
                                          <p:attrName>fillcolor</p:attrName>
                                        </p:attrNameLst>
                                      </p:cBhvr>
                                      <p:to>
                                        <a:srgbClr val="FF3399"/>
                                      </p:to>
                                    </p:animClr>
                                    <p:set>
                                      <p:cBhvr>
                                        <p:cTn id="216" dur="250" autoRev="1" fill="remove"/>
                                        <p:tgtEl>
                                          <p:spTgt spid="33"/>
                                        </p:tgtEl>
                                        <p:attrNameLst>
                                          <p:attrName>fill.type</p:attrName>
                                        </p:attrNameLst>
                                      </p:cBhvr>
                                      <p:to>
                                        <p:strVal val="solid"/>
                                      </p:to>
                                    </p:set>
                                    <p:set>
                                      <p:cBhvr>
                                        <p:cTn id="217" dur="250" autoRev="1" fill="remove"/>
                                        <p:tgtEl>
                                          <p:spTgt spid="33"/>
                                        </p:tgtEl>
                                        <p:attrNameLst>
                                          <p:attrName>fill.on</p:attrName>
                                        </p:attrNameLst>
                                      </p:cBhvr>
                                      <p:to>
                                        <p:strVal val="true"/>
                                      </p:to>
                                    </p:set>
                                  </p:childTnLst>
                                  <p:subTnLst>
                                    <p:audio>
                                      <p:cMediaNode>
                                        <p:cTn display="0" masterRel="sameClick">
                                          <p:stCondLst>
                                            <p:cond evt="begin" delay="0">
                                              <p:tn val="21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3"/>
                  </p:tgtEl>
                </p:cond>
              </p:nextCondLst>
            </p:seq>
            <p:seq concurrent="1" nextAc="seek">
              <p:cTn id="218" restart="whenNotActive" fill="hold" evtFilter="cancelBubble" nodeType="interactiveSeq">
                <p:stCondLst>
                  <p:cond evt="onClick" delay="0">
                    <p:tgtEl>
                      <p:spTgt spid="34"/>
                    </p:tgtEl>
                  </p:cond>
                </p:stCondLst>
                <p:endSync evt="end" delay="0">
                  <p:rtn val="all"/>
                </p:endSync>
                <p:childTnLst>
                  <p:par>
                    <p:cTn id="219" fill="hold">
                      <p:stCondLst>
                        <p:cond delay="0"/>
                      </p:stCondLst>
                      <p:childTnLst>
                        <p:par>
                          <p:cTn id="220" fill="hold">
                            <p:stCondLst>
                              <p:cond delay="0"/>
                            </p:stCondLst>
                            <p:childTnLst>
                              <p:par>
                                <p:cTn id="2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2" dur="250" autoRev="1" fill="remove"/>
                                        <p:tgtEl>
                                          <p:spTgt spid="34"/>
                                        </p:tgtEl>
                                        <p:attrNameLst>
                                          <p:attrName>style.color</p:attrName>
                                        </p:attrNameLst>
                                      </p:cBhvr>
                                      <p:to>
                                        <a:srgbClr val="FF3399"/>
                                      </p:to>
                                    </p:animClr>
                                    <p:animClr clrSpc="rgb" dir="cw">
                                      <p:cBhvr>
                                        <p:cTn id="223" dur="250" autoRev="1" fill="remove"/>
                                        <p:tgtEl>
                                          <p:spTgt spid="34"/>
                                        </p:tgtEl>
                                        <p:attrNameLst>
                                          <p:attrName>fillcolor</p:attrName>
                                        </p:attrNameLst>
                                      </p:cBhvr>
                                      <p:to>
                                        <a:srgbClr val="FF3399"/>
                                      </p:to>
                                    </p:animClr>
                                    <p:set>
                                      <p:cBhvr>
                                        <p:cTn id="224" dur="250" autoRev="1" fill="remove"/>
                                        <p:tgtEl>
                                          <p:spTgt spid="34"/>
                                        </p:tgtEl>
                                        <p:attrNameLst>
                                          <p:attrName>fill.type</p:attrName>
                                        </p:attrNameLst>
                                      </p:cBhvr>
                                      <p:to>
                                        <p:strVal val="solid"/>
                                      </p:to>
                                    </p:set>
                                    <p:set>
                                      <p:cBhvr>
                                        <p:cTn id="225" dur="250" autoRev="1" fill="remove"/>
                                        <p:tgtEl>
                                          <p:spTgt spid="34"/>
                                        </p:tgtEl>
                                        <p:attrNameLst>
                                          <p:attrName>fill.on</p:attrName>
                                        </p:attrNameLst>
                                      </p:cBhvr>
                                      <p:to>
                                        <p:strVal val="true"/>
                                      </p:to>
                                    </p:set>
                                  </p:childTnLst>
                                  <p:subTnLst>
                                    <p:audio>
                                      <p:cMediaNode>
                                        <p:cTn display="0" masterRel="sameClick">
                                          <p:stCondLst>
                                            <p:cond evt="begin" delay="0">
                                              <p:tn val="221"/>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4"/>
                  </p:tgtEl>
                </p:cond>
              </p:nextCondLst>
            </p:seq>
            <p:seq concurrent="1" nextAc="seek">
              <p:cTn id="226" restart="whenNotActive" fill="hold" evtFilter="cancelBubble" nodeType="interactiveSeq">
                <p:stCondLst>
                  <p:cond evt="onClick" delay="0">
                    <p:tgtEl>
                      <p:spTgt spid="35"/>
                    </p:tgtEl>
                  </p:cond>
                </p:stCondLst>
                <p:endSync evt="end" delay="0">
                  <p:rtn val="all"/>
                </p:endSync>
                <p:childTnLst>
                  <p:par>
                    <p:cTn id="227" fill="hold">
                      <p:stCondLst>
                        <p:cond delay="0"/>
                      </p:stCondLst>
                      <p:childTnLst>
                        <p:par>
                          <p:cTn id="228" fill="hold">
                            <p:stCondLst>
                              <p:cond delay="0"/>
                            </p:stCondLst>
                            <p:childTnLst>
                              <p:par>
                                <p:cTn id="2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0" dur="250" autoRev="1" fill="remove"/>
                                        <p:tgtEl>
                                          <p:spTgt spid="35"/>
                                        </p:tgtEl>
                                        <p:attrNameLst>
                                          <p:attrName>style.color</p:attrName>
                                        </p:attrNameLst>
                                      </p:cBhvr>
                                      <p:to>
                                        <a:srgbClr val="FF3399"/>
                                      </p:to>
                                    </p:animClr>
                                    <p:animClr clrSpc="rgb" dir="cw">
                                      <p:cBhvr>
                                        <p:cTn id="231" dur="250" autoRev="1" fill="remove"/>
                                        <p:tgtEl>
                                          <p:spTgt spid="35"/>
                                        </p:tgtEl>
                                        <p:attrNameLst>
                                          <p:attrName>fillcolor</p:attrName>
                                        </p:attrNameLst>
                                      </p:cBhvr>
                                      <p:to>
                                        <a:srgbClr val="FF3399"/>
                                      </p:to>
                                    </p:animClr>
                                    <p:set>
                                      <p:cBhvr>
                                        <p:cTn id="232" dur="250" autoRev="1" fill="remove"/>
                                        <p:tgtEl>
                                          <p:spTgt spid="35"/>
                                        </p:tgtEl>
                                        <p:attrNameLst>
                                          <p:attrName>fill.type</p:attrName>
                                        </p:attrNameLst>
                                      </p:cBhvr>
                                      <p:to>
                                        <p:strVal val="solid"/>
                                      </p:to>
                                    </p:set>
                                    <p:set>
                                      <p:cBhvr>
                                        <p:cTn id="233" dur="250" autoRev="1" fill="remove"/>
                                        <p:tgtEl>
                                          <p:spTgt spid="35"/>
                                        </p:tgtEl>
                                        <p:attrNameLst>
                                          <p:attrName>fill.on</p:attrName>
                                        </p:attrNameLst>
                                      </p:cBhvr>
                                      <p:to>
                                        <p:strVal val="true"/>
                                      </p:to>
                                    </p:set>
                                  </p:childTnLst>
                                  <p:subTnLst>
                                    <p:audio>
                                      <p:cMediaNode>
                                        <p:cTn display="0" masterRel="sameClick">
                                          <p:stCondLst>
                                            <p:cond evt="begin" delay="0">
                                              <p:tn val="229"/>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5"/>
                  </p:tgtEl>
                </p:cond>
              </p:nextCondLst>
            </p:seq>
            <p:seq concurrent="1" nextAc="seek">
              <p:cTn id="234" restart="whenNotActive" fill="hold" evtFilter="cancelBubble" nodeType="interactiveSeq">
                <p:stCondLst>
                  <p:cond evt="onClick" delay="0">
                    <p:tgtEl>
                      <p:spTgt spid="36"/>
                    </p:tgtEl>
                  </p:cond>
                </p:stCondLst>
                <p:endSync evt="end" delay="0">
                  <p:rtn val="all"/>
                </p:endSync>
                <p:childTnLst>
                  <p:par>
                    <p:cTn id="235" fill="hold">
                      <p:stCondLst>
                        <p:cond delay="0"/>
                      </p:stCondLst>
                      <p:childTnLst>
                        <p:par>
                          <p:cTn id="236" fill="hold">
                            <p:stCondLst>
                              <p:cond delay="0"/>
                            </p:stCondLst>
                            <p:childTnLst>
                              <p:par>
                                <p:cTn id="2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8" dur="250" autoRev="1" fill="remove"/>
                                        <p:tgtEl>
                                          <p:spTgt spid="36"/>
                                        </p:tgtEl>
                                        <p:attrNameLst>
                                          <p:attrName>style.color</p:attrName>
                                        </p:attrNameLst>
                                      </p:cBhvr>
                                      <p:to>
                                        <a:srgbClr val="FF3399"/>
                                      </p:to>
                                    </p:animClr>
                                    <p:animClr clrSpc="rgb" dir="cw">
                                      <p:cBhvr>
                                        <p:cTn id="239" dur="250" autoRev="1" fill="remove"/>
                                        <p:tgtEl>
                                          <p:spTgt spid="36"/>
                                        </p:tgtEl>
                                        <p:attrNameLst>
                                          <p:attrName>fillcolor</p:attrName>
                                        </p:attrNameLst>
                                      </p:cBhvr>
                                      <p:to>
                                        <a:srgbClr val="FF3399"/>
                                      </p:to>
                                    </p:animClr>
                                    <p:set>
                                      <p:cBhvr>
                                        <p:cTn id="240" dur="250" autoRev="1" fill="remove"/>
                                        <p:tgtEl>
                                          <p:spTgt spid="36"/>
                                        </p:tgtEl>
                                        <p:attrNameLst>
                                          <p:attrName>fill.type</p:attrName>
                                        </p:attrNameLst>
                                      </p:cBhvr>
                                      <p:to>
                                        <p:strVal val="solid"/>
                                      </p:to>
                                    </p:set>
                                    <p:set>
                                      <p:cBhvr>
                                        <p:cTn id="241" dur="250" autoRev="1" fill="remove"/>
                                        <p:tgtEl>
                                          <p:spTgt spid="36"/>
                                        </p:tgtEl>
                                        <p:attrNameLst>
                                          <p:attrName>fill.on</p:attrName>
                                        </p:attrNameLst>
                                      </p:cBhvr>
                                      <p:to>
                                        <p:strVal val="true"/>
                                      </p:to>
                                    </p:set>
                                  </p:childTnLst>
                                  <p:subTnLst>
                                    <p:audio>
                                      <p:cMediaNode>
                                        <p:cTn display="0" masterRel="sameClick">
                                          <p:stCondLst>
                                            <p:cond evt="begin" delay="0">
                                              <p:tn val="237"/>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6"/>
                  </p:tgtEl>
                </p:cond>
              </p:nextCondLst>
            </p:seq>
            <p:seq concurrent="1" nextAc="seek">
              <p:cTn id="242" restart="whenNotActive" fill="hold" evtFilter="cancelBubble" nodeType="interactiveSeq">
                <p:stCondLst>
                  <p:cond evt="onClick" delay="0">
                    <p:tgtEl>
                      <p:spTgt spid="37"/>
                    </p:tgtEl>
                  </p:cond>
                </p:stCondLst>
                <p:endSync evt="end" delay="0">
                  <p:rtn val="all"/>
                </p:endSync>
                <p:childTnLst>
                  <p:par>
                    <p:cTn id="243" fill="hold">
                      <p:stCondLst>
                        <p:cond delay="0"/>
                      </p:stCondLst>
                      <p:childTnLst>
                        <p:par>
                          <p:cTn id="244" fill="hold">
                            <p:stCondLst>
                              <p:cond delay="0"/>
                            </p:stCondLst>
                            <p:childTnLst>
                              <p:par>
                                <p:cTn id="2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46" dur="250" autoRev="1" fill="remove"/>
                                        <p:tgtEl>
                                          <p:spTgt spid="37"/>
                                        </p:tgtEl>
                                        <p:attrNameLst>
                                          <p:attrName>style.color</p:attrName>
                                        </p:attrNameLst>
                                      </p:cBhvr>
                                      <p:to>
                                        <a:srgbClr val="FF3399"/>
                                      </p:to>
                                    </p:animClr>
                                    <p:animClr clrSpc="rgb" dir="cw">
                                      <p:cBhvr>
                                        <p:cTn id="247" dur="250" autoRev="1" fill="remove"/>
                                        <p:tgtEl>
                                          <p:spTgt spid="37"/>
                                        </p:tgtEl>
                                        <p:attrNameLst>
                                          <p:attrName>fillcolor</p:attrName>
                                        </p:attrNameLst>
                                      </p:cBhvr>
                                      <p:to>
                                        <a:srgbClr val="FF3399"/>
                                      </p:to>
                                    </p:animClr>
                                    <p:set>
                                      <p:cBhvr>
                                        <p:cTn id="248" dur="250" autoRev="1" fill="remove"/>
                                        <p:tgtEl>
                                          <p:spTgt spid="37"/>
                                        </p:tgtEl>
                                        <p:attrNameLst>
                                          <p:attrName>fill.type</p:attrName>
                                        </p:attrNameLst>
                                      </p:cBhvr>
                                      <p:to>
                                        <p:strVal val="solid"/>
                                      </p:to>
                                    </p:set>
                                    <p:set>
                                      <p:cBhvr>
                                        <p:cTn id="249" dur="250" autoRev="1" fill="remove"/>
                                        <p:tgtEl>
                                          <p:spTgt spid="37"/>
                                        </p:tgtEl>
                                        <p:attrNameLst>
                                          <p:attrName>fill.on</p:attrName>
                                        </p:attrNameLst>
                                      </p:cBhvr>
                                      <p:to>
                                        <p:strVal val="true"/>
                                      </p:to>
                                    </p:set>
                                  </p:childTnLst>
                                  <p:subTnLst>
                                    <p:audio>
                                      <p:cMediaNode>
                                        <p:cTn display="0" masterRel="sameClick">
                                          <p:stCondLst>
                                            <p:cond evt="begin" delay="0">
                                              <p:tn val="245"/>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7"/>
                  </p:tgtEl>
                </p:cond>
              </p:nextCondLst>
            </p:seq>
            <p:seq concurrent="1" nextAc="seek">
              <p:cTn id="250" restart="whenNotActive" fill="hold" evtFilter="cancelBubble" nodeType="interactiveSeq">
                <p:stCondLst>
                  <p:cond evt="onClick" delay="0">
                    <p:tgtEl>
                      <p:spTgt spid="38"/>
                    </p:tgtEl>
                  </p:cond>
                </p:stCondLst>
                <p:endSync evt="end" delay="0">
                  <p:rtn val="all"/>
                </p:endSync>
                <p:childTnLst>
                  <p:par>
                    <p:cTn id="251" fill="hold">
                      <p:stCondLst>
                        <p:cond delay="0"/>
                      </p:stCondLst>
                      <p:childTnLst>
                        <p:par>
                          <p:cTn id="252" fill="hold">
                            <p:stCondLst>
                              <p:cond delay="0"/>
                            </p:stCondLst>
                            <p:childTnLst>
                              <p:par>
                                <p:cTn id="2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4" dur="250" autoRev="1" fill="remove"/>
                                        <p:tgtEl>
                                          <p:spTgt spid="38"/>
                                        </p:tgtEl>
                                        <p:attrNameLst>
                                          <p:attrName>style.color</p:attrName>
                                        </p:attrNameLst>
                                      </p:cBhvr>
                                      <p:to>
                                        <a:srgbClr val="FF3399"/>
                                      </p:to>
                                    </p:animClr>
                                    <p:animClr clrSpc="rgb" dir="cw">
                                      <p:cBhvr>
                                        <p:cTn id="255" dur="250" autoRev="1" fill="remove"/>
                                        <p:tgtEl>
                                          <p:spTgt spid="38"/>
                                        </p:tgtEl>
                                        <p:attrNameLst>
                                          <p:attrName>fillcolor</p:attrName>
                                        </p:attrNameLst>
                                      </p:cBhvr>
                                      <p:to>
                                        <a:srgbClr val="FF3399"/>
                                      </p:to>
                                    </p:animClr>
                                    <p:set>
                                      <p:cBhvr>
                                        <p:cTn id="256" dur="250" autoRev="1" fill="remove"/>
                                        <p:tgtEl>
                                          <p:spTgt spid="38"/>
                                        </p:tgtEl>
                                        <p:attrNameLst>
                                          <p:attrName>fill.type</p:attrName>
                                        </p:attrNameLst>
                                      </p:cBhvr>
                                      <p:to>
                                        <p:strVal val="solid"/>
                                      </p:to>
                                    </p:set>
                                    <p:set>
                                      <p:cBhvr>
                                        <p:cTn id="257" dur="250" autoRev="1" fill="remove"/>
                                        <p:tgtEl>
                                          <p:spTgt spid="38"/>
                                        </p:tgtEl>
                                        <p:attrNameLst>
                                          <p:attrName>fill.on</p:attrName>
                                        </p:attrNameLst>
                                      </p:cBhvr>
                                      <p:to>
                                        <p:strVal val="true"/>
                                      </p:to>
                                    </p:set>
                                  </p:childTnLst>
                                  <p:subTnLst>
                                    <p:audio>
                                      <p:cMediaNode>
                                        <p:cTn display="0" masterRel="sameClick">
                                          <p:stCondLst>
                                            <p:cond evt="begin" delay="0">
                                              <p:tn val="253"/>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8"/>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DFCFB1D0-96EE-4F85-BBD9-58BEBDBBF22E}"/>
              </a:ext>
            </a:extLst>
          </p:cNvPr>
          <p:cNvGrpSpPr/>
          <p:nvPr/>
        </p:nvGrpSpPr>
        <p:grpSpPr>
          <a:xfrm>
            <a:off x="0" y="-122883"/>
            <a:ext cx="6113826" cy="3551883"/>
            <a:chOff x="251225" y="-122883"/>
            <a:chExt cx="11986455" cy="6963640"/>
          </a:xfrm>
        </p:grpSpPr>
        <p:pic>
          <p:nvPicPr>
            <p:cNvPr id="2050" name="Picture 2" descr="https://ss2.bdstatic.com/70cFvnSh_Q1YnxGkpoWK1HF6hhy/it/u=335898241,783534835&amp;fm=15&amp;gp=0.jpg">
              <a:extLst>
                <a:ext uri="{FF2B5EF4-FFF2-40B4-BE49-F238E27FC236}">
                  <a16:creationId xmlns:a16="http://schemas.microsoft.com/office/drawing/2014/main" id="{8A582F8B-867F-4A09-A7B0-6B7F0A2B28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281" y="7860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s://ss2.bdstatic.com/70cFvnSh_Q1YnxGkpoWK1HF6hhy/it/u=335898241,783534835&amp;fm=15&amp;gp=0.jpg">
              <a:extLst>
                <a:ext uri="{FF2B5EF4-FFF2-40B4-BE49-F238E27FC236}">
                  <a16:creationId xmlns:a16="http://schemas.microsoft.com/office/drawing/2014/main" id="{861E4BBE-388A-4174-99A3-79F10AC951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259281" y="1195025"/>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https://ss2.bdstatic.com/70cFvnSh_Q1YnxGkpoWK1HF6hhy/it/u=335898241,783534835&amp;fm=15&amp;gp=0.jpg">
              <a:extLst>
                <a:ext uri="{FF2B5EF4-FFF2-40B4-BE49-F238E27FC236}">
                  <a16:creationId xmlns:a16="http://schemas.microsoft.com/office/drawing/2014/main" id="{8E13080F-F006-419F-8151-3ECED48832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612788">
              <a:off x="1746435" y="49327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https://ss2.bdstatic.com/70cFvnSh_Q1YnxGkpoWK1HF6hhy/it/u=335898241,783534835&amp;fm=15&amp;gp=0.jpg">
              <a:extLst>
                <a:ext uri="{FF2B5EF4-FFF2-40B4-BE49-F238E27FC236}">
                  <a16:creationId xmlns:a16="http://schemas.microsoft.com/office/drawing/2014/main" id="{077F2D37-B3E7-4EE7-A5C0-8CA4420E82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9226" y="221469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https://ss2.bdstatic.com/70cFvnSh_Q1YnxGkpoWK1HF6hhy/it/u=335898241,783534835&amp;fm=15&amp;gp=0.jpg">
              <a:extLst>
                <a:ext uri="{FF2B5EF4-FFF2-40B4-BE49-F238E27FC236}">
                  <a16:creationId xmlns:a16="http://schemas.microsoft.com/office/drawing/2014/main" id="{8D51E56C-5C58-4B25-8866-A09EB7B89E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4886" y="2167982"/>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https://ss2.bdstatic.com/70cFvnSh_Q1YnxGkpoWK1HF6hhy/it/u=335898241,783534835&amp;fm=15&amp;gp=0.jpg">
              <a:extLst>
                <a:ext uri="{FF2B5EF4-FFF2-40B4-BE49-F238E27FC236}">
                  <a16:creationId xmlns:a16="http://schemas.microsoft.com/office/drawing/2014/main" id="{D9B6C994-2A07-455E-8C2E-16AB5381E8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9226" y="3331109"/>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https://ss2.bdstatic.com/70cFvnSh_Q1YnxGkpoWK1HF6hhy/it/u=335898241,783534835&amp;fm=15&amp;gp=0.jpg">
              <a:extLst>
                <a:ext uri="{FF2B5EF4-FFF2-40B4-BE49-F238E27FC236}">
                  <a16:creationId xmlns:a16="http://schemas.microsoft.com/office/drawing/2014/main" id="{DBAB9F4F-82D8-4D0E-9750-827A790397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2095394" y="3386548"/>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https://ss2.bdstatic.com/70cFvnSh_Q1YnxGkpoWK1HF6hhy/it/u=335898241,783534835&amp;fm=15&amp;gp=0.jpg">
              <a:extLst>
                <a:ext uri="{FF2B5EF4-FFF2-40B4-BE49-F238E27FC236}">
                  <a16:creationId xmlns:a16="http://schemas.microsoft.com/office/drawing/2014/main" id="{DA774EF0-B860-42F1-9196-D3A94430D0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2952570" y="26274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https://ss2.bdstatic.com/70cFvnSh_Q1YnxGkpoWK1HF6hhy/it/u=335898241,783534835&amp;fm=15&amp;gp=0.jpg">
              <a:extLst>
                <a:ext uri="{FF2B5EF4-FFF2-40B4-BE49-F238E27FC236}">
                  <a16:creationId xmlns:a16="http://schemas.microsoft.com/office/drawing/2014/main" id="{9ED6C7D2-4D1F-4881-8BCE-FA739AC639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85721" y="-12288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https://ss2.bdstatic.com/70cFvnSh_Q1YnxGkpoWK1HF6hhy/it/u=335898241,783534835&amp;fm=15&amp;gp=0.jpg">
              <a:extLst>
                <a:ext uri="{FF2B5EF4-FFF2-40B4-BE49-F238E27FC236}">
                  <a16:creationId xmlns:a16="http://schemas.microsoft.com/office/drawing/2014/main" id="{CCDFB5CF-3251-4D04-947D-AC621725AF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7785721" y="99353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https://ss2.bdstatic.com/70cFvnSh_Q1YnxGkpoWK1HF6hhy/it/u=335898241,783534835&amp;fm=15&amp;gp=0.jpg">
              <a:extLst>
                <a:ext uri="{FF2B5EF4-FFF2-40B4-BE49-F238E27FC236}">
                  <a16:creationId xmlns:a16="http://schemas.microsoft.com/office/drawing/2014/main" id="{6D49CEB8-8E13-4FCF-9FFE-39D057A489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612788">
              <a:off x="9272875" y="291787"/>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https://ss2.bdstatic.com/70cFvnSh_Q1YnxGkpoWK1HF6hhy/it/u=335898241,783534835&amp;fm=15&amp;gp=0.jpg">
              <a:extLst>
                <a:ext uri="{FF2B5EF4-FFF2-40B4-BE49-F238E27FC236}">
                  <a16:creationId xmlns:a16="http://schemas.microsoft.com/office/drawing/2014/main" id="{34FB4044-56A2-4248-AEF8-3DFE605D96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06628" y="2013201"/>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https://ss2.bdstatic.com/70cFvnSh_Q1YnxGkpoWK1HF6hhy/it/u=335898241,783534835&amp;fm=15&amp;gp=0.jpg">
              <a:extLst>
                <a:ext uri="{FF2B5EF4-FFF2-40B4-BE49-F238E27FC236}">
                  <a16:creationId xmlns:a16="http://schemas.microsoft.com/office/drawing/2014/main" id="{3D5FE454-8F10-46C1-948F-1C78E7F8D5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8891" y="1978871"/>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https://ss2.bdstatic.com/70cFvnSh_Q1YnxGkpoWK1HF6hhy/it/u=335898241,783534835&amp;fm=15&amp;gp=0.jpg">
              <a:extLst>
                <a:ext uri="{FF2B5EF4-FFF2-40B4-BE49-F238E27FC236}">
                  <a16:creationId xmlns:a16="http://schemas.microsoft.com/office/drawing/2014/main" id="{CD083572-FDCA-4CD9-8315-71D47EC485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06965" y="312962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https://ss2.bdstatic.com/70cFvnSh_Q1YnxGkpoWK1HF6hhy/it/u=335898241,783534835&amp;fm=15&amp;gp=0.jpg">
              <a:extLst>
                <a:ext uri="{FF2B5EF4-FFF2-40B4-BE49-F238E27FC236}">
                  <a16:creationId xmlns:a16="http://schemas.microsoft.com/office/drawing/2014/main" id="{415A29AA-DF0B-479F-8FEA-5E3DF86B88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9285864" y="3185059"/>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https://ss2.bdstatic.com/70cFvnSh_Q1YnxGkpoWK1HF6hhy/it/u=335898241,783534835&amp;fm=15&amp;gp=0.jpg">
              <a:extLst>
                <a:ext uri="{FF2B5EF4-FFF2-40B4-BE49-F238E27FC236}">
                  <a16:creationId xmlns:a16="http://schemas.microsoft.com/office/drawing/2014/main" id="{D738F5A9-AA65-4766-B56F-EADF407785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10479010" y="61254"/>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descr="https://ss2.bdstatic.com/70cFvnSh_Q1YnxGkpoWK1HF6hhy/it/u=335898241,783534835&amp;fm=15&amp;gp=0.jpg">
              <a:extLst>
                <a:ext uri="{FF2B5EF4-FFF2-40B4-BE49-F238E27FC236}">
                  <a16:creationId xmlns:a16="http://schemas.microsoft.com/office/drawing/2014/main" id="{6E83921E-86E1-4151-9C0E-23FD946768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50491" y="221469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https://ss2.bdstatic.com/70cFvnSh_Q1YnxGkpoWK1HF6hhy/it/u=335898241,783534835&amp;fm=15&amp;gp=0.jpg">
              <a:extLst>
                <a:ext uri="{FF2B5EF4-FFF2-40B4-BE49-F238E27FC236}">
                  <a16:creationId xmlns:a16="http://schemas.microsoft.com/office/drawing/2014/main" id="{56D85AC9-252E-49D4-AA87-02E40C2265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09983" y="335737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https://ss2.bdstatic.com/70cFvnSh_Q1YnxGkpoWK1HF6hhy/it/u=335898241,783534835&amp;fm=15&amp;gp=0.jpg">
              <a:extLst>
                <a:ext uri="{FF2B5EF4-FFF2-40B4-BE49-F238E27FC236}">
                  <a16:creationId xmlns:a16="http://schemas.microsoft.com/office/drawing/2014/main" id="{CDBBFC50-D19D-45A3-B81D-A74EFBACE4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5431930" y="223454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descr="https://ss2.bdstatic.com/70cFvnSh_Q1YnxGkpoWK1HF6hhy/it/u=335898241,783534835&amp;fm=15&amp;gp=0.jpg">
              <a:extLst>
                <a:ext uri="{FF2B5EF4-FFF2-40B4-BE49-F238E27FC236}">
                  <a16:creationId xmlns:a16="http://schemas.microsoft.com/office/drawing/2014/main" id="{0A67326A-A4B6-4FE9-979A-2B369FD7BA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3541476" y="1299994"/>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https://ss2.bdstatic.com/70cFvnSh_Q1YnxGkpoWK1HF6hhy/it/u=335898241,783534835&amp;fm=15&amp;gp=0.jpg">
              <a:extLst>
                <a:ext uri="{FF2B5EF4-FFF2-40B4-BE49-F238E27FC236}">
                  <a16:creationId xmlns:a16="http://schemas.microsoft.com/office/drawing/2014/main" id="{482A4484-6373-45DF-AE4C-8D0F7DD594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4916116" y="25772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 descr="https://ss2.bdstatic.com/70cFvnSh_Q1YnxGkpoWK1HF6hhy/it/u=335898241,783534835&amp;fm=15&amp;gp=0.jpg">
              <a:extLst>
                <a:ext uri="{FF2B5EF4-FFF2-40B4-BE49-F238E27FC236}">
                  <a16:creationId xmlns:a16="http://schemas.microsoft.com/office/drawing/2014/main" id="{ADD1C408-ACBA-4064-83FC-0208715142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13919" y="851347"/>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https://ss2.bdstatic.com/70cFvnSh_Q1YnxGkpoWK1HF6hhy/it/u=335898241,783534835&amp;fm=15&amp;gp=0.jpg">
              <a:extLst>
                <a:ext uri="{FF2B5EF4-FFF2-40B4-BE49-F238E27FC236}">
                  <a16:creationId xmlns:a16="http://schemas.microsoft.com/office/drawing/2014/main" id="{DCAFB855-6CC0-4941-BFB2-4B82F24C43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225" y="434818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https://ss2.bdstatic.com/70cFvnSh_Q1YnxGkpoWK1HF6hhy/it/u=335898241,783534835&amp;fm=15&amp;gp=0.jpg">
              <a:extLst>
                <a:ext uri="{FF2B5EF4-FFF2-40B4-BE49-F238E27FC236}">
                  <a16:creationId xmlns:a16="http://schemas.microsoft.com/office/drawing/2014/main" id="{C6F7F9FE-EA74-4C53-8DEB-3BF3D3736D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4323" y="4403625"/>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https://ss2.bdstatic.com/70cFvnSh_Q1YnxGkpoWK1HF6hhy/it/u=335898241,783534835&amp;fm=15&amp;gp=0.jpg">
              <a:extLst>
                <a:ext uri="{FF2B5EF4-FFF2-40B4-BE49-F238E27FC236}">
                  <a16:creationId xmlns:a16="http://schemas.microsoft.com/office/drawing/2014/main" id="{F174311D-CE26-4498-AAFF-88BDA7B82C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225" y="5464605"/>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https://ss2.bdstatic.com/70cFvnSh_Q1YnxGkpoWK1HF6hhy/it/u=335898241,783534835&amp;fm=15&amp;gp=0.jpg">
              <a:extLst>
                <a:ext uri="{FF2B5EF4-FFF2-40B4-BE49-F238E27FC236}">
                  <a16:creationId xmlns:a16="http://schemas.microsoft.com/office/drawing/2014/main" id="{74140857-692A-468F-A9B2-B072EDEAC2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62020" y="450005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https://ss2.bdstatic.com/70cFvnSh_Q1YnxGkpoWK1HF6hhy/it/u=335898241,783534835&amp;fm=15&amp;gp=0.jpg">
              <a:extLst>
                <a:ext uri="{FF2B5EF4-FFF2-40B4-BE49-F238E27FC236}">
                  <a16:creationId xmlns:a16="http://schemas.microsoft.com/office/drawing/2014/main" id="{1E1D249A-45D5-4B9B-A52E-1AB4079A9E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2095394" y="5622191"/>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https://ss2.bdstatic.com/70cFvnSh_Q1YnxGkpoWK1HF6hhy/it/u=335898241,783534835&amp;fm=15&amp;gp=0.jpg">
              <a:extLst>
                <a:ext uri="{FF2B5EF4-FFF2-40B4-BE49-F238E27FC236}">
                  <a16:creationId xmlns:a16="http://schemas.microsoft.com/office/drawing/2014/main" id="{2879127C-F4AB-4923-830F-D9E67250E7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17680" y="322417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https://ss2.bdstatic.com/70cFvnSh_Q1YnxGkpoWK1HF6hhy/it/u=335898241,783534835&amp;fm=15&amp;gp=0.jpg">
              <a:extLst>
                <a:ext uri="{FF2B5EF4-FFF2-40B4-BE49-F238E27FC236}">
                  <a16:creationId xmlns:a16="http://schemas.microsoft.com/office/drawing/2014/main" id="{3A66B62A-5831-4D30-9C42-EE487BF756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5676609" y="4416267"/>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2" descr="https://ss2.bdstatic.com/70cFvnSh_Q1YnxGkpoWK1HF6hhy/it/u=335898241,783534835&amp;fm=15&amp;gp=0.jpg">
              <a:extLst>
                <a:ext uri="{FF2B5EF4-FFF2-40B4-BE49-F238E27FC236}">
                  <a16:creationId xmlns:a16="http://schemas.microsoft.com/office/drawing/2014/main" id="{CB641F25-907E-4489-BA7C-92C12279F2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3870867" y="556685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2" descr="https://ss2.bdstatic.com/70cFvnSh_Q1YnxGkpoWK1HF6hhy/it/u=335898241,783534835&amp;fm=15&amp;gp=0.jpg">
              <a:extLst>
                <a:ext uri="{FF2B5EF4-FFF2-40B4-BE49-F238E27FC236}">
                  <a16:creationId xmlns:a16="http://schemas.microsoft.com/office/drawing/2014/main" id="{F567302D-453F-4030-BF0C-9F88D2D65C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5537" y="5390179"/>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2" descr="https://ss2.bdstatic.com/70cFvnSh_Q1YnxGkpoWK1HF6hhy/it/u=335898241,783534835&amp;fm=15&amp;gp=0.jpg">
              <a:extLst>
                <a:ext uri="{FF2B5EF4-FFF2-40B4-BE49-F238E27FC236}">
                  <a16:creationId xmlns:a16="http://schemas.microsoft.com/office/drawing/2014/main" id="{1CCF1801-D111-46ED-9239-E6511183FB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7372777" y="433602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descr="https://ss2.bdstatic.com/70cFvnSh_Q1YnxGkpoWK1HF6hhy/it/u=335898241,783534835&amp;fm=15&amp;gp=0.jpg">
              <a:extLst>
                <a:ext uri="{FF2B5EF4-FFF2-40B4-BE49-F238E27FC236}">
                  <a16:creationId xmlns:a16="http://schemas.microsoft.com/office/drawing/2014/main" id="{E46FD6B3-6C92-4B2A-BB5A-74ADAE7F4D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7472214" y="549073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descr="https://ss2.bdstatic.com/70cFvnSh_Q1YnxGkpoWK1HF6hhy/it/u=335898241,783534835&amp;fm=15&amp;gp=0.jpg">
              <a:extLst>
                <a:ext uri="{FF2B5EF4-FFF2-40B4-BE49-F238E27FC236}">
                  <a16:creationId xmlns:a16="http://schemas.microsoft.com/office/drawing/2014/main" id="{FB3D505D-1686-4713-8FA7-5959C889D7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9208891" y="4481014"/>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2" descr="https://ss2.bdstatic.com/70cFvnSh_Q1YnxGkpoWK1HF6hhy/it/u=335898241,783534835&amp;fm=15&amp;gp=0.jpg">
              <a:extLst>
                <a:ext uri="{FF2B5EF4-FFF2-40B4-BE49-F238E27FC236}">
                  <a16:creationId xmlns:a16="http://schemas.microsoft.com/office/drawing/2014/main" id="{C4513DA4-B2F3-4C28-95AD-5F09135E08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9336884" y="559743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2" descr="https://ss2.bdstatic.com/70cFvnSh_Q1YnxGkpoWK1HF6hhy/it/u=335898241,783534835&amp;fm=15&amp;gp=0.jpg">
              <a:extLst>
                <a:ext uri="{FF2B5EF4-FFF2-40B4-BE49-F238E27FC236}">
                  <a16:creationId xmlns:a16="http://schemas.microsoft.com/office/drawing/2014/main" id="{C55F7320-5C9B-4A98-BC7B-A87C267F66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612788">
              <a:off x="10661341" y="1463381"/>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descr="https://ss2.bdstatic.com/70cFvnSh_Q1YnxGkpoWK1HF6hhy/it/u=335898241,783534835&amp;fm=15&amp;gp=0.jpg">
              <a:extLst>
                <a:ext uri="{FF2B5EF4-FFF2-40B4-BE49-F238E27FC236}">
                  <a16:creationId xmlns:a16="http://schemas.microsoft.com/office/drawing/2014/main" id="{2B124339-EC08-449B-B639-0971B060EE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612788">
              <a:off x="10800567" y="3331109"/>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2" descr="https://ss2.bdstatic.com/70cFvnSh_Q1YnxGkpoWK1HF6hhy/it/u=335898241,783534835&amp;fm=15&amp;gp=0.jpg">
              <a:extLst>
                <a:ext uri="{FF2B5EF4-FFF2-40B4-BE49-F238E27FC236}">
                  <a16:creationId xmlns:a16="http://schemas.microsoft.com/office/drawing/2014/main" id="{19BB2587-B388-4A32-B519-21A76587EE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612788">
              <a:off x="10773018" y="5090297"/>
              <a:ext cx="1655660" cy="121856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22" name="组合 121">
            <a:extLst>
              <a:ext uri="{FF2B5EF4-FFF2-40B4-BE49-F238E27FC236}">
                <a16:creationId xmlns:a16="http://schemas.microsoft.com/office/drawing/2014/main" id="{BD89D525-C267-4BCF-9635-D6DFCE55F24B}"/>
              </a:ext>
            </a:extLst>
          </p:cNvPr>
          <p:cNvGrpSpPr/>
          <p:nvPr/>
        </p:nvGrpSpPr>
        <p:grpSpPr>
          <a:xfrm>
            <a:off x="6096000" y="-122883"/>
            <a:ext cx="6113826" cy="3551883"/>
            <a:chOff x="251225" y="-122883"/>
            <a:chExt cx="11986455" cy="6963640"/>
          </a:xfrm>
        </p:grpSpPr>
        <p:pic>
          <p:nvPicPr>
            <p:cNvPr id="123" name="Picture 2" descr="https://ss2.bdstatic.com/70cFvnSh_Q1YnxGkpoWK1HF6hhy/it/u=335898241,783534835&amp;fm=15&amp;gp=0.jpg">
              <a:extLst>
                <a:ext uri="{FF2B5EF4-FFF2-40B4-BE49-F238E27FC236}">
                  <a16:creationId xmlns:a16="http://schemas.microsoft.com/office/drawing/2014/main" id="{5F4F7ED2-2607-4F33-84DE-2C345A8EF7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281" y="7860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24" name="Picture 2" descr="https://ss2.bdstatic.com/70cFvnSh_Q1YnxGkpoWK1HF6hhy/it/u=335898241,783534835&amp;fm=15&amp;gp=0.jpg">
              <a:extLst>
                <a:ext uri="{FF2B5EF4-FFF2-40B4-BE49-F238E27FC236}">
                  <a16:creationId xmlns:a16="http://schemas.microsoft.com/office/drawing/2014/main" id="{EC5C5602-CE4E-4F33-814E-AC713EA4F5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259281" y="1195025"/>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25" name="Picture 2" descr="https://ss2.bdstatic.com/70cFvnSh_Q1YnxGkpoWK1HF6hhy/it/u=335898241,783534835&amp;fm=15&amp;gp=0.jpg">
              <a:extLst>
                <a:ext uri="{FF2B5EF4-FFF2-40B4-BE49-F238E27FC236}">
                  <a16:creationId xmlns:a16="http://schemas.microsoft.com/office/drawing/2014/main" id="{B8DD7D7C-0AEF-4877-A9D5-89DA485D46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612788">
              <a:off x="1746435" y="49327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26" name="Picture 2" descr="https://ss2.bdstatic.com/70cFvnSh_Q1YnxGkpoWK1HF6hhy/it/u=335898241,783534835&amp;fm=15&amp;gp=0.jpg">
              <a:extLst>
                <a:ext uri="{FF2B5EF4-FFF2-40B4-BE49-F238E27FC236}">
                  <a16:creationId xmlns:a16="http://schemas.microsoft.com/office/drawing/2014/main" id="{95EFF5A1-C548-4221-B568-9B6A7B62BB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9226" y="221469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27" name="Picture 2" descr="https://ss2.bdstatic.com/70cFvnSh_Q1YnxGkpoWK1HF6hhy/it/u=335898241,783534835&amp;fm=15&amp;gp=0.jpg">
              <a:extLst>
                <a:ext uri="{FF2B5EF4-FFF2-40B4-BE49-F238E27FC236}">
                  <a16:creationId xmlns:a16="http://schemas.microsoft.com/office/drawing/2014/main" id="{30D87D6E-8992-4DD2-A342-F5C7FAED0E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4886" y="2167982"/>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28" name="Picture 2" descr="https://ss2.bdstatic.com/70cFvnSh_Q1YnxGkpoWK1HF6hhy/it/u=335898241,783534835&amp;fm=15&amp;gp=0.jpg">
              <a:extLst>
                <a:ext uri="{FF2B5EF4-FFF2-40B4-BE49-F238E27FC236}">
                  <a16:creationId xmlns:a16="http://schemas.microsoft.com/office/drawing/2014/main" id="{EF75ACB3-9E59-4FBE-8585-AE15E57FE2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9226" y="3331109"/>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29" name="Picture 2" descr="https://ss2.bdstatic.com/70cFvnSh_Q1YnxGkpoWK1HF6hhy/it/u=335898241,783534835&amp;fm=15&amp;gp=0.jpg">
              <a:extLst>
                <a:ext uri="{FF2B5EF4-FFF2-40B4-BE49-F238E27FC236}">
                  <a16:creationId xmlns:a16="http://schemas.microsoft.com/office/drawing/2014/main" id="{D7200A3D-236E-4ACB-9198-633B4C103C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2095394" y="3386548"/>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30" name="Picture 2" descr="https://ss2.bdstatic.com/70cFvnSh_Q1YnxGkpoWK1HF6hhy/it/u=335898241,783534835&amp;fm=15&amp;gp=0.jpg">
              <a:extLst>
                <a:ext uri="{FF2B5EF4-FFF2-40B4-BE49-F238E27FC236}">
                  <a16:creationId xmlns:a16="http://schemas.microsoft.com/office/drawing/2014/main" id="{10012300-4D1F-42B8-AAA0-ECEFD7F6A0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2952570" y="26274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31" name="Picture 2" descr="https://ss2.bdstatic.com/70cFvnSh_Q1YnxGkpoWK1HF6hhy/it/u=335898241,783534835&amp;fm=15&amp;gp=0.jpg">
              <a:extLst>
                <a:ext uri="{FF2B5EF4-FFF2-40B4-BE49-F238E27FC236}">
                  <a16:creationId xmlns:a16="http://schemas.microsoft.com/office/drawing/2014/main" id="{76E61D65-5146-41DB-8032-CACF55A68C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85721" y="-12288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32" name="Picture 2" descr="https://ss2.bdstatic.com/70cFvnSh_Q1YnxGkpoWK1HF6hhy/it/u=335898241,783534835&amp;fm=15&amp;gp=0.jpg">
              <a:extLst>
                <a:ext uri="{FF2B5EF4-FFF2-40B4-BE49-F238E27FC236}">
                  <a16:creationId xmlns:a16="http://schemas.microsoft.com/office/drawing/2014/main" id="{B26ED34F-9B2C-4A7F-AAAD-AF3500E33A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7785721" y="99353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33" name="Picture 2" descr="https://ss2.bdstatic.com/70cFvnSh_Q1YnxGkpoWK1HF6hhy/it/u=335898241,783534835&amp;fm=15&amp;gp=0.jpg">
              <a:extLst>
                <a:ext uri="{FF2B5EF4-FFF2-40B4-BE49-F238E27FC236}">
                  <a16:creationId xmlns:a16="http://schemas.microsoft.com/office/drawing/2014/main" id="{3B21E391-D53C-4008-A133-5A0261B0EC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612788">
              <a:off x="9272875" y="291787"/>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34" name="Picture 2" descr="https://ss2.bdstatic.com/70cFvnSh_Q1YnxGkpoWK1HF6hhy/it/u=335898241,783534835&amp;fm=15&amp;gp=0.jpg">
              <a:extLst>
                <a:ext uri="{FF2B5EF4-FFF2-40B4-BE49-F238E27FC236}">
                  <a16:creationId xmlns:a16="http://schemas.microsoft.com/office/drawing/2014/main" id="{65066B8C-7841-4F85-847A-891274C1EC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06628" y="2013201"/>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35" name="Picture 2" descr="https://ss2.bdstatic.com/70cFvnSh_Q1YnxGkpoWK1HF6hhy/it/u=335898241,783534835&amp;fm=15&amp;gp=0.jpg">
              <a:extLst>
                <a:ext uri="{FF2B5EF4-FFF2-40B4-BE49-F238E27FC236}">
                  <a16:creationId xmlns:a16="http://schemas.microsoft.com/office/drawing/2014/main" id="{75EA2857-9BB4-4C39-A3D2-22ACE342A3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8891" y="1978871"/>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36" name="Picture 2" descr="https://ss2.bdstatic.com/70cFvnSh_Q1YnxGkpoWK1HF6hhy/it/u=335898241,783534835&amp;fm=15&amp;gp=0.jpg">
              <a:extLst>
                <a:ext uri="{FF2B5EF4-FFF2-40B4-BE49-F238E27FC236}">
                  <a16:creationId xmlns:a16="http://schemas.microsoft.com/office/drawing/2014/main" id="{B2EF5BAB-69E7-44BE-8410-AA18BBD8E2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06965" y="312962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37" name="Picture 2" descr="https://ss2.bdstatic.com/70cFvnSh_Q1YnxGkpoWK1HF6hhy/it/u=335898241,783534835&amp;fm=15&amp;gp=0.jpg">
              <a:extLst>
                <a:ext uri="{FF2B5EF4-FFF2-40B4-BE49-F238E27FC236}">
                  <a16:creationId xmlns:a16="http://schemas.microsoft.com/office/drawing/2014/main" id="{E40E2E20-BE07-44CC-8DB4-A9C52E6168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9285864" y="3185059"/>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38" name="Picture 2" descr="https://ss2.bdstatic.com/70cFvnSh_Q1YnxGkpoWK1HF6hhy/it/u=335898241,783534835&amp;fm=15&amp;gp=0.jpg">
              <a:extLst>
                <a:ext uri="{FF2B5EF4-FFF2-40B4-BE49-F238E27FC236}">
                  <a16:creationId xmlns:a16="http://schemas.microsoft.com/office/drawing/2014/main" id="{9E2EAF4A-D93D-4180-AC15-ABA679BB79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10479010" y="61254"/>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39" name="Picture 2" descr="https://ss2.bdstatic.com/70cFvnSh_Q1YnxGkpoWK1HF6hhy/it/u=335898241,783534835&amp;fm=15&amp;gp=0.jpg">
              <a:extLst>
                <a:ext uri="{FF2B5EF4-FFF2-40B4-BE49-F238E27FC236}">
                  <a16:creationId xmlns:a16="http://schemas.microsoft.com/office/drawing/2014/main" id="{5282C258-94F7-4DE8-B3EE-CC1A6DF8DB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50491" y="221469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40" name="Picture 2" descr="https://ss2.bdstatic.com/70cFvnSh_Q1YnxGkpoWK1HF6hhy/it/u=335898241,783534835&amp;fm=15&amp;gp=0.jpg">
              <a:extLst>
                <a:ext uri="{FF2B5EF4-FFF2-40B4-BE49-F238E27FC236}">
                  <a16:creationId xmlns:a16="http://schemas.microsoft.com/office/drawing/2014/main" id="{92A2BB02-0173-4D38-8EAE-591B40AD1F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09983" y="335737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41" name="Picture 2" descr="https://ss2.bdstatic.com/70cFvnSh_Q1YnxGkpoWK1HF6hhy/it/u=335898241,783534835&amp;fm=15&amp;gp=0.jpg">
              <a:extLst>
                <a:ext uri="{FF2B5EF4-FFF2-40B4-BE49-F238E27FC236}">
                  <a16:creationId xmlns:a16="http://schemas.microsoft.com/office/drawing/2014/main" id="{F921B80B-8D76-4BB9-9497-9B68392622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5431930" y="223454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42" name="Picture 2" descr="https://ss2.bdstatic.com/70cFvnSh_Q1YnxGkpoWK1HF6hhy/it/u=335898241,783534835&amp;fm=15&amp;gp=0.jpg">
              <a:extLst>
                <a:ext uri="{FF2B5EF4-FFF2-40B4-BE49-F238E27FC236}">
                  <a16:creationId xmlns:a16="http://schemas.microsoft.com/office/drawing/2014/main" id="{4B05A758-0989-4D23-8DA6-D6521B4CEF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3541476" y="1299994"/>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43" name="Picture 2" descr="https://ss2.bdstatic.com/70cFvnSh_Q1YnxGkpoWK1HF6hhy/it/u=335898241,783534835&amp;fm=15&amp;gp=0.jpg">
              <a:extLst>
                <a:ext uri="{FF2B5EF4-FFF2-40B4-BE49-F238E27FC236}">
                  <a16:creationId xmlns:a16="http://schemas.microsoft.com/office/drawing/2014/main" id="{D79486FC-7F27-42FB-9350-0329C1473E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4916116" y="25772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44" name="Picture 2" descr="https://ss2.bdstatic.com/70cFvnSh_Q1YnxGkpoWK1HF6hhy/it/u=335898241,783534835&amp;fm=15&amp;gp=0.jpg">
              <a:extLst>
                <a:ext uri="{FF2B5EF4-FFF2-40B4-BE49-F238E27FC236}">
                  <a16:creationId xmlns:a16="http://schemas.microsoft.com/office/drawing/2014/main" id="{EFC1FECD-2276-4A54-B664-B13D5FC0AF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13919" y="851347"/>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45" name="Picture 2" descr="https://ss2.bdstatic.com/70cFvnSh_Q1YnxGkpoWK1HF6hhy/it/u=335898241,783534835&amp;fm=15&amp;gp=0.jpg">
              <a:extLst>
                <a:ext uri="{FF2B5EF4-FFF2-40B4-BE49-F238E27FC236}">
                  <a16:creationId xmlns:a16="http://schemas.microsoft.com/office/drawing/2014/main" id="{6412E14D-2BF1-41C7-832E-D98B389371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225" y="434818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46" name="Picture 2" descr="https://ss2.bdstatic.com/70cFvnSh_Q1YnxGkpoWK1HF6hhy/it/u=335898241,783534835&amp;fm=15&amp;gp=0.jpg">
              <a:extLst>
                <a:ext uri="{FF2B5EF4-FFF2-40B4-BE49-F238E27FC236}">
                  <a16:creationId xmlns:a16="http://schemas.microsoft.com/office/drawing/2014/main" id="{BEBCD9E3-8EAC-4C1C-8674-AFC5049815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4323" y="4403625"/>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47" name="Picture 2" descr="https://ss2.bdstatic.com/70cFvnSh_Q1YnxGkpoWK1HF6hhy/it/u=335898241,783534835&amp;fm=15&amp;gp=0.jpg">
              <a:extLst>
                <a:ext uri="{FF2B5EF4-FFF2-40B4-BE49-F238E27FC236}">
                  <a16:creationId xmlns:a16="http://schemas.microsoft.com/office/drawing/2014/main" id="{04D542FE-1AAC-42B8-B0C1-BA18F98ED6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225" y="5464605"/>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48" name="Picture 2" descr="https://ss2.bdstatic.com/70cFvnSh_Q1YnxGkpoWK1HF6hhy/it/u=335898241,783534835&amp;fm=15&amp;gp=0.jpg">
              <a:extLst>
                <a:ext uri="{FF2B5EF4-FFF2-40B4-BE49-F238E27FC236}">
                  <a16:creationId xmlns:a16="http://schemas.microsoft.com/office/drawing/2014/main" id="{26D7C6C5-E2FA-40A8-BE18-9046A21624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62020" y="450005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49" name="Picture 2" descr="https://ss2.bdstatic.com/70cFvnSh_Q1YnxGkpoWK1HF6hhy/it/u=335898241,783534835&amp;fm=15&amp;gp=0.jpg">
              <a:extLst>
                <a:ext uri="{FF2B5EF4-FFF2-40B4-BE49-F238E27FC236}">
                  <a16:creationId xmlns:a16="http://schemas.microsoft.com/office/drawing/2014/main" id="{0239A77F-CC5E-4912-9848-5A40139425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2095394" y="5622191"/>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50" name="Picture 2" descr="https://ss2.bdstatic.com/70cFvnSh_Q1YnxGkpoWK1HF6hhy/it/u=335898241,783534835&amp;fm=15&amp;gp=0.jpg">
              <a:extLst>
                <a:ext uri="{FF2B5EF4-FFF2-40B4-BE49-F238E27FC236}">
                  <a16:creationId xmlns:a16="http://schemas.microsoft.com/office/drawing/2014/main" id="{E1434A87-15FA-4E11-BEF7-73938EBD03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17680" y="322417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51" name="Picture 2" descr="https://ss2.bdstatic.com/70cFvnSh_Q1YnxGkpoWK1HF6hhy/it/u=335898241,783534835&amp;fm=15&amp;gp=0.jpg">
              <a:extLst>
                <a:ext uri="{FF2B5EF4-FFF2-40B4-BE49-F238E27FC236}">
                  <a16:creationId xmlns:a16="http://schemas.microsoft.com/office/drawing/2014/main" id="{9C84406E-E39B-42D0-964D-5D20AB458A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5676609" y="4416267"/>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52" name="Picture 2" descr="https://ss2.bdstatic.com/70cFvnSh_Q1YnxGkpoWK1HF6hhy/it/u=335898241,783534835&amp;fm=15&amp;gp=0.jpg">
              <a:extLst>
                <a:ext uri="{FF2B5EF4-FFF2-40B4-BE49-F238E27FC236}">
                  <a16:creationId xmlns:a16="http://schemas.microsoft.com/office/drawing/2014/main" id="{5B3A2230-3DA2-4A93-BD2F-528C8C7702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3870867" y="556685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53" name="Picture 2" descr="https://ss2.bdstatic.com/70cFvnSh_Q1YnxGkpoWK1HF6hhy/it/u=335898241,783534835&amp;fm=15&amp;gp=0.jpg">
              <a:extLst>
                <a:ext uri="{FF2B5EF4-FFF2-40B4-BE49-F238E27FC236}">
                  <a16:creationId xmlns:a16="http://schemas.microsoft.com/office/drawing/2014/main" id="{797344EE-D4A9-4351-8310-B629949DEB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5537" y="5390179"/>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54" name="Picture 2" descr="https://ss2.bdstatic.com/70cFvnSh_Q1YnxGkpoWK1HF6hhy/it/u=335898241,783534835&amp;fm=15&amp;gp=0.jpg">
              <a:extLst>
                <a:ext uri="{FF2B5EF4-FFF2-40B4-BE49-F238E27FC236}">
                  <a16:creationId xmlns:a16="http://schemas.microsoft.com/office/drawing/2014/main" id="{5C20511E-5FD7-44AE-B573-F6C4B201D9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7372777" y="433602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55" name="Picture 2" descr="https://ss2.bdstatic.com/70cFvnSh_Q1YnxGkpoWK1HF6hhy/it/u=335898241,783534835&amp;fm=15&amp;gp=0.jpg">
              <a:extLst>
                <a:ext uri="{FF2B5EF4-FFF2-40B4-BE49-F238E27FC236}">
                  <a16:creationId xmlns:a16="http://schemas.microsoft.com/office/drawing/2014/main" id="{2BB46B77-6482-49B9-B3D0-603E8F2D14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7472214" y="549073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56" name="Picture 2" descr="https://ss2.bdstatic.com/70cFvnSh_Q1YnxGkpoWK1HF6hhy/it/u=335898241,783534835&amp;fm=15&amp;gp=0.jpg">
              <a:extLst>
                <a:ext uri="{FF2B5EF4-FFF2-40B4-BE49-F238E27FC236}">
                  <a16:creationId xmlns:a16="http://schemas.microsoft.com/office/drawing/2014/main" id="{1CEBFE5C-CF15-424C-B198-678B2F8826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9208891" y="4481014"/>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57" name="Picture 2" descr="https://ss2.bdstatic.com/70cFvnSh_Q1YnxGkpoWK1HF6hhy/it/u=335898241,783534835&amp;fm=15&amp;gp=0.jpg">
              <a:extLst>
                <a:ext uri="{FF2B5EF4-FFF2-40B4-BE49-F238E27FC236}">
                  <a16:creationId xmlns:a16="http://schemas.microsoft.com/office/drawing/2014/main" id="{78DAC366-454E-4598-A6F2-7EC4AF730E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9336884" y="559743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58" name="Picture 2" descr="https://ss2.bdstatic.com/70cFvnSh_Q1YnxGkpoWK1HF6hhy/it/u=335898241,783534835&amp;fm=15&amp;gp=0.jpg">
              <a:extLst>
                <a:ext uri="{FF2B5EF4-FFF2-40B4-BE49-F238E27FC236}">
                  <a16:creationId xmlns:a16="http://schemas.microsoft.com/office/drawing/2014/main" id="{9CB9820B-86F7-4389-B76F-772BC4D0A5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612788">
              <a:off x="10661341" y="1463381"/>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59" name="Picture 2" descr="https://ss2.bdstatic.com/70cFvnSh_Q1YnxGkpoWK1HF6hhy/it/u=335898241,783534835&amp;fm=15&amp;gp=0.jpg">
              <a:extLst>
                <a:ext uri="{FF2B5EF4-FFF2-40B4-BE49-F238E27FC236}">
                  <a16:creationId xmlns:a16="http://schemas.microsoft.com/office/drawing/2014/main" id="{29BC3E9E-C035-4FE5-B7E2-8E1FA75656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612788">
              <a:off x="10800567" y="3331109"/>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60" name="Picture 2" descr="https://ss2.bdstatic.com/70cFvnSh_Q1YnxGkpoWK1HF6hhy/it/u=335898241,783534835&amp;fm=15&amp;gp=0.jpg">
              <a:extLst>
                <a:ext uri="{FF2B5EF4-FFF2-40B4-BE49-F238E27FC236}">
                  <a16:creationId xmlns:a16="http://schemas.microsoft.com/office/drawing/2014/main" id="{17E26CB2-26A2-4486-9F19-3C6B8191A1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612788">
              <a:off x="10773018" y="5090297"/>
              <a:ext cx="1655660" cy="121856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61" name="组合 160">
            <a:extLst>
              <a:ext uri="{FF2B5EF4-FFF2-40B4-BE49-F238E27FC236}">
                <a16:creationId xmlns:a16="http://schemas.microsoft.com/office/drawing/2014/main" id="{3553E31E-27D8-41D6-A78F-6BDF8FF4EE32}"/>
              </a:ext>
            </a:extLst>
          </p:cNvPr>
          <p:cNvGrpSpPr/>
          <p:nvPr/>
        </p:nvGrpSpPr>
        <p:grpSpPr>
          <a:xfrm>
            <a:off x="0" y="3306117"/>
            <a:ext cx="6113826" cy="3551883"/>
            <a:chOff x="251225" y="-122883"/>
            <a:chExt cx="11986455" cy="6963640"/>
          </a:xfrm>
        </p:grpSpPr>
        <p:pic>
          <p:nvPicPr>
            <p:cNvPr id="162" name="Picture 2" descr="https://ss2.bdstatic.com/70cFvnSh_Q1YnxGkpoWK1HF6hhy/it/u=335898241,783534835&amp;fm=15&amp;gp=0.jpg">
              <a:extLst>
                <a:ext uri="{FF2B5EF4-FFF2-40B4-BE49-F238E27FC236}">
                  <a16:creationId xmlns:a16="http://schemas.microsoft.com/office/drawing/2014/main" id="{14BD0F12-8144-4C9D-8C8C-FB2647C747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281" y="7860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63" name="Picture 2" descr="https://ss2.bdstatic.com/70cFvnSh_Q1YnxGkpoWK1HF6hhy/it/u=335898241,783534835&amp;fm=15&amp;gp=0.jpg">
              <a:extLst>
                <a:ext uri="{FF2B5EF4-FFF2-40B4-BE49-F238E27FC236}">
                  <a16:creationId xmlns:a16="http://schemas.microsoft.com/office/drawing/2014/main" id="{6464F187-5BEC-43FD-8958-3F5BF7680B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259281" y="1195025"/>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64" name="Picture 2" descr="https://ss2.bdstatic.com/70cFvnSh_Q1YnxGkpoWK1HF6hhy/it/u=335898241,783534835&amp;fm=15&amp;gp=0.jpg">
              <a:extLst>
                <a:ext uri="{FF2B5EF4-FFF2-40B4-BE49-F238E27FC236}">
                  <a16:creationId xmlns:a16="http://schemas.microsoft.com/office/drawing/2014/main" id="{FAE72AC6-D72E-4828-8508-72D196AD72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612788">
              <a:off x="1746435" y="49327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65" name="Picture 2" descr="https://ss2.bdstatic.com/70cFvnSh_Q1YnxGkpoWK1HF6hhy/it/u=335898241,783534835&amp;fm=15&amp;gp=0.jpg">
              <a:extLst>
                <a:ext uri="{FF2B5EF4-FFF2-40B4-BE49-F238E27FC236}">
                  <a16:creationId xmlns:a16="http://schemas.microsoft.com/office/drawing/2014/main" id="{0857D20F-86F5-4AE0-B086-434D68878F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9226" y="221469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66" name="Picture 2" descr="https://ss2.bdstatic.com/70cFvnSh_Q1YnxGkpoWK1HF6hhy/it/u=335898241,783534835&amp;fm=15&amp;gp=0.jpg">
              <a:extLst>
                <a:ext uri="{FF2B5EF4-FFF2-40B4-BE49-F238E27FC236}">
                  <a16:creationId xmlns:a16="http://schemas.microsoft.com/office/drawing/2014/main" id="{49209641-A1E5-4BDA-A150-3211B3DF30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4886" y="2167982"/>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67" name="Picture 2" descr="https://ss2.bdstatic.com/70cFvnSh_Q1YnxGkpoWK1HF6hhy/it/u=335898241,783534835&amp;fm=15&amp;gp=0.jpg">
              <a:extLst>
                <a:ext uri="{FF2B5EF4-FFF2-40B4-BE49-F238E27FC236}">
                  <a16:creationId xmlns:a16="http://schemas.microsoft.com/office/drawing/2014/main" id="{82B7291C-5841-4F46-B7A7-75C150E8F6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9226" y="3331109"/>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68" name="Picture 2" descr="https://ss2.bdstatic.com/70cFvnSh_Q1YnxGkpoWK1HF6hhy/it/u=335898241,783534835&amp;fm=15&amp;gp=0.jpg">
              <a:extLst>
                <a:ext uri="{FF2B5EF4-FFF2-40B4-BE49-F238E27FC236}">
                  <a16:creationId xmlns:a16="http://schemas.microsoft.com/office/drawing/2014/main" id="{62C98D3C-F8E3-40A0-8A64-27DD5C2CE7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2095394" y="3386548"/>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69" name="Picture 2" descr="https://ss2.bdstatic.com/70cFvnSh_Q1YnxGkpoWK1HF6hhy/it/u=335898241,783534835&amp;fm=15&amp;gp=0.jpg">
              <a:extLst>
                <a:ext uri="{FF2B5EF4-FFF2-40B4-BE49-F238E27FC236}">
                  <a16:creationId xmlns:a16="http://schemas.microsoft.com/office/drawing/2014/main" id="{F026082D-98CF-479A-9928-5F330A789B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2952570" y="26274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70" name="Picture 2" descr="https://ss2.bdstatic.com/70cFvnSh_Q1YnxGkpoWK1HF6hhy/it/u=335898241,783534835&amp;fm=15&amp;gp=0.jpg">
              <a:extLst>
                <a:ext uri="{FF2B5EF4-FFF2-40B4-BE49-F238E27FC236}">
                  <a16:creationId xmlns:a16="http://schemas.microsoft.com/office/drawing/2014/main" id="{D2AC0D7D-8D7C-4B30-8089-3291C174E5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85721" y="-12288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71" name="Picture 2" descr="https://ss2.bdstatic.com/70cFvnSh_Q1YnxGkpoWK1HF6hhy/it/u=335898241,783534835&amp;fm=15&amp;gp=0.jpg">
              <a:extLst>
                <a:ext uri="{FF2B5EF4-FFF2-40B4-BE49-F238E27FC236}">
                  <a16:creationId xmlns:a16="http://schemas.microsoft.com/office/drawing/2014/main" id="{6B37532E-A110-400F-9AD6-065AA32DBE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7785721" y="99353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72" name="Picture 2" descr="https://ss2.bdstatic.com/70cFvnSh_Q1YnxGkpoWK1HF6hhy/it/u=335898241,783534835&amp;fm=15&amp;gp=0.jpg">
              <a:extLst>
                <a:ext uri="{FF2B5EF4-FFF2-40B4-BE49-F238E27FC236}">
                  <a16:creationId xmlns:a16="http://schemas.microsoft.com/office/drawing/2014/main" id="{F1F01E68-0227-40AA-B4A2-B2E36448F9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612788">
              <a:off x="9272875" y="291787"/>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73" name="Picture 2" descr="https://ss2.bdstatic.com/70cFvnSh_Q1YnxGkpoWK1HF6hhy/it/u=335898241,783534835&amp;fm=15&amp;gp=0.jpg">
              <a:extLst>
                <a:ext uri="{FF2B5EF4-FFF2-40B4-BE49-F238E27FC236}">
                  <a16:creationId xmlns:a16="http://schemas.microsoft.com/office/drawing/2014/main" id="{0C4B5B82-3EEE-48E3-B4F1-BEB54B2C31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06628" y="2013201"/>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74" name="Picture 2" descr="https://ss2.bdstatic.com/70cFvnSh_Q1YnxGkpoWK1HF6hhy/it/u=335898241,783534835&amp;fm=15&amp;gp=0.jpg">
              <a:extLst>
                <a:ext uri="{FF2B5EF4-FFF2-40B4-BE49-F238E27FC236}">
                  <a16:creationId xmlns:a16="http://schemas.microsoft.com/office/drawing/2014/main" id="{2AE01B7F-F032-4C3E-BC88-E6AE3CDB10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8891" y="1978871"/>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75" name="Picture 2" descr="https://ss2.bdstatic.com/70cFvnSh_Q1YnxGkpoWK1HF6hhy/it/u=335898241,783534835&amp;fm=15&amp;gp=0.jpg">
              <a:extLst>
                <a:ext uri="{FF2B5EF4-FFF2-40B4-BE49-F238E27FC236}">
                  <a16:creationId xmlns:a16="http://schemas.microsoft.com/office/drawing/2014/main" id="{8980BE26-D040-4E70-A7AE-ABD0FC55CE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06965" y="312962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76" name="Picture 2" descr="https://ss2.bdstatic.com/70cFvnSh_Q1YnxGkpoWK1HF6hhy/it/u=335898241,783534835&amp;fm=15&amp;gp=0.jpg">
              <a:extLst>
                <a:ext uri="{FF2B5EF4-FFF2-40B4-BE49-F238E27FC236}">
                  <a16:creationId xmlns:a16="http://schemas.microsoft.com/office/drawing/2014/main" id="{DE8343A3-21A1-457C-8410-3DD0438690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9285864" y="3185059"/>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2" descr="https://ss2.bdstatic.com/70cFvnSh_Q1YnxGkpoWK1HF6hhy/it/u=335898241,783534835&amp;fm=15&amp;gp=0.jpg">
              <a:extLst>
                <a:ext uri="{FF2B5EF4-FFF2-40B4-BE49-F238E27FC236}">
                  <a16:creationId xmlns:a16="http://schemas.microsoft.com/office/drawing/2014/main" id="{3A1AB7FE-4264-43FA-9E2E-CCBFD86A69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10479010" y="61254"/>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2" descr="https://ss2.bdstatic.com/70cFvnSh_Q1YnxGkpoWK1HF6hhy/it/u=335898241,783534835&amp;fm=15&amp;gp=0.jpg">
              <a:extLst>
                <a:ext uri="{FF2B5EF4-FFF2-40B4-BE49-F238E27FC236}">
                  <a16:creationId xmlns:a16="http://schemas.microsoft.com/office/drawing/2014/main" id="{D409C4D7-10F0-4B86-839A-F639A72547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50491" y="221469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79" name="Picture 2" descr="https://ss2.bdstatic.com/70cFvnSh_Q1YnxGkpoWK1HF6hhy/it/u=335898241,783534835&amp;fm=15&amp;gp=0.jpg">
              <a:extLst>
                <a:ext uri="{FF2B5EF4-FFF2-40B4-BE49-F238E27FC236}">
                  <a16:creationId xmlns:a16="http://schemas.microsoft.com/office/drawing/2014/main" id="{FFE31BA3-B4CD-4432-AFC6-54133B8F20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09983" y="335737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80" name="Picture 2" descr="https://ss2.bdstatic.com/70cFvnSh_Q1YnxGkpoWK1HF6hhy/it/u=335898241,783534835&amp;fm=15&amp;gp=0.jpg">
              <a:extLst>
                <a:ext uri="{FF2B5EF4-FFF2-40B4-BE49-F238E27FC236}">
                  <a16:creationId xmlns:a16="http://schemas.microsoft.com/office/drawing/2014/main" id="{B344DB7E-37BE-4EA3-A315-5EBAB8FD57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5431930" y="223454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81" name="Picture 2" descr="https://ss2.bdstatic.com/70cFvnSh_Q1YnxGkpoWK1HF6hhy/it/u=335898241,783534835&amp;fm=15&amp;gp=0.jpg">
              <a:extLst>
                <a:ext uri="{FF2B5EF4-FFF2-40B4-BE49-F238E27FC236}">
                  <a16:creationId xmlns:a16="http://schemas.microsoft.com/office/drawing/2014/main" id="{EDBA1E3B-27F6-4BDA-BF91-0FAAE31DE1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3541476" y="1299994"/>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82" name="Picture 2" descr="https://ss2.bdstatic.com/70cFvnSh_Q1YnxGkpoWK1HF6hhy/it/u=335898241,783534835&amp;fm=15&amp;gp=0.jpg">
              <a:extLst>
                <a:ext uri="{FF2B5EF4-FFF2-40B4-BE49-F238E27FC236}">
                  <a16:creationId xmlns:a16="http://schemas.microsoft.com/office/drawing/2014/main" id="{28F344FB-6CE3-4F2D-AAFE-72DB10C62C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4916116" y="25772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83" name="Picture 2" descr="https://ss2.bdstatic.com/70cFvnSh_Q1YnxGkpoWK1HF6hhy/it/u=335898241,783534835&amp;fm=15&amp;gp=0.jpg">
              <a:extLst>
                <a:ext uri="{FF2B5EF4-FFF2-40B4-BE49-F238E27FC236}">
                  <a16:creationId xmlns:a16="http://schemas.microsoft.com/office/drawing/2014/main" id="{5994CB25-BE6E-4E60-9DE5-A956B19A96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13919" y="851347"/>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84" name="Picture 2" descr="https://ss2.bdstatic.com/70cFvnSh_Q1YnxGkpoWK1HF6hhy/it/u=335898241,783534835&amp;fm=15&amp;gp=0.jpg">
              <a:extLst>
                <a:ext uri="{FF2B5EF4-FFF2-40B4-BE49-F238E27FC236}">
                  <a16:creationId xmlns:a16="http://schemas.microsoft.com/office/drawing/2014/main" id="{5B3DB5CE-721E-462E-A495-D28C2A19F4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225" y="434818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2" descr="https://ss2.bdstatic.com/70cFvnSh_Q1YnxGkpoWK1HF6hhy/it/u=335898241,783534835&amp;fm=15&amp;gp=0.jpg">
              <a:extLst>
                <a:ext uri="{FF2B5EF4-FFF2-40B4-BE49-F238E27FC236}">
                  <a16:creationId xmlns:a16="http://schemas.microsoft.com/office/drawing/2014/main" id="{F8919E09-E51F-4969-AD4D-DF870F4A9F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4323" y="4403625"/>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2" descr="https://ss2.bdstatic.com/70cFvnSh_Q1YnxGkpoWK1HF6hhy/it/u=335898241,783534835&amp;fm=15&amp;gp=0.jpg">
              <a:extLst>
                <a:ext uri="{FF2B5EF4-FFF2-40B4-BE49-F238E27FC236}">
                  <a16:creationId xmlns:a16="http://schemas.microsoft.com/office/drawing/2014/main" id="{39BFE6A7-40C9-4BB3-8218-AAC3AFA18C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225" y="5464605"/>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87" name="Picture 2" descr="https://ss2.bdstatic.com/70cFvnSh_Q1YnxGkpoWK1HF6hhy/it/u=335898241,783534835&amp;fm=15&amp;gp=0.jpg">
              <a:extLst>
                <a:ext uri="{FF2B5EF4-FFF2-40B4-BE49-F238E27FC236}">
                  <a16:creationId xmlns:a16="http://schemas.microsoft.com/office/drawing/2014/main" id="{EA512283-3A1C-4703-BC22-CFA32050F6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62020" y="450005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88" name="Picture 2" descr="https://ss2.bdstatic.com/70cFvnSh_Q1YnxGkpoWK1HF6hhy/it/u=335898241,783534835&amp;fm=15&amp;gp=0.jpg">
              <a:extLst>
                <a:ext uri="{FF2B5EF4-FFF2-40B4-BE49-F238E27FC236}">
                  <a16:creationId xmlns:a16="http://schemas.microsoft.com/office/drawing/2014/main" id="{25B569F2-E79A-4DF4-AFFB-94CF004A91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2095394" y="5622191"/>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89" name="Picture 2" descr="https://ss2.bdstatic.com/70cFvnSh_Q1YnxGkpoWK1HF6hhy/it/u=335898241,783534835&amp;fm=15&amp;gp=0.jpg">
              <a:extLst>
                <a:ext uri="{FF2B5EF4-FFF2-40B4-BE49-F238E27FC236}">
                  <a16:creationId xmlns:a16="http://schemas.microsoft.com/office/drawing/2014/main" id="{834B7959-440C-4243-9351-59516E068B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17680" y="322417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90" name="Picture 2" descr="https://ss2.bdstatic.com/70cFvnSh_Q1YnxGkpoWK1HF6hhy/it/u=335898241,783534835&amp;fm=15&amp;gp=0.jpg">
              <a:extLst>
                <a:ext uri="{FF2B5EF4-FFF2-40B4-BE49-F238E27FC236}">
                  <a16:creationId xmlns:a16="http://schemas.microsoft.com/office/drawing/2014/main" id="{5EF2A834-0DC3-4DE5-955D-33E9F685AB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5676609" y="4416267"/>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91" name="Picture 2" descr="https://ss2.bdstatic.com/70cFvnSh_Q1YnxGkpoWK1HF6hhy/it/u=335898241,783534835&amp;fm=15&amp;gp=0.jpg">
              <a:extLst>
                <a:ext uri="{FF2B5EF4-FFF2-40B4-BE49-F238E27FC236}">
                  <a16:creationId xmlns:a16="http://schemas.microsoft.com/office/drawing/2014/main" id="{A47D1B63-4BA6-4457-B24C-0CBF129C5B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3870867" y="556685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92" name="Picture 2" descr="https://ss2.bdstatic.com/70cFvnSh_Q1YnxGkpoWK1HF6hhy/it/u=335898241,783534835&amp;fm=15&amp;gp=0.jpg">
              <a:extLst>
                <a:ext uri="{FF2B5EF4-FFF2-40B4-BE49-F238E27FC236}">
                  <a16:creationId xmlns:a16="http://schemas.microsoft.com/office/drawing/2014/main" id="{5824E971-343D-4E3A-846B-970A00BDD1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5537" y="5390179"/>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93" name="Picture 2" descr="https://ss2.bdstatic.com/70cFvnSh_Q1YnxGkpoWK1HF6hhy/it/u=335898241,783534835&amp;fm=15&amp;gp=0.jpg">
              <a:extLst>
                <a:ext uri="{FF2B5EF4-FFF2-40B4-BE49-F238E27FC236}">
                  <a16:creationId xmlns:a16="http://schemas.microsoft.com/office/drawing/2014/main" id="{484F6C83-46D5-4146-B234-620EC8DCF5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7372777" y="433602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94" name="Picture 2" descr="https://ss2.bdstatic.com/70cFvnSh_Q1YnxGkpoWK1HF6hhy/it/u=335898241,783534835&amp;fm=15&amp;gp=0.jpg">
              <a:extLst>
                <a:ext uri="{FF2B5EF4-FFF2-40B4-BE49-F238E27FC236}">
                  <a16:creationId xmlns:a16="http://schemas.microsoft.com/office/drawing/2014/main" id="{04B9035F-E6AE-4CA6-967B-67E9A129C9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7472214" y="549073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95" name="Picture 2" descr="https://ss2.bdstatic.com/70cFvnSh_Q1YnxGkpoWK1HF6hhy/it/u=335898241,783534835&amp;fm=15&amp;gp=0.jpg">
              <a:extLst>
                <a:ext uri="{FF2B5EF4-FFF2-40B4-BE49-F238E27FC236}">
                  <a16:creationId xmlns:a16="http://schemas.microsoft.com/office/drawing/2014/main" id="{655DBBB8-3E0C-42AC-9A51-E2C147D70B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9208891" y="4481014"/>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96" name="Picture 2" descr="https://ss2.bdstatic.com/70cFvnSh_Q1YnxGkpoWK1HF6hhy/it/u=335898241,783534835&amp;fm=15&amp;gp=0.jpg">
              <a:extLst>
                <a:ext uri="{FF2B5EF4-FFF2-40B4-BE49-F238E27FC236}">
                  <a16:creationId xmlns:a16="http://schemas.microsoft.com/office/drawing/2014/main" id="{1B628E08-766C-487A-BE9B-44BF2E1C6E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9336884" y="559743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97" name="Picture 2" descr="https://ss2.bdstatic.com/70cFvnSh_Q1YnxGkpoWK1HF6hhy/it/u=335898241,783534835&amp;fm=15&amp;gp=0.jpg">
              <a:extLst>
                <a:ext uri="{FF2B5EF4-FFF2-40B4-BE49-F238E27FC236}">
                  <a16:creationId xmlns:a16="http://schemas.microsoft.com/office/drawing/2014/main" id="{EC7CC553-9C80-4D70-AE5B-EDD7D0A0AF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612788">
              <a:off x="10661341" y="1463381"/>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98" name="Picture 2" descr="https://ss2.bdstatic.com/70cFvnSh_Q1YnxGkpoWK1HF6hhy/it/u=335898241,783534835&amp;fm=15&amp;gp=0.jpg">
              <a:extLst>
                <a:ext uri="{FF2B5EF4-FFF2-40B4-BE49-F238E27FC236}">
                  <a16:creationId xmlns:a16="http://schemas.microsoft.com/office/drawing/2014/main" id="{DF71C47B-3F97-4CD4-A05A-F0C37C86B0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612788">
              <a:off x="10800567" y="3331109"/>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99" name="Picture 2" descr="https://ss2.bdstatic.com/70cFvnSh_Q1YnxGkpoWK1HF6hhy/it/u=335898241,783534835&amp;fm=15&amp;gp=0.jpg">
              <a:extLst>
                <a:ext uri="{FF2B5EF4-FFF2-40B4-BE49-F238E27FC236}">
                  <a16:creationId xmlns:a16="http://schemas.microsoft.com/office/drawing/2014/main" id="{0F2312F5-3E3C-4B4E-A1DD-BC784BA659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612788">
              <a:off x="10773018" y="5090297"/>
              <a:ext cx="1655660" cy="121856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00" name="组合 199">
            <a:extLst>
              <a:ext uri="{FF2B5EF4-FFF2-40B4-BE49-F238E27FC236}">
                <a16:creationId xmlns:a16="http://schemas.microsoft.com/office/drawing/2014/main" id="{E05E03C9-A8F4-48B5-8D81-0C0B5C36EF8D}"/>
              </a:ext>
            </a:extLst>
          </p:cNvPr>
          <p:cNvGrpSpPr/>
          <p:nvPr/>
        </p:nvGrpSpPr>
        <p:grpSpPr>
          <a:xfrm>
            <a:off x="6096000" y="3306117"/>
            <a:ext cx="6113826" cy="3551883"/>
            <a:chOff x="251225" y="-122883"/>
            <a:chExt cx="11986455" cy="6963640"/>
          </a:xfrm>
        </p:grpSpPr>
        <p:pic>
          <p:nvPicPr>
            <p:cNvPr id="201" name="Picture 2" descr="https://ss2.bdstatic.com/70cFvnSh_Q1YnxGkpoWK1HF6hhy/it/u=335898241,783534835&amp;fm=15&amp;gp=0.jpg">
              <a:extLst>
                <a:ext uri="{FF2B5EF4-FFF2-40B4-BE49-F238E27FC236}">
                  <a16:creationId xmlns:a16="http://schemas.microsoft.com/office/drawing/2014/main" id="{C6198979-1918-4D91-BC42-8CB9B7B280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281" y="7860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02" name="Picture 2" descr="https://ss2.bdstatic.com/70cFvnSh_Q1YnxGkpoWK1HF6hhy/it/u=335898241,783534835&amp;fm=15&amp;gp=0.jpg">
              <a:extLst>
                <a:ext uri="{FF2B5EF4-FFF2-40B4-BE49-F238E27FC236}">
                  <a16:creationId xmlns:a16="http://schemas.microsoft.com/office/drawing/2014/main" id="{E1343D30-9957-4337-A3CC-00BCA269D9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259281" y="1195025"/>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03" name="Picture 2" descr="https://ss2.bdstatic.com/70cFvnSh_Q1YnxGkpoWK1HF6hhy/it/u=335898241,783534835&amp;fm=15&amp;gp=0.jpg">
              <a:extLst>
                <a:ext uri="{FF2B5EF4-FFF2-40B4-BE49-F238E27FC236}">
                  <a16:creationId xmlns:a16="http://schemas.microsoft.com/office/drawing/2014/main" id="{FDE9CF33-3788-4147-BB61-6676DE9E6C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612788">
              <a:off x="1746435" y="49327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04" name="Picture 2" descr="https://ss2.bdstatic.com/70cFvnSh_Q1YnxGkpoWK1HF6hhy/it/u=335898241,783534835&amp;fm=15&amp;gp=0.jpg">
              <a:extLst>
                <a:ext uri="{FF2B5EF4-FFF2-40B4-BE49-F238E27FC236}">
                  <a16:creationId xmlns:a16="http://schemas.microsoft.com/office/drawing/2014/main" id="{A3393B94-0D97-4D7C-B351-8D4BF4444B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9226" y="221469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05" name="Picture 2" descr="https://ss2.bdstatic.com/70cFvnSh_Q1YnxGkpoWK1HF6hhy/it/u=335898241,783534835&amp;fm=15&amp;gp=0.jpg">
              <a:extLst>
                <a:ext uri="{FF2B5EF4-FFF2-40B4-BE49-F238E27FC236}">
                  <a16:creationId xmlns:a16="http://schemas.microsoft.com/office/drawing/2014/main" id="{936F2966-500E-4660-931E-B8D3871B1B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4886" y="2167982"/>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06" name="Picture 2" descr="https://ss2.bdstatic.com/70cFvnSh_Q1YnxGkpoWK1HF6hhy/it/u=335898241,783534835&amp;fm=15&amp;gp=0.jpg">
              <a:extLst>
                <a:ext uri="{FF2B5EF4-FFF2-40B4-BE49-F238E27FC236}">
                  <a16:creationId xmlns:a16="http://schemas.microsoft.com/office/drawing/2014/main" id="{81942FDE-72BB-474B-B36F-5C626F04D0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9226" y="3331109"/>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07" name="Picture 2" descr="https://ss2.bdstatic.com/70cFvnSh_Q1YnxGkpoWK1HF6hhy/it/u=335898241,783534835&amp;fm=15&amp;gp=0.jpg">
              <a:extLst>
                <a:ext uri="{FF2B5EF4-FFF2-40B4-BE49-F238E27FC236}">
                  <a16:creationId xmlns:a16="http://schemas.microsoft.com/office/drawing/2014/main" id="{7BCECA9F-E59E-4AA8-812E-6C227A066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2095394" y="3386548"/>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08" name="Picture 2" descr="https://ss2.bdstatic.com/70cFvnSh_Q1YnxGkpoWK1HF6hhy/it/u=335898241,783534835&amp;fm=15&amp;gp=0.jpg">
              <a:extLst>
                <a:ext uri="{FF2B5EF4-FFF2-40B4-BE49-F238E27FC236}">
                  <a16:creationId xmlns:a16="http://schemas.microsoft.com/office/drawing/2014/main" id="{76A8215A-A072-46D5-89B1-88D1D594C8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2952570" y="26274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09" name="Picture 2" descr="https://ss2.bdstatic.com/70cFvnSh_Q1YnxGkpoWK1HF6hhy/it/u=335898241,783534835&amp;fm=15&amp;gp=0.jpg">
              <a:extLst>
                <a:ext uri="{FF2B5EF4-FFF2-40B4-BE49-F238E27FC236}">
                  <a16:creationId xmlns:a16="http://schemas.microsoft.com/office/drawing/2014/main" id="{CC10205D-9D15-468E-97F9-BB5C9CE3D6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85721" y="-12288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10" name="Picture 2" descr="https://ss2.bdstatic.com/70cFvnSh_Q1YnxGkpoWK1HF6hhy/it/u=335898241,783534835&amp;fm=15&amp;gp=0.jpg">
              <a:extLst>
                <a:ext uri="{FF2B5EF4-FFF2-40B4-BE49-F238E27FC236}">
                  <a16:creationId xmlns:a16="http://schemas.microsoft.com/office/drawing/2014/main" id="{E27256A3-F7F2-4BA1-8266-3E1A7FC4FF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7785721" y="99353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11" name="Picture 2" descr="https://ss2.bdstatic.com/70cFvnSh_Q1YnxGkpoWK1HF6hhy/it/u=335898241,783534835&amp;fm=15&amp;gp=0.jpg">
              <a:extLst>
                <a:ext uri="{FF2B5EF4-FFF2-40B4-BE49-F238E27FC236}">
                  <a16:creationId xmlns:a16="http://schemas.microsoft.com/office/drawing/2014/main" id="{9056197E-6151-445F-A6F7-68EF6C9D4D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612788">
              <a:off x="9272875" y="291787"/>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12" name="Picture 2" descr="https://ss2.bdstatic.com/70cFvnSh_Q1YnxGkpoWK1HF6hhy/it/u=335898241,783534835&amp;fm=15&amp;gp=0.jpg">
              <a:extLst>
                <a:ext uri="{FF2B5EF4-FFF2-40B4-BE49-F238E27FC236}">
                  <a16:creationId xmlns:a16="http://schemas.microsoft.com/office/drawing/2014/main" id="{2FAA54A7-EA26-4D52-BC49-912BD1BF0D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06628" y="2013201"/>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13" name="Picture 2" descr="https://ss2.bdstatic.com/70cFvnSh_Q1YnxGkpoWK1HF6hhy/it/u=335898241,783534835&amp;fm=15&amp;gp=0.jpg">
              <a:extLst>
                <a:ext uri="{FF2B5EF4-FFF2-40B4-BE49-F238E27FC236}">
                  <a16:creationId xmlns:a16="http://schemas.microsoft.com/office/drawing/2014/main" id="{13E14BB3-3689-4ACE-8FA9-D0F04405B2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8891" y="1978871"/>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14" name="Picture 2" descr="https://ss2.bdstatic.com/70cFvnSh_Q1YnxGkpoWK1HF6hhy/it/u=335898241,783534835&amp;fm=15&amp;gp=0.jpg">
              <a:extLst>
                <a:ext uri="{FF2B5EF4-FFF2-40B4-BE49-F238E27FC236}">
                  <a16:creationId xmlns:a16="http://schemas.microsoft.com/office/drawing/2014/main" id="{E8AA8569-6375-4CC5-BCAB-37BA15DA47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06965" y="312962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15" name="Picture 2" descr="https://ss2.bdstatic.com/70cFvnSh_Q1YnxGkpoWK1HF6hhy/it/u=335898241,783534835&amp;fm=15&amp;gp=0.jpg">
              <a:extLst>
                <a:ext uri="{FF2B5EF4-FFF2-40B4-BE49-F238E27FC236}">
                  <a16:creationId xmlns:a16="http://schemas.microsoft.com/office/drawing/2014/main" id="{AD7C5375-8CAB-48ED-AB8A-43D53D24B3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9285864" y="3185059"/>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16" name="Picture 2" descr="https://ss2.bdstatic.com/70cFvnSh_Q1YnxGkpoWK1HF6hhy/it/u=335898241,783534835&amp;fm=15&amp;gp=0.jpg">
              <a:extLst>
                <a:ext uri="{FF2B5EF4-FFF2-40B4-BE49-F238E27FC236}">
                  <a16:creationId xmlns:a16="http://schemas.microsoft.com/office/drawing/2014/main" id="{6AEA3D6D-35DB-4AC5-8411-C496D57BAA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10479010" y="61254"/>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17" name="Picture 2" descr="https://ss2.bdstatic.com/70cFvnSh_Q1YnxGkpoWK1HF6hhy/it/u=335898241,783534835&amp;fm=15&amp;gp=0.jpg">
              <a:extLst>
                <a:ext uri="{FF2B5EF4-FFF2-40B4-BE49-F238E27FC236}">
                  <a16:creationId xmlns:a16="http://schemas.microsoft.com/office/drawing/2014/main" id="{F646AC5C-B0FD-4350-AD2E-6E42850F02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50491" y="221469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18" name="Picture 2" descr="https://ss2.bdstatic.com/70cFvnSh_Q1YnxGkpoWK1HF6hhy/it/u=335898241,783534835&amp;fm=15&amp;gp=0.jpg">
              <a:extLst>
                <a:ext uri="{FF2B5EF4-FFF2-40B4-BE49-F238E27FC236}">
                  <a16:creationId xmlns:a16="http://schemas.microsoft.com/office/drawing/2014/main" id="{A2D151F1-A35F-4413-AD32-664C2B431D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09983" y="335737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19" name="Picture 2" descr="https://ss2.bdstatic.com/70cFvnSh_Q1YnxGkpoWK1HF6hhy/it/u=335898241,783534835&amp;fm=15&amp;gp=0.jpg">
              <a:extLst>
                <a:ext uri="{FF2B5EF4-FFF2-40B4-BE49-F238E27FC236}">
                  <a16:creationId xmlns:a16="http://schemas.microsoft.com/office/drawing/2014/main" id="{76EF7C22-346C-468D-9EEF-565820CE1A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5431930" y="223454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20" name="Picture 2" descr="https://ss2.bdstatic.com/70cFvnSh_Q1YnxGkpoWK1HF6hhy/it/u=335898241,783534835&amp;fm=15&amp;gp=0.jpg">
              <a:extLst>
                <a:ext uri="{FF2B5EF4-FFF2-40B4-BE49-F238E27FC236}">
                  <a16:creationId xmlns:a16="http://schemas.microsoft.com/office/drawing/2014/main" id="{B7A9897E-0478-4A0F-BF59-6EC0A7DD7A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3541476" y="1299994"/>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21" name="Picture 2" descr="https://ss2.bdstatic.com/70cFvnSh_Q1YnxGkpoWK1HF6hhy/it/u=335898241,783534835&amp;fm=15&amp;gp=0.jpg">
              <a:extLst>
                <a:ext uri="{FF2B5EF4-FFF2-40B4-BE49-F238E27FC236}">
                  <a16:creationId xmlns:a16="http://schemas.microsoft.com/office/drawing/2014/main" id="{42F7EDD0-05E8-4726-A209-3C0B17AE80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4916116" y="25772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22" name="Picture 2" descr="https://ss2.bdstatic.com/70cFvnSh_Q1YnxGkpoWK1HF6hhy/it/u=335898241,783534835&amp;fm=15&amp;gp=0.jpg">
              <a:extLst>
                <a:ext uri="{FF2B5EF4-FFF2-40B4-BE49-F238E27FC236}">
                  <a16:creationId xmlns:a16="http://schemas.microsoft.com/office/drawing/2014/main" id="{4D3F1720-8B0F-4E3E-A0EA-E6E42FBE12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13919" y="851347"/>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23" name="Picture 2" descr="https://ss2.bdstatic.com/70cFvnSh_Q1YnxGkpoWK1HF6hhy/it/u=335898241,783534835&amp;fm=15&amp;gp=0.jpg">
              <a:extLst>
                <a:ext uri="{FF2B5EF4-FFF2-40B4-BE49-F238E27FC236}">
                  <a16:creationId xmlns:a16="http://schemas.microsoft.com/office/drawing/2014/main" id="{2BD8EF81-10BA-425E-9C3A-C867EFE8F3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225" y="434818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24" name="Picture 2" descr="https://ss2.bdstatic.com/70cFvnSh_Q1YnxGkpoWK1HF6hhy/it/u=335898241,783534835&amp;fm=15&amp;gp=0.jpg">
              <a:extLst>
                <a:ext uri="{FF2B5EF4-FFF2-40B4-BE49-F238E27FC236}">
                  <a16:creationId xmlns:a16="http://schemas.microsoft.com/office/drawing/2014/main" id="{7D2E67E5-E220-47DA-B055-7C7B247A9F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4323" y="4403625"/>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25" name="Picture 2" descr="https://ss2.bdstatic.com/70cFvnSh_Q1YnxGkpoWK1HF6hhy/it/u=335898241,783534835&amp;fm=15&amp;gp=0.jpg">
              <a:extLst>
                <a:ext uri="{FF2B5EF4-FFF2-40B4-BE49-F238E27FC236}">
                  <a16:creationId xmlns:a16="http://schemas.microsoft.com/office/drawing/2014/main" id="{8271F6F3-16DC-45AF-8EAE-8440A7B097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225" y="5464605"/>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26" name="Picture 2" descr="https://ss2.bdstatic.com/70cFvnSh_Q1YnxGkpoWK1HF6hhy/it/u=335898241,783534835&amp;fm=15&amp;gp=0.jpg">
              <a:extLst>
                <a:ext uri="{FF2B5EF4-FFF2-40B4-BE49-F238E27FC236}">
                  <a16:creationId xmlns:a16="http://schemas.microsoft.com/office/drawing/2014/main" id="{17866ACA-40AB-4667-A9F4-293E45AE5D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62020" y="450005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27" name="Picture 2" descr="https://ss2.bdstatic.com/70cFvnSh_Q1YnxGkpoWK1HF6hhy/it/u=335898241,783534835&amp;fm=15&amp;gp=0.jpg">
              <a:extLst>
                <a:ext uri="{FF2B5EF4-FFF2-40B4-BE49-F238E27FC236}">
                  <a16:creationId xmlns:a16="http://schemas.microsoft.com/office/drawing/2014/main" id="{94078221-ABCF-4CD0-B9E9-67131FDD2E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2095394" y="5622191"/>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28" name="Picture 2" descr="https://ss2.bdstatic.com/70cFvnSh_Q1YnxGkpoWK1HF6hhy/it/u=335898241,783534835&amp;fm=15&amp;gp=0.jpg">
              <a:extLst>
                <a:ext uri="{FF2B5EF4-FFF2-40B4-BE49-F238E27FC236}">
                  <a16:creationId xmlns:a16="http://schemas.microsoft.com/office/drawing/2014/main" id="{FCEA712A-64A6-433D-83F0-DCCA23717E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17680" y="322417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29" name="Picture 2" descr="https://ss2.bdstatic.com/70cFvnSh_Q1YnxGkpoWK1HF6hhy/it/u=335898241,783534835&amp;fm=15&amp;gp=0.jpg">
              <a:extLst>
                <a:ext uri="{FF2B5EF4-FFF2-40B4-BE49-F238E27FC236}">
                  <a16:creationId xmlns:a16="http://schemas.microsoft.com/office/drawing/2014/main" id="{BC89F40E-3EDC-408A-8286-A12C66F1F5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5676609" y="4416267"/>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30" name="Picture 2" descr="https://ss2.bdstatic.com/70cFvnSh_Q1YnxGkpoWK1HF6hhy/it/u=335898241,783534835&amp;fm=15&amp;gp=0.jpg">
              <a:extLst>
                <a:ext uri="{FF2B5EF4-FFF2-40B4-BE49-F238E27FC236}">
                  <a16:creationId xmlns:a16="http://schemas.microsoft.com/office/drawing/2014/main" id="{0C53F6D0-0A54-43EC-B087-17710FC296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3870867" y="556685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31" name="Picture 2" descr="https://ss2.bdstatic.com/70cFvnSh_Q1YnxGkpoWK1HF6hhy/it/u=335898241,783534835&amp;fm=15&amp;gp=0.jpg">
              <a:extLst>
                <a:ext uri="{FF2B5EF4-FFF2-40B4-BE49-F238E27FC236}">
                  <a16:creationId xmlns:a16="http://schemas.microsoft.com/office/drawing/2014/main" id="{F6EECC06-4714-48B6-AE7F-5E6D52523D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5537" y="5390179"/>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32" name="Picture 2" descr="https://ss2.bdstatic.com/70cFvnSh_Q1YnxGkpoWK1HF6hhy/it/u=335898241,783534835&amp;fm=15&amp;gp=0.jpg">
              <a:extLst>
                <a:ext uri="{FF2B5EF4-FFF2-40B4-BE49-F238E27FC236}">
                  <a16:creationId xmlns:a16="http://schemas.microsoft.com/office/drawing/2014/main" id="{A513F17A-767E-4ACA-9925-22D6E0C414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7372777" y="433602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33" name="Picture 2" descr="https://ss2.bdstatic.com/70cFvnSh_Q1YnxGkpoWK1HF6hhy/it/u=335898241,783534835&amp;fm=15&amp;gp=0.jpg">
              <a:extLst>
                <a:ext uri="{FF2B5EF4-FFF2-40B4-BE49-F238E27FC236}">
                  <a16:creationId xmlns:a16="http://schemas.microsoft.com/office/drawing/2014/main" id="{D4A76D8E-AC6D-4ABE-A433-BF61C45D36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7472214" y="549073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34" name="Picture 2" descr="https://ss2.bdstatic.com/70cFvnSh_Q1YnxGkpoWK1HF6hhy/it/u=335898241,783534835&amp;fm=15&amp;gp=0.jpg">
              <a:extLst>
                <a:ext uri="{FF2B5EF4-FFF2-40B4-BE49-F238E27FC236}">
                  <a16:creationId xmlns:a16="http://schemas.microsoft.com/office/drawing/2014/main" id="{1D132D10-42DD-4833-A2D2-5F68FA3244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9208891" y="4481014"/>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35" name="Picture 2" descr="https://ss2.bdstatic.com/70cFvnSh_Q1YnxGkpoWK1HF6hhy/it/u=335898241,783534835&amp;fm=15&amp;gp=0.jpg">
              <a:extLst>
                <a:ext uri="{FF2B5EF4-FFF2-40B4-BE49-F238E27FC236}">
                  <a16:creationId xmlns:a16="http://schemas.microsoft.com/office/drawing/2014/main" id="{D35FC633-7AA1-4D5B-9751-E450D03D82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9336884" y="559743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36" name="Picture 2" descr="https://ss2.bdstatic.com/70cFvnSh_Q1YnxGkpoWK1HF6hhy/it/u=335898241,783534835&amp;fm=15&amp;gp=0.jpg">
              <a:extLst>
                <a:ext uri="{FF2B5EF4-FFF2-40B4-BE49-F238E27FC236}">
                  <a16:creationId xmlns:a16="http://schemas.microsoft.com/office/drawing/2014/main" id="{4E350A09-D0AC-4C4E-9F9E-EF30F657D6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612788">
              <a:off x="10661341" y="1463381"/>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37" name="Picture 2" descr="https://ss2.bdstatic.com/70cFvnSh_Q1YnxGkpoWK1HF6hhy/it/u=335898241,783534835&amp;fm=15&amp;gp=0.jpg">
              <a:extLst>
                <a:ext uri="{FF2B5EF4-FFF2-40B4-BE49-F238E27FC236}">
                  <a16:creationId xmlns:a16="http://schemas.microsoft.com/office/drawing/2014/main" id="{B6E12ACA-E936-49D1-A236-5E71DE2A1A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612788">
              <a:off x="10800567" y="3331109"/>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38" name="Picture 2" descr="https://ss2.bdstatic.com/70cFvnSh_Q1YnxGkpoWK1HF6hhy/it/u=335898241,783534835&amp;fm=15&amp;gp=0.jpg">
              <a:extLst>
                <a:ext uri="{FF2B5EF4-FFF2-40B4-BE49-F238E27FC236}">
                  <a16:creationId xmlns:a16="http://schemas.microsoft.com/office/drawing/2014/main" id="{1971B168-FF1A-4226-B5B7-3E16CE041B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612788">
              <a:off x="10773018" y="5090297"/>
              <a:ext cx="1655660" cy="1218566"/>
            </a:xfrm>
            <a:prstGeom prst="rect">
              <a:avLst/>
            </a:prstGeom>
            <a:noFill/>
            <a:extLst>
              <a:ext uri="{909E8E84-426E-40DD-AFC4-6F175D3DCCD1}">
                <a14:hiddenFill xmlns:a14="http://schemas.microsoft.com/office/drawing/2010/main">
                  <a:solidFill>
                    <a:srgbClr val="FFFFFF"/>
                  </a:solidFill>
                </a14:hiddenFill>
              </a:ext>
            </a:extLst>
          </p:spPr>
        </p:pic>
      </p:grpSp>
      <p:sp>
        <p:nvSpPr>
          <p:cNvPr id="239" name="椭圆 238">
            <a:extLst>
              <a:ext uri="{FF2B5EF4-FFF2-40B4-BE49-F238E27FC236}">
                <a16:creationId xmlns:a16="http://schemas.microsoft.com/office/drawing/2014/main" id="{53C5E2B6-753E-4267-BD7E-1AAC70F6EB75}"/>
              </a:ext>
            </a:extLst>
          </p:cNvPr>
          <p:cNvSpPr/>
          <p:nvPr/>
        </p:nvSpPr>
        <p:spPr>
          <a:xfrm>
            <a:off x="2399272" y="716097"/>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椭圆 239">
            <a:extLst>
              <a:ext uri="{FF2B5EF4-FFF2-40B4-BE49-F238E27FC236}">
                <a16:creationId xmlns:a16="http://schemas.microsoft.com/office/drawing/2014/main" id="{30AA2D70-42FD-47CE-AE55-08632FA709EB}"/>
              </a:ext>
            </a:extLst>
          </p:cNvPr>
          <p:cNvSpPr/>
          <p:nvPr/>
        </p:nvSpPr>
        <p:spPr>
          <a:xfrm>
            <a:off x="4239089" y="1454227"/>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椭圆 240">
            <a:extLst>
              <a:ext uri="{FF2B5EF4-FFF2-40B4-BE49-F238E27FC236}">
                <a16:creationId xmlns:a16="http://schemas.microsoft.com/office/drawing/2014/main" id="{05BA4518-DF69-411A-B167-F292314FD581}"/>
              </a:ext>
            </a:extLst>
          </p:cNvPr>
          <p:cNvSpPr/>
          <p:nvPr/>
        </p:nvSpPr>
        <p:spPr>
          <a:xfrm>
            <a:off x="5838430" y="1196656"/>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椭圆 241">
            <a:extLst>
              <a:ext uri="{FF2B5EF4-FFF2-40B4-BE49-F238E27FC236}">
                <a16:creationId xmlns:a16="http://schemas.microsoft.com/office/drawing/2014/main" id="{F6F0CAA2-6523-4B03-B04B-6751DD053752}"/>
              </a:ext>
            </a:extLst>
          </p:cNvPr>
          <p:cNvSpPr/>
          <p:nvPr/>
        </p:nvSpPr>
        <p:spPr>
          <a:xfrm>
            <a:off x="5967215" y="2573765"/>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椭圆 242">
            <a:extLst>
              <a:ext uri="{FF2B5EF4-FFF2-40B4-BE49-F238E27FC236}">
                <a16:creationId xmlns:a16="http://schemas.microsoft.com/office/drawing/2014/main" id="{7D1BA5A9-0D59-4E00-8AD1-095CE443F68A}"/>
              </a:ext>
            </a:extLst>
          </p:cNvPr>
          <p:cNvSpPr/>
          <p:nvPr/>
        </p:nvSpPr>
        <p:spPr>
          <a:xfrm>
            <a:off x="7663813" y="1868685"/>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椭圆 243">
            <a:extLst>
              <a:ext uri="{FF2B5EF4-FFF2-40B4-BE49-F238E27FC236}">
                <a16:creationId xmlns:a16="http://schemas.microsoft.com/office/drawing/2014/main" id="{47539A1E-A262-4571-ADEF-04F68754B70B}"/>
              </a:ext>
            </a:extLst>
          </p:cNvPr>
          <p:cNvSpPr/>
          <p:nvPr/>
        </p:nvSpPr>
        <p:spPr>
          <a:xfrm>
            <a:off x="3576555" y="2702550"/>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椭圆 244">
            <a:extLst>
              <a:ext uri="{FF2B5EF4-FFF2-40B4-BE49-F238E27FC236}">
                <a16:creationId xmlns:a16="http://schemas.microsoft.com/office/drawing/2014/main" id="{A4DEC399-5319-489B-A55A-0F7BC031FC3E}"/>
              </a:ext>
            </a:extLst>
          </p:cNvPr>
          <p:cNvSpPr/>
          <p:nvPr/>
        </p:nvSpPr>
        <p:spPr>
          <a:xfrm>
            <a:off x="2894572" y="1516911"/>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椭圆 245">
            <a:extLst>
              <a:ext uri="{FF2B5EF4-FFF2-40B4-BE49-F238E27FC236}">
                <a16:creationId xmlns:a16="http://schemas.microsoft.com/office/drawing/2014/main" id="{949CA42B-B67D-4924-9ED3-1064DE46B3F3}"/>
              </a:ext>
            </a:extLst>
          </p:cNvPr>
          <p:cNvSpPr/>
          <p:nvPr/>
        </p:nvSpPr>
        <p:spPr>
          <a:xfrm>
            <a:off x="4734389" y="2255041"/>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椭圆 246">
            <a:extLst>
              <a:ext uri="{FF2B5EF4-FFF2-40B4-BE49-F238E27FC236}">
                <a16:creationId xmlns:a16="http://schemas.microsoft.com/office/drawing/2014/main" id="{045836FB-7DF6-430B-A77F-2EAC73968A5E}"/>
              </a:ext>
            </a:extLst>
          </p:cNvPr>
          <p:cNvSpPr/>
          <p:nvPr/>
        </p:nvSpPr>
        <p:spPr>
          <a:xfrm>
            <a:off x="6333730" y="1997470"/>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椭圆 247">
            <a:extLst>
              <a:ext uri="{FF2B5EF4-FFF2-40B4-BE49-F238E27FC236}">
                <a16:creationId xmlns:a16="http://schemas.microsoft.com/office/drawing/2014/main" id="{D699D45B-2B80-4396-9B37-76C07887FF32}"/>
              </a:ext>
            </a:extLst>
          </p:cNvPr>
          <p:cNvSpPr/>
          <p:nvPr/>
        </p:nvSpPr>
        <p:spPr>
          <a:xfrm>
            <a:off x="6462515" y="3374579"/>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椭圆 248">
            <a:extLst>
              <a:ext uri="{FF2B5EF4-FFF2-40B4-BE49-F238E27FC236}">
                <a16:creationId xmlns:a16="http://schemas.microsoft.com/office/drawing/2014/main" id="{E00BAB7E-5525-405E-9A0A-5ADD00E9FBEF}"/>
              </a:ext>
            </a:extLst>
          </p:cNvPr>
          <p:cNvSpPr/>
          <p:nvPr/>
        </p:nvSpPr>
        <p:spPr>
          <a:xfrm>
            <a:off x="8159113" y="2669499"/>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椭圆 249">
            <a:extLst>
              <a:ext uri="{FF2B5EF4-FFF2-40B4-BE49-F238E27FC236}">
                <a16:creationId xmlns:a16="http://schemas.microsoft.com/office/drawing/2014/main" id="{F2E41698-C387-44D0-810A-79D71A83616E}"/>
              </a:ext>
            </a:extLst>
          </p:cNvPr>
          <p:cNvSpPr/>
          <p:nvPr/>
        </p:nvSpPr>
        <p:spPr>
          <a:xfrm>
            <a:off x="4071855" y="3503364"/>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椭圆 250">
            <a:extLst>
              <a:ext uri="{FF2B5EF4-FFF2-40B4-BE49-F238E27FC236}">
                <a16:creationId xmlns:a16="http://schemas.microsoft.com/office/drawing/2014/main" id="{D1586E55-42FD-4883-A823-32F8D1E486CD}"/>
              </a:ext>
            </a:extLst>
          </p:cNvPr>
          <p:cNvSpPr/>
          <p:nvPr/>
        </p:nvSpPr>
        <p:spPr>
          <a:xfrm>
            <a:off x="9890271" y="4194652"/>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2" name="椭圆 251">
            <a:extLst>
              <a:ext uri="{FF2B5EF4-FFF2-40B4-BE49-F238E27FC236}">
                <a16:creationId xmlns:a16="http://schemas.microsoft.com/office/drawing/2014/main" id="{8BB560F3-F1A0-44F7-B1E5-5C4BAD01777E}"/>
              </a:ext>
            </a:extLst>
          </p:cNvPr>
          <p:cNvSpPr/>
          <p:nvPr/>
        </p:nvSpPr>
        <p:spPr>
          <a:xfrm>
            <a:off x="5170844" y="3901706"/>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3" name="椭圆 252">
            <a:extLst>
              <a:ext uri="{FF2B5EF4-FFF2-40B4-BE49-F238E27FC236}">
                <a16:creationId xmlns:a16="http://schemas.microsoft.com/office/drawing/2014/main" id="{B5EA8138-24D6-4E77-969A-5422711F6B7D}"/>
              </a:ext>
            </a:extLst>
          </p:cNvPr>
          <p:cNvSpPr/>
          <p:nvPr/>
        </p:nvSpPr>
        <p:spPr>
          <a:xfrm>
            <a:off x="7010661" y="4639836"/>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椭圆 253">
            <a:extLst>
              <a:ext uri="{FF2B5EF4-FFF2-40B4-BE49-F238E27FC236}">
                <a16:creationId xmlns:a16="http://schemas.microsoft.com/office/drawing/2014/main" id="{8D65A49F-85C6-4FBD-9098-480256E6610B}"/>
              </a:ext>
            </a:extLst>
          </p:cNvPr>
          <p:cNvSpPr/>
          <p:nvPr/>
        </p:nvSpPr>
        <p:spPr>
          <a:xfrm>
            <a:off x="8610002" y="4382265"/>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椭圆 254">
            <a:extLst>
              <a:ext uri="{FF2B5EF4-FFF2-40B4-BE49-F238E27FC236}">
                <a16:creationId xmlns:a16="http://schemas.microsoft.com/office/drawing/2014/main" id="{95B01A8D-3C55-44B7-B34B-7E1B39ADD271}"/>
              </a:ext>
            </a:extLst>
          </p:cNvPr>
          <p:cNvSpPr/>
          <p:nvPr/>
        </p:nvSpPr>
        <p:spPr>
          <a:xfrm>
            <a:off x="8738787" y="5759374"/>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椭圆 255">
            <a:extLst>
              <a:ext uri="{FF2B5EF4-FFF2-40B4-BE49-F238E27FC236}">
                <a16:creationId xmlns:a16="http://schemas.microsoft.com/office/drawing/2014/main" id="{57878FD1-7283-4C53-B748-66FD70C853D2}"/>
              </a:ext>
            </a:extLst>
          </p:cNvPr>
          <p:cNvSpPr/>
          <p:nvPr/>
        </p:nvSpPr>
        <p:spPr>
          <a:xfrm>
            <a:off x="10385571" y="4995466"/>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椭圆 256">
            <a:extLst>
              <a:ext uri="{FF2B5EF4-FFF2-40B4-BE49-F238E27FC236}">
                <a16:creationId xmlns:a16="http://schemas.microsoft.com/office/drawing/2014/main" id="{A3763974-9A7B-4E02-B1E3-7B9EF75B5BD9}"/>
              </a:ext>
            </a:extLst>
          </p:cNvPr>
          <p:cNvSpPr/>
          <p:nvPr/>
        </p:nvSpPr>
        <p:spPr>
          <a:xfrm>
            <a:off x="6348127" y="5888159"/>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椭圆 257">
            <a:extLst>
              <a:ext uri="{FF2B5EF4-FFF2-40B4-BE49-F238E27FC236}">
                <a16:creationId xmlns:a16="http://schemas.microsoft.com/office/drawing/2014/main" id="{3A8EF3DA-6002-40AF-B8D6-87615512D9CC}"/>
              </a:ext>
            </a:extLst>
          </p:cNvPr>
          <p:cNvSpPr/>
          <p:nvPr/>
        </p:nvSpPr>
        <p:spPr>
          <a:xfrm>
            <a:off x="9837357" y="1616094"/>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椭圆 258">
            <a:extLst>
              <a:ext uri="{FF2B5EF4-FFF2-40B4-BE49-F238E27FC236}">
                <a16:creationId xmlns:a16="http://schemas.microsoft.com/office/drawing/2014/main" id="{AD6A4AEC-A4D2-4F84-895D-AB1B9CD2A5EA}"/>
              </a:ext>
            </a:extLst>
          </p:cNvPr>
          <p:cNvSpPr/>
          <p:nvPr/>
        </p:nvSpPr>
        <p:spPr>
          <a:xfrm>
            <a:off x="11618329" y="3200075"/>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0" name="椭圆 259">
            <a:extLst>
              <a:ext uri="{FF2B5EF4-FFF2-40B4-BE49-F238E27FC236}">
                <a16:creationId xmlns:a16="http://schemas.microsoft.com/office/drawing/2014/main" id="{48E584BF-66FF-4F0B-A359-66C7CC32D81A}"/>
              </a:ext>
            </a:extLst>
          </p:cNvPr>
          <p:cNvSpPr/>
          <p:nvPr/>
        </p:nvSpPr>
        <p:spPr>
          <a:xfrm>
            <a:off x="6898902" y="2907129"/>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1" name="椭圆 260">
            <a:extLst>
              <a:ext uri="{FF2B5EF4-FFF2-40B4-BE49-F238E27FC236}">
                <a16:creationId xmlns:a16="http://schemas.microsoft.com/office/drawing/2014/main" id="{FDC05E0B-C487-4FB5-84F2-9F1765948754}"/>
              </a:ext>
            </a:extLst>
          </p:cNvPr>
          <p:cNvSpPr/>
          <p:nvPr/>
        </p:nvSpPr>
        <p:spPr>
          <a:xfrm>
            <a:off x="8738719" y="3645259"/>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2" name="椭圆 261">
            <a:extLst>
              <a:ext uri="{FF2B5EF4-FFF2-40B4-BE49-F238E27FC236}">
                <a16:creationId xmlns:a16="http://schemas.microsoft.com/office/drawing/2014/main" id="{4F2B4E9D-7658-40DF-BFD6-7B91BDCC5E71}"/>
              </a:ext>
            </a:extLst>
          </p:cNvPr>
          <p:cNvSpPr/>
          <p:nvPr/>
        </p:nvSpPr>
        <p:spPr>
          <a:xfrm>
            <a:off x="10288246" y="3328860"/>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3" name="椭圆 262">
            <a:extLst>
              <a:ext uri="{FF2B5EF4-FFF2-40B4-BE49-F238E27FC236}">
                <a16:creationId xmlns:a16="http://schemas.microsoft.com/office/drawing/2014/main" id="{E98A907A-DEAE-4A19-8B34-1E9A80189A47}"/>
              </a:ext>
            </a:extLst>
          </p:cNvPr>
          <p:cNvSpPr/>
          <p:nvPr/>
        </p:nvSpPr>
        <p:spPr>
          <a:xfrm>
            <a:off x="10417031" y="4705969"/>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4" name="椭圆 263">
            <a:extLst>
              <a:ext uri="{FF2B5EF4-FFF2-40B4-BE49-F238E27FC236}">
                <a16:creationId xmlns:a16="http://schemas.microsoft.com/office/drawing/2014/main" id="{7633CFDD-AE28-4B6E-AF8D-1CB58EA2114E}"/>
              </a:ext>
            </a:extLst>
          </p:cNvPr>
          <p:cNvSpPr/>
          <p:nvPr/>
        </p:nvSpPr>
        <p:spPr>
          <a:xfrm>
            <a:off x="12113629" y="4000889"/>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5" name="椭圆 264">
            <a:extLst>
              <a:ext uri="{FF2B5EF4-FFF2-40B4-BE49-F238E27FC236}">
                <a16:creationId xmlns:a16="http://schemas.microsoft.com/office/drawing/2014/main" id="{858B73E0-9DD1-4681-AF59-0D40CF26C9DF}"/>
              </a:ext>
            </a:extLst>
          </p:cNvPr>
          <p:cNvSpPr/>
          <p:nvPr/>
        </p:nvSpPr>
        <p:spPr>
          <a:xfrm>
            <a:off x="8076185" y="4893582"/>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6" name="椭圆 265">
            <a:extLst>
              <a:ext uri="{FF2B5EF4-FFF2-40B4-BE49-F238E27FC236}">
                <a16:creationId xmlns:a16="http://schemas.microsoft.com/office/drawing/2014/main" id="{FA3CE52C-2E63-490A-8287-0CEEC1223E90}"/>
              </a:ext>
            </a:extLst>
          </p:cNvPr>
          <p:cNvSpPr/>
          <p:nvPr/>
        </p:nvSpPr>
        <p:spPr>
          <a:xfrm>
            <a:off x="3698651" y="5505628"/>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7" name="椭圆 266">
            <a:extLst>
              <a:ext uri="{FF2B5EF4-FFF2-40B4-BE49-F238E27FC236}">
                <a16:creationId xmlns:a16="http://schemas.microsoft.com/office/drawing/2014/main" id="{6F76C9CE-806F-4BA3-8756-BE19F940019A}"/>
              </a:ext>
            </a:extLst>
          </p:cNvPr>
          <p:cNvSpPr/>
          <p:nvPr/>
        </p:nvSpPr>
        <p:spPr>
          <a:xfrm>
            <a:off x="4193951" y="6306442"/>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8" name="椭圆 267">
            <a:extLst>
              <a:ext uri="{FF2B5EF4-FFF2-40B4-BE49-F238E27FC236}">
                <a16:creationId xmlns:a16="http://schemas.microsoft.com/office/drawing/2014/main" id="{44F3CDEE-B508-4BF3-9ED6-A321493E33B3}"/>
              </a:ext>
            </a:extLst>
          </p:cNvPr>
          <p:cNvSpPr/>
          <p:nvPr/>
        </p:nvSpPr>
        <p:spPr>
          <a:xfrm>
            <a:off x="5426709" y="4511051"/>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9" name="椭圆 268">
            <a:extLst>
              <a:ext uri="{FF2B5EF4-FFF2-40B4-BE49-F238E27FC236}">
                <a16:creationId xmlns:a16="http://schemas.microsoft.com/office/drawing/2014/main" id="{21302CF3-6BAE-48FA-9A6D-019DEEC2EC13}"/>
              </a:ext>
            </a:extLst>
          </p:cNvPr>
          <p:cNvSpPr/>
          <p:nvPr/>
        </p:nvSpPr>
        <p:spPr>
          <a:xfrm>
            <a:off x="4096626" y="4639836"/>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0" name="椭圆 269">
            <a:extLst>
              <a:ext uri="{FF2B5EF4-FFF2-40B4-BE49-F238E27FC236}">
                <a16:creationId xmlns:a16="http://schemas.microsoft.com/office/drawing/2014/main" id="{6DDAE36F-8212-4145-8CCF-EDD47DCCFA1D}"/>
              </a:ext>
            </a:extLst>
          </p:cNvPr>
          <p:cNvSpPr/>
          <p:nvPr/>
        </p:nvSpPr>
        <p:spPr>
          <a:xfrm>
            <a:off x="4225411" y="6016945"/>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椭圆 270">
            <a:extLst>
              <a:ext uri="{FF2B5EF4-FFF2-40B4-BE49-F238E27FC236}">
                <a16:creationId xmlns:a16="http://schemas.microsoft.com/office/drawing/2014/main" id="{B91E2488-4D0E-4CC5-B108-708FE2EE3A6A}"/>
              </a:ext>
            </a:extLst>
          </p:cNvPr>
          <p:cNvSpPr/>
          <p:nvPr/>
        </p:nvSpPr>
        <p:spPr>
          <a:xfrm>
            <a:off x="5922009" y="5311865"/>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2" name="椭圆 271">
            <a:extLst>
              <a:ext uri="{FF2B5EF4-FFF2-40B4-BE49-F238E27FC236}">
                <a16:creationId xmlns:a16="http://schemas.microsoft.com/office/drawing/2014/main" id="{6BC15F70-63F4-446D-BF5F-A7416205BF7C}"/>
              </a:ext>
            </a:extLst>
          </p:cNvPr>
          <p:cNvSpPr/>
          <p:nvPr/>
        </p:nvSpPr>
        <p:spPr>
          <a:xfrm>
            <a:off x="2545322" y="890601"/>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3" name="椭圆 272">
            <a:extLst>
              <a:ext uri="{FF2B5EF4-FFF2-40B4-BE49-F238E27FC236}">
                <a16:creationId xmlns:a16="http://schemas.microsoft.com/office/drawing/2014/main" id="{586CF2A4-CCC9-498F-B956-C587EAA54079}"/>
              </a:ext>
            </a:extLst>
          </p:cNvPr>
          <p:cNvSpPr/>
          <p:nvPr/>
        </p:nvSpPr>
        <p:spPr>
          <a:xfrm>
            <a:off x="4385139" y="1628731"/>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4" name="椭圆 273">
            <a:extLst>
              <a:ext uri="{FF2B5EF4-FFF2-40B4-BE49-F238E27FC236}">
                <a16:creationId xmlns:a16="http://schemas.microsoft.com/office/drawing/2014/main" id="{DC10FFDE-4E36-4B9E-BA5C-EB6F9DF4F819}"/>
              </a:ext>
            </a:extLst>
          </p:cNvPr>
          <p:cNvSpPr/>
          <p:nvPr/>
        </p:nvSpPr>
        <p:spPr>
          <a:xfrm>
            <a:off x="5984480" y="1371160"/>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5" name="椭圆 274">
            <a:extLst>
              <a:ext uri="{FF2B5EF4-FFF2-40B4-BE49-F238E27FC236}">
                <a16:creationId xmlns:a16="http://schemas.microsoft.com/office/drawing/2014/main" id="{A697E95F-A21A-493F-A2E6-C7635B805838}"/>
              </a:ext>
            </a:extLst>
          </p:cNvPr>
          <p:cNvSpPr/>
          <p:nvPr/>
        </p:nvSpPr>
        <p:spPr>
          <a:xfrm>
            <a:off x="6113265" y="2748269"/>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6" name="椭圆 275">
            <a:extLst>
              <a:ext uri="{FF2B5EF4-FFF2-40B4-BE49-F238E27FC236}">
                <a16:creationId xmlns:a16="http://schemas.microsoft.com/office/drawing/2014/main" id="{0465FA6A-07F9-4B4E-80DB-15BA01803021}"/>
              </a:ext>
            </a:extLst>
          </p:cNvPr>
          <p:cNvSpPr/>
          <p:nvPr/>
        </p:nvSpPr>
        <p:spPr>
          <a:xfrm>
            <a:off x="7809863" y="2043189"/>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7" name="椭圆 276">
            <a:extLst>
              <a:ext uri="{FF2B5EF4-FFF2-40B4-BE49-F238E27FC236}">
                <a16:creationId xmlns:a16="http://schemas.microsoft.com/office/drawing/2014/main" id="{E6C1710A-6E61-49BE-AED3-FE39A487B979}"/>
              </a:ext>
            </a:extLst>
          </p:cNvPr>
          <p:cNvSpPr/>
          <p:nvPr/>
        </p:nvSpPr>
        <p:spPr>
          <a:xfrm>
            <a:off x="3722605" y="2877054"/>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8" name="椭圆 277">
            <a:extLst>
              <a:ext uri="{FF2B5EF4-FFF2-40B4-BE49-F238E27FC236}">
                <a16:creationId xmlns:a16="http://schemas.microsoft.com/office/drawing/2014/main" id="{69AC0973-DB7F-427C-8876-AAB003DEE9AA}"/>
              </a:ext>
            </a:extLst>
          </p:cNvPr>
          <p:cNvSpPr/>
          <p:nvPr/>
        </p:nvSpPr>
        <p:spPr>
          <a:xfrm>
            <a:off x="3040622" y="1691415"/>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9" name="椭圆 278">
            <a:extLst>
              <a:ext uri="{FF2B5EF4-FFF2-40B4-BE49-F238E27FC236}">
                <a16:creationId xmlns:a16="http://schemas.microsoft.com/office/drawing/2014/main" id="{98214ACC-0C12-40A2-87D6-1BB26E4129F4}"/>
              </a:ext>
            </a:extLst>
          </p:cNvPr>
          <p:cNvSpPr/>
          <p:nvPr/>
        </p:nvSpPr>
        <p:spPr>
          <a:xfrm>
            <a:off x="4880439" y="2429545"/>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0" name="椭圆 279">
            <a:extLst>
              <a:ext uri="{FF2B5EF4-FFF2-40B4-BE49-F238E27FC236}">
                <a16:creationId xmlns:a16="http://schemas.microsoft.com/office/drawing/2014/main" id="{6FE72680-9366-4869-92A9-FE6E6AE2F2FB}"/>
              </a:ext>
            </a:extLst>
          </p:cNvPr>
          <p:cNvSpPr/>
          <p:nvPr/>
        </p:nvSpPr>
        <p:spPr>
          <a:xfrm>
            <a:off x="6479780" y="2171974"/>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1" name="椭圆 280">
            <a:extLst>
              <a:ext uri="{FF2B5EF4-FFF2-40B4-BE49-F238E27FC236}">
                <a16:creationId xmlns:a16="http://schemas.microsoft.com/office/drawing/2014/main" id="{825A99ED-8B21-4B9C-953A-7D469DFB62FF}"/>
              </a:ext>
            </a:extLst>
          </p:cNvPr>
          <p:cNvSpPr/>
          <p:nvPr/>
        </p:nvSpPr>
        <p:spPr>
          <a:xfrm>
            <a:off x="6608565" y="3549083"/>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2" name="椭圆 281">
            <a:extLst>
              <a:ext uri="{FF2B5EF4-FFF2-40B4-BE49-F238E27FC236}">
                <a16:creationId xmlns:a16="http://schemas.microsoft.com/office/drawing/2014/main" id="{393E225B-F3C9-4C31-AB9B-706A4BC9FC96}"/>
              </a:ext>
            </a:extLst>
          </p:cNvPr>
          <p:cNvSpPr/>
          <p:nvPr/>
        </p:nvSpPr>
        <p:spPr>
          <a:xfrm>
            <a:off x="8305163" y="2844003"/>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3" name="椭圆 282">
            <a:extLst>
              <a:ext uri="{FF2B5EF4-FFF2-40B4-BE49-F238E27FC236}">
                <a16:creationId xmlns:a16="http://schemas.microsoft.com/office/drawing/2014/main" id="{811AA863-641C-4A93-801B-A4C941B70D57}"/>
              </a:ext>
            </a:extLst>
          </p:cNvPr>
          <p:cNvSpPr/>
          <p:nvPr/>
        </p:nvSpPr>
        <p:spPr>
          <a:xfrm>
            <a:off x="4217905" y="3677868"/>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4" name="椭圆 283">
            <a:extLst>
              <a:ext uri="{FF2B5EF4-FFF2-40B4-BE49-F238E27FC236}">
                <a16:creationId xmlns:a16="http://schemas.microsoft.com/office/drawing/2014/main" id="{A1645232-CD10-4E82-A6D2-9A4450749DD5}"/>
              </a:ext>
            </a:extLst>
          </p:cNvPr>
          <p:cNvSpPr/>
          <p:nvPr/>
        </p:nvSpPr>
        <p:spPr>
          <a:xfrm>
            <a:off x="10036321" y="4369156"/>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5" name="椭圆 284">
            <a:extLst>
              <a:ext uri="{FF2B5EF4-FFF2-40B4-BE49-F238E27FC236}">
                <a16:creationId xmlns:a16="http://schemas.microsoft.com/office/drawing/2014/main" id="{39B89A0C-5D2F-4DD8-9F5F-8182251DB4B7}"/>
              </a:ext>
            </a:extLst>
          </p:cNvPr>
          <p:cNvSpPr/>
          <p:nvPr/>
        </p:nvSpPr>
        <p:spPr>
          <a:xfrm>
            <a:off x="5316894" y="4076210"/>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6" name="椭圆 285">
            <a:extLst>
              <a:ext uri="{FF2B5EF4-FFF2-40B4-BE49-F238E27FC236}">
                <a16:creationId xmlns:a16="http://schemas.microsoft.com/office/drawing/2014/main" id="{BAF934A7-6C76-4FD1-85C7-0722A42FB6FF}"/>
              </a:ext>
            </a:extLst>
          </p:cNvPr>
          <p:cNvSpPr/>
          <p:nvPr/>
        </p:nvSpPr>
        <p:spPr>
          <a:xfrm>
            <a:off x="7156711" y="4814340"/>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7" name="椭圆 286">
            <a:extLst>
              <a:ext uri="{FF2B5EF4-FFF2-40B4-BE49-F238E27FC236}">
                <a16:creationId xmlns:a16="http://schemas.microsoft.com/office/drawing/2014/main" id="{D63B3E5A-531C-4C54-98D4-0BEC00F6012B}"/>
              </a:ext>
            </a:extLst>
          </p:cNvPr>
          <p:cNvSpPr/>
          <p:nvPr/>
        </p:nvSpPr>
        <p:spPr>
          <a:xfrm>
            <a:off x="8756052" y="4556769"/>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8" name="椭圆 287">
            <a:extLst>
              <a:ext uri="{FF2B5EF4-FFF2-40B4-BE49-F238E27FC236}">
                <a16:creationId xmlns:a16="http://schemas.microsoft.com/office/drawing/2014/main" id="{CE568E91-AA5C-4613-AD81-E8125C18FCFA}"/>
              </a:ext>
            </a:extLst>
          </p:cNvPr>
          <p:cNvSpPr/>
          <p:nvPr/>
        </p:nvSpPr>
        <p:spPr>
          <a:xfrm>
            <a:off x="8884837" y="5933878"/>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9" name="椭圆 288">
            <a:extLst>
              <a:ext uri="{FF2B5EF4-FFF2-40B4-BE49-F238E27FC236}">
                <a16:creationId xmlns:a16="http://schemas.microsoft.com/office/drawing/2014/main" id="{5C19118D-E9D9-4C17-BEDA-457F22D73895}"/>
              </a:ext>
            </a:extLst>
          </p:cNvPr>
          <p:cNvSpPr/>
          <p:nvPr/>
        </p:nvSpPr>
        <p:spPr>
          <a:xfrm>
            <a:off x="10531621" y="5169970"/>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0" name="椭圆 289">
            <a:extLst>
              <a:ext uri="{FF2B5EF4-FFF2-40B4-BE49-F238E27FC236}">
                <a16:creationId xmlns:a16="http://schemas.microsoft.com/office/drawing/2014/main" id="{50F3B7D4-C7D7-4D4B-874E-0B867CD51695}"/>
              </a:ext>
            </a:extLst>
          </p:cNvPr>
          <p:cNvSpPr/>
          <p:nvPr/>
        </p:nvSpPr>
        <p:spPr>
          <a:xfrm>
            <a:off x="6494177" y="6062663"/>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1" name="椭圆 290">
            <a:extLst>
              <a:ext uri="{FF2B5EF4-FFF2-40B4-BE49-F238E27FC236}">
                <a16:creationId xmlns:a16="http://schemas.microsoft.com/office/drawing/2014/main" id="{FA3A6209-AB75-447B-B021-82AE523CA537}"/>
              </a:ext>
            </a:extLst>
          </p:cNvPr>
          <p:cNvSpPr/>
          <p:nvPr/>
        </p:nvSpPr>
        <p:spPr>
          <a:xfrm>
            <a:off x="9983407" y="1790598"/>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2" name="椭圆 291">
            <a:extLst>
              <a:ext uri="{FF2B5EF4-FFF2-40B4-BE49-F238E27FC236}">
                <a16:creationId xmlns:a16="http://schemas.microsoft.com/office/drawing/2014/main" id="{45EC3EA3-BAE5-4DF4-8529-606015222C15}"/>
              </a:ext>
            </a:extLst>
          </p:cNvPr>
          <p:cNvSpPr/>
          <p:nvPr/>
        </p:nvSpPr>
        <p:spPr>
          <a:xfrm>
            <a:off x="11764379" y="3374579"/>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3" name="椭圆 292">
            <a:extLst>
              <a:ext uri="{FF2B5EF4-FFF2-40B4-BE49-F238E27FC236}">
                <a16:creationId xmlns:a16="http://schemas.microsoft.com/office/drawing/2014/main" id="{71310A83-BC8A-4D8B-940C-E9C32DAAE66C}"/>
              </a:ext>
            </a:extLst>
          </p:cNvPr>
          <p:cNvSpPr/>
          <p:nvPr/>
        </p:nvSpPr>
        <p:spPr>
          <a:xfrm>
            <a:off x="7044952" y="3081633"/>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4" name="椭圆 293">
            <a:extLst>
              <a:ext uri="{FF2B5EF4-FFF2-40B4-BE49-F238E27FC236}">
                <a16:creationId xmlns:a16="http://schemas.microsoft.com/office/drawing/2014/main" id="{448BD0F0-3DC2-4C18-BD0F-F259473BB8B8}"/>
              </a:ext>
            </a:extLst>
          </p:cNvPr>
          <p:cNvSpPr/>
          <p:nvPr/>
        </p:nvSpPr>
        <p:spPr>
          <a:xfrm>
            <a:off x="8884769" y="3819763"/>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5" name="椭圆 294">
            <a:extLst>
              <a:ext uri="{FF2B5EF4-FFF2-40B4-BE49-F238E27FC236}">
                <a16:creationId xmlns:a16="http://schemas.microsoft.com/office/drawing/2014/main" id="{C4A562D6-1893-4EA6-8089-859C0B4B9B35}"/>
              </a:ext>
            </a:extLst>
          </p:cNvPr>
          <p:cNvSpPr/>
          <p:nvPr/>
        </p:nvSpPr>
        <p:spPr>
          <a:xfrm>
            <a:off x="10434296" y="3503364"/>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6" name="椭圆 295">
            <a:extLst>
              <a:ext uri="{FF2B5EF4-FFF2-40B4-BE49-F238E27FC236}">
                <a16:creationId xmlns:a16="http://schemas.microsoft.com/office/drawing/2014/main" id="{9D849D82-6034-4F29-8CC1-EFF356F8FB9C}"/>
              </a:ext>
            </a:extLst>
          </p:cNvPr>
          <p:cNvSpPr/>
          <p:nvPr/>
        </p:nvSpPr>
        <p:spPr>
          <a:xfrm>
            <a:off x="10563081" y="4880473"/>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7" name="椭圆 296">
            <a:extLst>
              <a:ext uri="{FF2B5EF4-FFF2-40B4-BE49-F238E27FC236}">
                <a16:creationId xmlns:a16="http://schemas.microsoft.com/office/drawing/2014/main" id="{74502946-01A6-47AB-8B72-84AF86080CDE}"/>
              </a:ext>
            </a:extLst>
          </p:cNvPr>
          <p:cNvSpPr/>
          <p:nvPr/>
        </p:nvSpPr>
        <p:spPr>
          <a:xfrm>
            <a:off x="12259679" y="4175393"/>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8" name="椭圆 297">
            <a:extLst>
              <a:ext uri="{FF2B5EF4-FFF2-40B4-BE49-F238E27FC236}">
                <a16:creationId xmlns:a16="http://schemas.microsoft.com/office/drawing/2014/main" id="{906A9574-5AF8-4FAA-A5E3-0CB145F896E8}"/>
              </a:ext>
            </a:extLst>
          </p:cNvPr>
          <p:cNvSpPr/>
          <p:nvPr/>
        </p:nvSpPr>
        <p:spPr>
          <a:xfrm>
            <a:off x="8222235" y="5068086"/>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9" name="椭圆 298">
            <a:extLst>
              <a:ext uri="{FF2B5EF4-FFF2-40B4-BE49-F238E27FC236}">
                <a16:creationId xmlns:a16="http://schemas.microsoft.com/office/drawing/2014/main" id="{F342BED1-2AA4-4EF4-87D0-C49D0B9B23C5}"/>
              </a:ext>
            </a:extLst>
          </p:cNvPr>
          <p:cNvSpPr/>
          <p:nvPr/>
        </p:nvSpPr>
        <p:spPr>
          <a:xfrm>
            <a:off x="3844701" y="5680132"/>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0" name="椭圆 299">
            <a:extLst>
              <a:ext uri="{FF2B5EF4-FFF2-40B4-BE49-F238E27FC236}">
                <a16:creationId xmlns:a16="http://schemas.microsoft.com/office/drawing/2014/main" id="{49119A63-2637-4987-88AB-CD89475B5B26}"/>
              </a:ext>
            </a:extLst>
          </p:cNvPr>
          <p:cNvSpPr/>
          <p:nvPr/>
        </p:nvSpPr>
        <p:spPr>
          <a:xfrm>
            <a:off x="4340001" y="6480946"/>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1" name="椭圆 300">
            <a:extLst>
              <a:ext uri="{FF2B5EF4-FFF2-40B4-BE49-F238E27FC236}">
                <a16:creationId xmlns:a16="http://schemas.microsoft.com/office/drawing/2014/main" id="{8FCA1853-ECDA-4C21-9310-83A42F161C85}"/>
              </a:ext>
            </a:extLst>
          </p:cNvPr>
          <p:cNvSpPr/>
          <p:nvPr/>
        </p:nvSpPr>
        <p:spPr>
          <a:xfrm>
            <a:off x="5572759" y="4685555"/>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2" name="椭圆 301">
            <a:extLst>
              <a:ext uri="{FF2B5EF4-FFF2-40B4-BE49-F238E27FC236}">
                <a16:creationId xmlns:a16="http://schemas.microsoft.com/office/drawing/2014/main" id="{5230D2C0-4CAB-4735-9B0E-287E8905513A}"/>
              </a:ext>
            </a:extLst>
          </p:cNvPr>
          <p:cNvSpPr/>
          <p:nvPr/>
        </p:nvSpPr>
        <p:spPr>
          <a:xfrm>
            <a:off x="4242676" y="4814340"/>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3" name="椭圆 302">
            <a:extLst>
              <a:ext uri="{FF2B5EF4-FFF2-40B4-BE49-F238E27FC236}">
                <a16:creationId xmlns:a16="http://schemas.microsoft.com/office/drawing/2014/main" id="{28B9E4AF-321B-4030-913C-87D2835CC235}"/>
              </a:ext>
            </a:extLst>
          </p:cNvPr>
          <p:cNvSpPr/>
          <p:nvPr/>
        </p:nvSpPr>
        <p:spPr>
          <a:xfrm>
            <a:off x="4371461" y="6191449"/>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4" name="椭圆 303">
            <a:extLst>
              <a:ext uri="{FF2B5EF4-FFF2-40B4-BE49-F238E27FC236}">
                <a16:creationId xmlns:a16="http://schemas.microsoft.com/office/drawing/2014/main" id="{D5029342-248F-4225-94BA-4520AB8664E5}"/>
              </a:ext>
            </a:extLst>
          </p:cNvPr>
          <p:cNvSpPr/>
          <p:nvPr/>
        </p:nvSpPr>
        <p:spPr>
          <a:xfrm>
            <a:off x="6068059" y="5486369"/>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5" name="椭圆 304">
            <a:extLst>
              <a:ext uri="{FF2B5EF4-FFF2-40B4-BE49-F238E27FC236}">
                <a16:creationId xmlns:a16="http://schemas.microsoft.com/office/drawing/2014/main" id="{7A3FFE45-1573-4B04-A6D2-183E770E0213}"/>
              </a:ext>
            </a:extLst>
          </p:cNvPr>
          <p:cNvSpPr/>
          <p:nvPr/>
        </p:nvSpPr>
        <p:spPr>
          <a:xfrm>
            <a:off x="9248571" y="4253008"/>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6" name="椭圆 305">
            <a:extLst>
              <a:ext uri="{FF2B5EF4-FFF2-40B4-BE49-F238E27FC236}">
                <a16:creationId xmlns:a16="http://schemas.microsoft.com/office/drawing/2014/main" id="{0CE44FF9-3DD7-4E55-AED2-EC3F56199ADB}"/>
              </a:ext>
            </a:extLst>
          </p:cNvPr>
          <p:cNvSpPr/>
          <p:nvPr/>
        </p:nvSpPr>
        <p:spPr>
          <a:xfrm>
            <a:off x="9743871" y="5053822"/>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7" name="椭圆 306">
            <a:extLst>
              <a:ext uri="{FF2B5EF4-FFF2-40B4-BE49-F238E27FC236}">
                <a16:creationId xmlns:a16="http://schemas.microsoft.com/office/drawing/2014/main" id="{499B963F-83ED-4095-ADDE-1FE7D1363E58}"/>
              </a:ext>
            </a:extLst>
          </p:cNvPr>
          <p:cNvSpPr/>
          <p:nvPr/>
        </p:nvSpPr>
        <p:spPr>
          <a:xfrm>
            <a:off x="9195657" y="1674450"/>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8" name="椭圆 307">
            <a:extLst>
              <a:ext uri="{FF2B5EF4-FFF2-40B4-BE49-F238E27FC236}">
                <a16:creationId xmlns:a16="http://schemas.microsoft.com/office/drawing/2014/main" id="{3CD5E4D6-6F24-4F20-BBB1-BDED680B04B3}"/>
              </a:ext>
            </a:extLst>
          </p:cNvPr>
          <p:cNvSpPr/>
          <p:nvPr/>
        </p:nvSpPr>
        <p:spPr>
          <a:xfrm>
            <a:off x="10976629" y="3258431"/>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9" name="椭圆 308">
            <a:extLst>
              <a:ext uri="{FF2B5EF4-FFF2-40B4-BE49-F238E27FC236}">
                <a16:creationId xmlns:a16="http://schemas.microsoft.com/office/drawing/2014/main" id="{1413E606-E4C3-4155-94D1-1657F4279D6F}"/>
              </a:ext>
            </a:extLst>
          </p:cNvPr>
          <p:cNvSpPr/>
          <p:nvPr/>
        </p:nvSpPr>
        <p:spPr>
          <a:xfrm>
            <a:off x="9646546" y="3387216"/>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0" name="椭圆 309">
            <a:extLst>
              <a:ext uri="{FF2B5EF4-FFF2-40B4-BE49-F238E27FC236}">
                <a16:creationId xmlns:a16="http://schemas.microsoft.com/office/drawing/2014/main" id="{F3708C3A-362C-4726-939C-D29E5D616E36}"/>
              </a:ext>
            </a:extLst>
          </p:cNvPr>
          <p:cNvSpPr/>
          <p:nvPr/>
        </p:nvSpPr>
        <p:spPr>
          <a:xfrm>
            <a:off x="9775331" y="4764325"/>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1" name="椭圆 310">
            <a:extLst>
              <a:ext uri="{FF2B5EF4-FFF2-40B4-BE49-F238E27FC236}">
                <a16:creationId xmlns:a16="http://schemas.microsoft.com/office/drawing/2014/main" id="{88BC26C8-6407-4C7D-9936-1400135217A7}"/>
              </a:ext>
            </a:extLst>
          </p:cNvPr>
          <p:cNvSpPr/>
          <p:nvPr/>
        </p:nvSpPr>
        <p:spPr>
          <a:xfrm>
            <a:off x="11471929" y="4059245"/>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2" name="椭圆 311">
            <a:extLst>
              <a:ext uri="{FF2B5EF4-FFF2-40B4-BE49-F238E27FC236}">
                <a16:creationId xmlns:a16="http://schemas.microsoft.com/office/drawing/2014/main" id="{CE63E6CC-566A-41AF-AB43-7B82BE06B9E6}"/>
              </a:ext>
            </a:extLst>
          </p:cNvPr>
          <p:cNvSpPr/>
          <p:nvPr/>
        </p:nvSpPr>
        <p:spPr>
          <a:xfrm>
            <a:off x="9394621" y="4427512"/>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3" name="椭圆 312">
            <a:extLst>
              <a:ext uri="{FF2B5EF4-FFF2-40B4-BE49-F238E27FC236}">
                <a16:creationId xmlns:a16="http://schemas.microsoft.com/office/drawing/2014/main" id="{3916329E-601A-4C35-98B0-3F804F4FD66E}"/>
              </a:ext>
            </a:extLst>
          </p:cNvPr>
          <p:cNvSpPr/>
          <p:nvPr/>
        </p:nvSpPr>
        <p:spPr>
          <a:xfrm>
            <a:off x="9889921" y="5228326"/>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4" name="椭圆 313">
            <a:extLst>
              <a:ext uri="{FF2B5EF4-FFF2-40B4-BE49-F238E27FC236}">
                <a16:creationId xmlns:a16="http://schemas.microsoft.com/office/drawing/2014/main" id="{7AE9A074-7252-4069-A44E-69BAB371FDCD}"/>
              </a:ext>
            </a:extLst>
          </p:cNvPr>
          <p:cNvSpPr/>
          <p:nvPr/>
        </p:nvSpPr>
        <p:spPr>
          <a:xfrm>
            <a:off x="9341707" y="1848954"/>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5" name="椭圆 314">
            <a:extLst>
              <a:ext uri="{FF2B5EF4-FFF2-40B4-BE49-F238E27FC236}">
                <a16:creationId xmlns:a16="http://schemas.microsoft.com/office/drawing/2014/main" id="{3B937C80-EA35-45ED-91B4-D329ABA08824}"/>
              </a:ext>
            </a:extLst>
          </p:cNvPr>
          <p:cNvSpPr/>
          <p:nvPr/>
        </p:nvSpPr>
        <p:spPr>
          <a:xfrm>
            <a:off x="11122679" y="3432935"/>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6" name="椭圆 315">
            <a:extLst>
              <a:ext uri="{FF2B5EF4-FFF2-40B4-BE49-F238E27FC236}">
                <a16:creationId xmlns:a16="http://schemas.microsoft.com/office/drawing/2014/main" id="{21E086E6-845C-4E73-801D-0A0C7C34155D}"/>
              </a:ext>
            </a:extLst>
          </p:cNvPr>
          <p:cNvSpPr/>
          <p:nvPr/>
        </p:nvSpPr>
        <p:spPr>
          <a:xfrm>
            <a:off x="9792596" y="3561720"/>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7" name="椭圆 316">
            <a:extLst>
              <a:ext uri="{FF2B5EF4-FFF2-40B4-BE49-F238E27FC236}">
                <a16:creationId xmlns:a16="http://schemas.microsoft.com/office/drawing/2014/main" id="{792E0B75-BCEE-4B03-82B1-33BF77119680}"/>
              </a:ext>
            </a:extLst>
          </p:cNvPr>
          <p:cNvSpPr/>
          <p:nvPr/>
        </p:nvSpPr>
        <p:spPr>
          <a:xfrm>
            <a:off x="9921381" y="4938829"/>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8" name="椭圆 317">
            <a:extLst>
              <a:ext uri="{FF2B5EF4-FFF2-40B4-BE49-F238E27FC236}">
                <a16:creationId xmlns:a16="http://schemas.microsoft.com/office/drawing/2014/main" id="{EB99860A-56BD-402A-9657-FC0D55CD0868}"/>
              </a:ext>
            </a:extLst>
          </p:cNvPr>
          <p:cNvSpPr/>
          <p:nvPr/>
        </p:nvSpPr>
        <p:spPr>
          <a:xfrm>
            <a:off x="11617979" y="4233749"/>
            <a:ext cx="45719" cy="45719"/>
          </a:xfrm>
          <a:prstGeom prst="ellipse">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1924492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39"/>
                    </p:tgtEl>
                  </p:cond>
                </p:stCondLst>
                <p:endSync evt="end" delay="0">
                  <p:rtn val="all"/>
                </p:endSync>
                <p:childTnLst>
                  <p:par>
                    <p:cTn id="3" fill="hold">
                      <p:stCondLst>
                        <p:cond delay="0"/>
                      </p:stCondLst>
                      <p:childTnLst>
                        <p:par>
                          <p:cTn id="4" fill="hold">
                            <p:stCondLst>
                              <p:cond delay="0"/>
                            </p:stCondLst>
                            <p:childTnLst>
                              <p:par>
                                <p:cTn id="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 dur="250" autoRev="1" fill="remove"/>
                                        <p:tgtEl>
                                          <p:spTgt spid="239"/>
                                        </p:tgtEl>
                                        <p:attrNameLst>
                                          <p:attrName>style.color</p:attrName>
                                        </p:attrNameLst>
                                      </p:cBhvr>
                                      <p:to>
                                        <a:srgbClr val="FF3399"/>
                                      </p:to>
                                    </p:animClr>
                                    <p:animClr clrSpc="rgb" dir="cw">
                                      <p:cBhvr>
                                        <p:cTn id="7" dur="250" autoRev="1" fill="remove"/>
                                        <p:tgtEl>
                                          <p:spTgt spid="239"/>
                                        </p:tgtEl>
                                        <p:attrNameLst>
                                          <p:attrName>fillcolor</p:attrName>
                                        </p:attrNameLst>
                                      </p:cBhvr>
                                      <p:to>
                                        <a:srgbClr val="FF3399"/>
                                      </p:to>
                                    </p:animClr>
                                    <p:set>
                                      <p:cBhvr>
                                        <p:cTn id="8" dur="250" autoRev="1" fill="remove"/>
                                        <p:tgtEl>
                                          <p:spTgt spid="239"/>
                                        </p:tgtEl>
                                        <p:attrNameLst>
                                          <p:attrName>fill.type</p:attrName>
                                        </p:attrNameLst>
                                      </p:cBhvr>
                                      <p:to>
                                        <p:strVal val="solid"/>
                                      </p:to>
                                    </p:set>
                                    <p:set>
                                      <p:cBhvr>
                                        <p:cTn id="9" dur="250" autoRev="1" fill="remove"/>
                                        <p:tgtEl>
                                          <p:spTgt spid="239"/>
                                        </p:tgtEl>
                                        <p:attrNameLst>
                                          <p:attrName>fill.on</p:attrName>
                                        </p:attrNameLst>
                                      </p:cBhvr>
                                      <p:to>
                                        <p:strVal val="true"/>
                                      </p:to>
                                    </p:set>
                                  </p:childTnLst>
                                  <p:subTnLst>
                                    <p:audio>
                                      <p:cMediaNode>
                                        <p:cTn display="0" masterRel="sameClick">
                                          <p:stCondLst>
                                            <p:cond evt="begin" delay="0">
                                              <p:tn val="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39"/>
                  </p:tgtEl>
                </p:cond>
              </p:nextCondLst>
            </p:seq>
            <p:seq concurrent="1" nextAc="seek">
              <p:cTn id="10" restart="whenNotActive" fill="hold" evtFilter="cancelBubble" nodeType="interactiveSeq">
                <p:stCondLst>
                  <p:cond evt="onClick" delay="0">
                    <p:tgtEl>
                      <p:spTgt spid="240"/>
                    </p:tgtEl>
                  </p:cond>
                </p:stCondLst>
                <p:endSync evt="end" delay="0">
                  <p:rtn val="all"/>
                </p:endSync>
                <p:childTnLst>
                  <p:par>
                    <p:cTn id="11" fill="hold">
                      <p:stCondLst>
                        <p:cond delay="0"/>
                      </p:stCondLst>
                      <p:childTnLst>
                        <p:par>
                          <p:cTn id="12" fill="hold">
                            <p:stCondLst>
                              <p:cond delay="0"/>
                            </p:stCondLst>
                            <p:childTnLst>
                              <p:par>
                                <p:cTn id="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 dur="250" autoRev="1" fill="remove"/>
                                        <p:tgtEl>
                                          <p:spTgt spid="240"/>
                                        </p:tgtEl>
                                        <p:attrNameLst>
                                          <p:attrName>style.color</p:attrName>
                                        </p:attrNameLst>
                                      </p:cBhvr>
                                      <p:to>
                                        <a:srgbClr val="FF3399"/>
                                      </p:to>
                                    </p:animClr>
                                    <p:animClr clrSpc="rgb" dir="cw">
                                      <p:cBhvr>
                                        <p:cTn id="15" dur="250" autoRev="1" fill="remove"/>
                                        <p:tgtEl>
                                          <p:spTgt spid="240"/>
                                        </p:tgtEl>
                                        <p:attrNameLst>
                                          <p:attrName>fillcolor</p:attrName>
                                        </p:attrNameLst>
                                      </p:cBhvr>
                                      <p:to>
                                        <a:srgbClr val="FF3399"/>
                                      </p:to>
                                    </p:animClr>
                                    <p:set>
                                      <p:cBhvr>
                                        <p:cTn id="16" dur="250" autoRev="1" fill="remove"/>
                                        <p:tgtEl>
                                          <p:spTgt spid="240"/>
                                        </p:tgtEl>
                                        <p:attrNameLst>
                                          <p:attrName>fill.type</p:attrName>
                                        </p:attrNameLst>
                                      </p:cBhvr>
                                      <p:to>
                                        <p:strVal val="solid"/>
                                      </p:to>
                                    </p:set>
                                    <p:set>
                                      <p:cBhvr>
                                        <p:cTn id="17" dur="250" autoRev="1" fill="remove"/>
                                        <p:tgtEl>
                                          <p:spTgt spid="240"/>
                                        </p:tgtEl>
                                        <p:attrNameLst>
                                          <p:attrName>fill.on</p:attrName>
                                        </p:attrNameLst>
                                      </p:cBhvr>
                                      <p:to>
                                        <p:strVal val="true"/>
                                      </p:to>
                                    </p:set>
                                  </p:childTnLst>
                                  <p:subTnLst>
                                    <p:audio>
                                      <p:cMediaNode>
                                        <p:cTn display="0" masterRel="sameClick">
                                          <p:stCondLst>
                                            <p:cond evt="begin" delay="0">
                                              <p:tn val="1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40"/>
                  </p:tgtEl>
                </p:cond>
              </p:nextCondLst>
            </p:seq>
            <p:seq concurrent="1" nextAc="seek">
              <p:cTn id="18" restart="whenNotActive" fill="hold" evtFilter="cancelBubble" nodeType="interactiveSeq">
                <p:stCondLst>
                  <p:cond evt="onClick" delay="0">
                    <p:tgtEl>
                      <p:spTgt spid="241"/>
                    </p:tgtEl>
                  </p:cond>
                </p:stCondLst>
                <p:endSync evt="end" delay="0">
                  <p:rtn val="all"/>
                </p:endSync>
                <p:childTnLst>
                  <p:par>
                    <p:cTn id="19" fill="hold">
                      <p:stCondLst>
                        <p:cond delay="0"/>
                      </p:stCondLst>
                      <p:childTnLst>
                        <p:par>
                          <p:cTn id="20" fill="hold">
                            <p:stCondLst>
                              <p:cond delay="0"/>
                            </p:stCondLst>
                            <p:childTnLst>
                              <p:par>
                                <p:cTn id="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 dur="250" autoRev="1" fill="remove"/>
                                        <p:tgtEl>
                                          <p:spTgt spid="241"/>
                                        </p:tgtEl>
                                        <p:attrNameLst>
                                          <p:attrName>style.color</p:attrName>
                                        </p:attrNameLst>
                                      </p:cBhvr>
                                      <p:to>
                                        <a:srgbClr val="FF3399"/>
                                      </p:to>
                                    </p:animClr>
                                    <p:animClr clrSpc="rgb" dir="cw">
                                      <p:cBhvr>
                                        <p:cTn id="23" dur="250" autoRev="1" fill="remove"/>
                                        <p:tgtEl>
                                          <p:spTgt spid="241"/>
                                        </p:tgtEl>
                                        <p:attrNameLst>
                                          <p:attrName>fillcolor</p:attrName>
                                        </p:attrNameLst>
                                      </p:cBhvr>
                                      <p:to>
                                        <a:srgbClr val="FF3399"/>
                                      </p:to>
                                    </p:animClr>
                                    <p:set>
                                      <p:cBhvr>
                                        <p:cTn id="24" dur="250" autoRev="1" fill="remove"/>
                                        <p:tgtEl>
                                          <p:spTgt spid="241"/>
                                        </p:tgtEl>
                                        <p:attrNameLst>
                                          <p:attrName>fill.type</p:attrName>
                                        </p:attrNameLst>
                                      </p:cBhvr>
                                      <p:to>
                                        <p:strVal val="solid"/>
                                      </p:to>
                                    </p:set>
                                    <p:set>
                                      <p:cBhvr>
                                        <p:cTn id="25" dur="250" autoRev="1" fill="remove"/>
                                        <p:tgtEl>
                                          <p:spTgt spid="241"/>
                                        </p:tgtEl>
                                        <p:attrNameLst>
                                          <p:attrName>fill.on</p:attrName>
                                        </p:attrNameLst>
                                      </p:cBhvr>
                                      <p:to>
                                        <p:strVal val="true"/>
                                      </p:to>
                                    </p:set>
                                  </p:childTnLst>
                                  <p:subTnLst>
                                    <p:audio>
                                      <p:cMediaNode>
                                        <p:cTn display="0" masterRel="sameClick">
                                          <p:stCondLst>
                                            <p:cond evt="begin" delay="0">
                                              <p:tn val="2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41"/>
                  </p:tgtEl>
                </p:cond>
              </p:nextCondLst>
            </p:seq>
            <p:seq concurrent="1" nextAc="seek">
              <p:cTn id="26" restart="whenNotActive" fill="hold" evtFilter="cancelBubble" nodeType="interactiveSeq">
                <p:stCondLst>
                  <p:cond evt="onClick" delay="0">
                    <p:tgtEl>
                      <p:spTgt spid="242"/>
                    </p:tgtEl>
                  </p:cond>
                </p:stCondLst>
                <p:endSync evt="end" delay="0">
                  <p:rtn val="all"/>
                </p:endSync>
                <p:childTnLst>
                  <p:par>
                    <p:cTn id="27" fill="hold">
                      <p:stCondLst>
                        <p:cond delay="0"/>
                      </p:stCondLst>
                      <p:childTnLst>
                        <p:par>
                          <p:cTn id="28" fill="hold">
                            <p:stCondLst>
                              <p:cond delay="0"/>
                            </p:stCondLst>
                            <p:childTnLst>
                              <p:par>
                                <p:cTn id="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 dur="250" autoRev="1" fill="remove"/>
                                        <p:tgtEl>
                                          <p:spTgt spid="242"/>
                                        </p:tgtEl>
                                        <p:attrNameLst>
                                          <p:attrName>style.color</p:attrName>
                                        </p:attrNameLst>
                                      </p:cBhvr>
                                      <p:to>
                                        <a:srgbClr val="FF3399"/>
                                      </p:to>
                                    </p:animClr>
                                    <p:animClr clrSpc="rgb" dir="cw">
                                      <p:cBhvr>
                                        <p:cTn id="31" dur="250" autoRev="1" fill="remove"/>
                                        <p:tgtEl>
                                          <p:spTgt spid="242"/>
                                        </p:tgtEl>
                                        <p:attrNameLst>
                                          <p:attrName>fillcolor</p:attrName>
                                        </p:attrNameLst>
                                      </p:cBhvr>
                                      <p:to>
                                        <a:srgbClr val="FF3399"/>
                                      </p:to>
                                    </p:animClr>
                                    <p:set>
                                      <p:cBhvr>
                                        <p:cTn id="32" dur="250" autoRev="1" fill="remove"/>
                                        <p:tgtEl>
                                          <p:spTgt spid="242"/>
                                        </p:tgtEl>
                                        <p:attrNameLst>
                                          <p:attrName>fill.type</p:attrName>
                                        </p:attrNameLst>
                                      </p:cBhvr>
                                      <p:to>
                                        <p:strVal val="solid"/>
                                      </p:to>
                                    </p:set>
                                    <p:set>
                                      <p:cBhvr>
                                        <p:cTn id="33" dur="250" autoRev="1" fill="remove"/>
                                        <p:tgtEl>
                                          <p:spTgt spid="242"/>
                                        </p:tgtEl>
                                        <p:attrNameLst>
                                          <p:attrName>fill.on</p:attrName>
                                        </p:attrNameLst>
                                      </p:cBhvr>
                                      <p:to>
                                        <p:strVal val="true"/>
                                      </p:to>
                                    </p:set>
                                  </p:childTnLst>
                                  <p:subTnLst>
                                    <p:audio>
                                      <p:cMediaNode>
                                        <p:cTn display="0" masterRel="sameClick">
                                          <p:stCondLst>
                                            <p:cond evt="begin" delay="0">
                                              <p:tn val="2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42"/>
                  </p:tgtEl>
                </p:cond>
              </p:nextCondLst>
            </p:seq>
            <p:seq concurrent="1" nextAc="seek">
              <p:cTn id="34" restart="whenNotActive" fill="hold" evtFilter="cancelBubble" nodeType="interactiveSeq">
                <p:stCondLst>
                  <p:cond evt="onClick" delay="0">
                    <p:tgtEl>
                      <p:spTgt spid="243"/>
                    </p:tgtEl>
                  </p:cond>
                </p:stCondLst>
                <p:endSync evt="end" delay="0">
                  <p:rtn val="all"/>
                </p:endSync>
                <p:childTnLst>
                  <p:par>
                    <p:cTn id="35" fill="hold">
                      <p:stCondLst>
                        <p:cond delay="0"/>
                      </p:stCondLst>
                      <p:childTnLst>
                        <p:par>
                          <p:cTn id="36" fill="hold">
                            <p:stCondLst>
                              <p:cond delay="0"/>
                            </p:stCondLst>
                            <p:childTnLst>
                              <p:par>
                                <p:cTn id="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 dur="250" autoRev="1" fill="remove"/>
                                        <p:tgtEl>
                                          <p:spTgt spid="243"/>
                                        </p:tgtEl>
                                        <p:attrNameLst>
                                          <p:attrName>style.color</p:attrName>
                                        </p:attrNameLst>
                                      </p:cBhvr>
                                      <p:to>
                                        <a:srgbClr val="FF3399"/>
                                      </p:to>
                                    </p:animClr>
                                    <p:animClr clrSpc="rgb" dir="cw">
                                      <p:cBhvr>
                                        <p:cTn id="39" dur="250" autoRev="1" fill="remove"/>
                                        <p:tgtEl>
                                          <p:spTgt spid="243"/>
                                        </p:tgtEl>
                                        <p:attrNameLst>
                                          <p:attrName>fillcolor</p:attrName>
                                        </p:attrNameLst>
                                      </p:cBhvr>
                                      <p:to>
                                        <a:srgbClr val="FF3399"/>
                                      </p:to>
                                    </p:animClr>
                                    <p:set>
                                      <p:cBhvr>
                                        <p:cTn id="40" dur="250" autoRev="1" fill="remove"/>
                                        <p:tgtEl>
                                          <p:spTgt spid="243"/>
                                        </p:tgtEl>
                                        <p:attrNameLst>
                                          <p:attrName>fill.type</p:attrName>
                                        </p:attrNameLst>
                                      </p:cBhvr>
                                      <p:to>
                                        <p:strVal val="solid"/>
                                      </p:to>
                                    </p:set>
                                    <p:set>
                                      <p:cBhvr>
                                        <p:cTn id="41" dur="250" autoRev="1" fill="remove"/>
                                        <p:tgtEl>
                                          <p:spTgt spid="243"/>
                                        </p:tgtEl>
                                        <p:attrNameLst>
                                          <p:attrName>fill.on</p:attrName>
                                        </p:attrNameLst>
                                      </p:cBhvr>
                                      <p:to>
                                        <p:strVal val="true"/>
                                      </p:to>
                                    </p:set>
                                  </p:childTnLst>
                                  <p:subTnLst>
                                    <p:audio>
                                      <p:cMediaNode>
                                        <p:cTn display="0" masterRel="sameClick">
                                          <p:stCondLst>
                                            <p:cond evt="begin" delay="0">
                                              <p:tn val="3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43"/>
                  </p:tgtEl>
                </p:cond>
              </p:nextCondLst>
            </p:seq>
            <p:seq concurrent="1" nextAc="seek">
              <p:cTn id="42" restart="whenNotActive" fill="hold" evtFilter="cancelBubble" nodeType="interactiveSeq">
                <p:stCondLst>
                  <p:cond evt="onClick" delay="0">
                    <p:tgtEl>
                      <p:spTgt spid="244"/>
                    </p:tgtEl>
                  </p:cond>
                </p:stCondLst>
                <p:endSync evt="end" delay="0">
                  <p:rtn val="all"/>
                </p:endSync>
                <p:childTnLst>
                  <p:par>
                    <p:cTn id="43" fill="hold">
                      <p:stCondLst>
                        <p:cond delay="0"/>
                      </p:stCondLst>
                      <p:childTnLst>
                        <p:par>
                          <p:cTn id="44" fill="hold">
                            <p:stCondLst>
                              <p:cond delay="0"/>
                            </p:stCondLst>
                            <p:childTnLst>
                              <p:par>
                                <p:cTn id="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 dur="250" autoRev="1" fill="remove"/>
                                        <p:tgtEl>
                                          <p:spTgt spid="244"/>
                                        </p:tgtEl>
                                        <p:attrNameLst>
                                          <p:attrName>style.color</p:attrName>
                                        </p:attrNameLst>
                                      </p:cBhvr>
                                      <p:to>
                                        <a:srgbClr val="FF3399"/>
                                      </p:to>
                                    </p:animClr>
                                    <p:animClr clrSpc="rgb" dir="cw">
                                      <p:cBhvr>
                                        <p:cTn id="47" dur="250" autoRev="1" fill="remove"/>
                                        <p:tgtEl>
                                          <p:spTgt spid="244"/>
                                        </p:tgtEl>
                                        <p:attrNameLst>
                                          <p:attrName>fillcolor</p:attrName>
                                        </p:attrNameLst>
                                      </p:cBhvr>
                                      <p:to>
                                        <a:srgbClr val="FF3399"/>
                                      </p:to>
                                    </p:animClr>
                                    <p:set>
                                      <p:cBhvr>
                                        <p:cTn id="48" dur="250" autoRev="1" fill="remove"/>
                                        <p:tgtEl>
                                          <p:spTgt spid="244"/>
                                        </p:tgtEl>
                                        <p:attrNameLst>
                                          <p:attrName>fill.type</p:attrName>
                                        </p:attrNameLst>
                                      </p:cBhvr>
                                      <p:to>
                                        <p:strVal val="solid"/>
                                      </p:to>
                                    </p:set>
                                    <p:set>
                                      <p:cBhvr>
                                        <p:cTn id="49" dur="250" autoRev="1" fill="remove"/>
                                        <p:tgtEl>
                                          <p:spTgt spid="244"/>
                                        </p:tgtEl>
                                        <p:attrNameLst>
                                          <p:attrName>fill.on</p:attrName>
                                        </p:attrNameLst>
                                      </p:cBhvr>
                                      <p:to>
                                        <p:strVal val="true"/>
                                      </p:to>
                                    </p:set>
                                  </p:childTnLst>
                                  <p:subTnLst>
                                    <p:audio>
                                      <p:cMediaNode>
                                        <p:cTn display="0" masterRel="sameClick">
                                          <p:stCondLst>
                                            <p:cond evt="begin" delay="0">
                                              <p:tn val="4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44"/>
                  </p:tgtEl>
                </p:cond>
              </p:nextCondLst>
            </p:seq>
            <p:seq concurrent="1" nextAc="seek">
              <p:cTn id="50" restart="whenNotActive" fill="hold" evtFilter="cancelBubble" nodeType="interactiveSeq">
                <p:stCondLst>
                  <p:cond evt="onClick" delay="0">
                    <p:tgtEl>
                      <p:spTgt spid="245"/>
                    </p:tgtEl>
                  </p:cond>
                </p:stCondLst>
                <p:endSync evt="end" delay="0">
                  <p:rtn val="all"/>
                </p:endSync>
                <p:childTnLst>
                  <p:par>
                    <p:cTn id="51" fill="hold">
                      <p:stCondLst>
                        <p:cond delay="0"/>
                      </p:stCondLst>
                      <p:childTnLst>
                        <p:par>
                          <p:cTn id="52" fill="hold">
                            <p:stCondLst>
                              <p:cond delay="0"/>
                            </p:stCondLst>
                            <p:childTnLst>
                              <p:par>
                                <p:cTn id="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 dur="250" autoRev="1" fill="remove"/>
                                        <p:tgtEl>
                                          <p:spTgt spid="245"/>
                                        </p:tgtEl>
                                        <p:attrNameLst>
                                          <p:attrName>style.color</p:attrName>
                                        </p:attrNameLst>
                                      </p:cBhvr>
                                      <p:to>
                                        <a:srgbClr val="FF3399"/>
                                      </p:to>
                                    </p:animClr>
                                    <p:animClr clrSpc="rgb" dir="cw">
                                      <p:cBhvr>
                                        <p:cTn id="55" dur="250" autoRev="1" fill="remove"/>
                                        <p:tgtEl>
                                          <p:spTgt spid="245"/>
                                        </p:tgtEl>
                                        <p:attrNameLst>
                                          <p:attrName>fillcolor</p:attrName>
                                        </p:attrNameLst>
                                      </p:cBhvr>
                                      <p:to>
                                        <a:srgbClr val="FF3399"/>
                                      </p:to>
                                    </p:animClr>
                                    <p:set>
                                      <p:cBhvr>
                                        <p:cTn id="56" dur="250" autoRev="1" fill="remove"/>
                                        <p:tgtEl>
                                          <p:spTgt spid="245"/>
                                        </p:tgtEl>
                                        <p:attrNameLst>
                                          <p:attrName>fill.type</p:attrName>
                                        </p:attrNameLst>
                                      </p:cBhvr>
                                      <p:to>
                                        <p:strVal val="solid"/>
                                      </p:to>
                                    </p:set>
                                    <p:set>
                                      <p:cBhvr>
                                        <p:cTn id="57" dur="250" autoRev="1" fill="remove"/>
                                        <p:tgtEl>
                                          <p:spTgt spid="245"/>
                                        </p:tgtEl>
                                        <p:attrNameLst>
                                          <p:attrName>fill.on</p:attrName>
                                        </p:attrNameLst>
                                      </p:cBhvr>
                                      <p:to>
                                        <p:strVal val="true"/>
                                      </p:to>
                                    </p:set>
                                  </p:childTnLst>
                                  <p:subTnLst>
                                    <p:audio>
                                      <p:cMediaNode>
                                        <p:cTn display="0" masterRel="sameClick">
                                          <p:stCondLst>
                                            <p:cond evt="begin" delay="0">
                                              <p:tn val="5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45"/>
                  </p:tgtEl>
                </p:cond>
              </p:nextCondLst>
            </p:seq>
            <p:seq concurrent="1" nextAc="seek">
              <p:cTn id="58" restart="whenNotActive" fill="hold" evtFilter="cancelBubble" nodeType="interactiveSeq">
                <p:stCondLst>
                  <p:cond evt="onClick" delay="0">
                    <p:tgtEl>
                      <p:spTgt spid="246"/>
                    </p:tgtEl>
                  </p:cond>
                </p:stCondLst>
                <p:endSync evt="end" delay="0">
                  <p:rtn val="all"/>
                </p:endSync>
                <p:childTnLst>
                  <p:par>
                    <p:cTn id="59" fill="hold">
                      <p:stCondLst>
                        <p:cond delay="0"/>
                      </p:stCondLst>
                      <p:childTnLst>
                        <p:par>
                          <p:cTn id="60" fill="hold">
                            <p:stCondLst>
                              <p:cond delay="0"/>
                            </p:stCondLst>
                            <p:childTnLst>
                              <p:par>
                                <p:cTn id="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 dur="250" autoRev="1" fill="remove"/>
                                        <p:tgtEl>
                                          <p:spTgt spid="246"/>
                                        </p:tgtEl>
                                        <p:attrNameLst>
                                          <p:attrName>style.color</p:attrName>
                                        </p:attrNameLst>
                                      </p:cBhvr>
                                      <p:to>
                                        <a:srgbClr val="FF3399"/>
                                      </p:to>
                                    </p:animClr>
                                    <p:animClr clrSpc="rgb" dir="cw">
                                      <p:cBhvr>
                                        <p:cTn id="63" dur="250" autoRev="1" fill="remove"/>
                                        <p:tgtEl>
                                          <p:spTgt spid="246"/>
                                        </p:tgtEl>
                                        <p:attrNameLst>
                                          <p:attrName>fillcolor</p:attrName>
                                        </p:attrNameLst>
                                      </p:cBhvr>
                                      <p:to>
                                        <a:srgbClr val="FF3399"/>
                                      </p:to>
                                    </p:animClr>
                                    <p:set>
                                      <p:cBhvr>
                                        <p:cTn id="64" dur="250" autoRev="1" fill="remove"/>
                                        <p:tgtEl>
                                          <p:spTgt spid="246"/>
                                        </p:tgtEl>
                                        <p:attrNameLst>
                                          <p:attrName>fill.type</p:attrName>
                                        </p:attrNameLst>
                                      </p:cBhvr>
                                      <p:to>
                                        <p:strVal val="solid"/>
                                      </p:to>
                                    </p:set>
                                    <p:set>
                                      <p:cBhvr>
                                        <p:cTn id="65" dur="250" autoRev="1" fill="remove"/>
                                        <p:tgtEl>
                                          <p:spTgt spid="246"/>
                                        </p:tgtEl>
                                        <p:attrNameLst>
                                          <p:attrName>fill.on</p:attrName>
                                        </p:attrNameLst>
                                      </p:cBhvr>
                                      <p:to>
                                        <p:strVal val="true"/>
                                      </p:to>
                                    </p:set>
                                  </p:childTnLst>
                                  <p:subTnLst>
                                    <p:audio>
                                      <p:cMediaNode>
                                        <p:cTn display="0" masterRel="sameClick">
                                          <p:stCondLst>
                                            <p:cond evt="begin" delay="0">
                                              <p:tn val="6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46"/>
                  </p:tgtEl>
                </p:cond>
              </p:nextCondLst>
            </p:seq>
            <p:seq concurrent="1" nextAc="seek">
              <p:cTn id="66" restart="whenNotActive" fill="hold" evtFilter="cancelBubble" nodeType="interactiveSeq">
                <p:stCondLst>
                  <p:cond evt="onClick" delay="0">
                    <p:tgtEl>
                      <p:spTgt spid="247"/>
                    </p:tgtEl>
                  </p:cond>
                </p:stCondLst>
                <p:endSync evt="end" delay="0">
                  <p:rtn val="all"/>
                </p:endSync>
                <p:childTnLst>
                  <p:par>
                    <p:cTn id="67" fill="hold">
                      <p:stCondLst>
                        <p:cond delay="0"/>
                      </p:stCondLst>
                      <p:childTnLst>
                        <p:par>
                          <p:cTn id="68" fill="hold">
                            <p:stCondLst>
                              <p:cond delay="0"/>
                            </p:stCondLst>
                            <p:childTnLst>
                              <p:par>
                                <p:cTn id="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0" dur="250" autoRev="1" fill="remove"/>
                                        <p:tgtEl>
                                          <p:spTgt spid="247"/>
                                        </p:tgtEl>
                                        <p:attrNameLst>
                                          <p:attrName>style.color</p:attrName>
                                        </p:attrNameLst>
                                      </p:cBhvr>
                                      <p:to>
                                        <a:srgbClr val="FF3399"/>
                                      </p:to>
                                    </p:animClr>
                                    <p:animClr clrSpc="rgb" dir="cw">
                                      <p:cBhvr>
                                        <p:cTn id="71" dur="250" autoRev="1" fill="remove"/>
                                        <p:tgtEl>
                                          <p:spTgt spid="247"/>
                                        </p:tgtEl>
                                        <p:attrNameLst>
                                          <p:attrName>fillcolor</p:attrName>
                                        </p:attrNameLst>
                                      </p:cBhvr>
                                      <p:to>
                                        <a:srgbClr val="FF3399"/>
                                      </p:to>
                                    </p:animClr>
                                    <p:set>
                                      <p:cBhvr>
                                        <p:cTn id="72" dur="250" autoRev="1" fill="remove"/>
                                        <p:tgtEl>
                                          <p:spTgt spid="247"/>
                                        </p:tgtEl>
                                        <p:attrNameLst>
                                          <p:attrName>fill.type</p:attrName>
                                        </p:attrNameLst>
                                      </p:cBhvr>
                                      <p:to>
                                        <p:strVal val="solid"/>
                                      </p:to>
                                    </p:set>
                                    <p:set>
                                      <p:cBhvr>
                                        <p:cTn id="73" dur="250" autoRev="1" fill="remove"/>
                                        <p:tgtEl>
                                          <p:spTgt spid="247"/>
                                        </p:tgtEl>
                                        <p:attrNameLst>
                                          <p:attrName>fill.on</p:attrName>
                                        </p:attrNameLst>
                                      </p:cBhvr>
                                      <p:to>
                                        <p:strVal val="true"/>
                                      </p:to>
                                    </p:set>
                                  </p:childTnLst>
                                  <p:subTnLst>
                                    <p:audio>
                                      <p:cMediaNode>
                                        <p:cTn display="0" masterRel="sameClick">
                                          <p:stCondLst>
                                            <p:cond evt="begin" delay="0">
                                              <p:tn val="6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47"/>
                  </p:tgtEl>
                </p:cond>
              </p:nextCondLst>
            </p:seq>
            <p:seq concurrent="1" nextAc="seek">
              <p:cTn id="74" restart="whenNotActive" fill="hold" evtFilter="cancelBubble" nodeType="interactiveSeq">
                <p:stCondLst>
                  <p:cond evt="onClick" delay="0">
                    <p:tgtEl>
                      <p:spTgt spid="248"/>
                    </p:tgtEl>
                  </p:cond>
                </p:stCondLst>
                <p:endSync evt="end" delay="0">
                  <p:rtn val="all"/>
                </p:endSync>
                <p:childTnLst>
                  <p:par>
                    <p:cTn id="75" fill="hold">
                      <p:stCondLst>
                        <p:cond delay="0"/>
                      </p:stCondLst>
                      <p:childTnLst>
                        <p:par>
                          <p:cTn id="76" fill="hold">
                            <p:stCondLst>
                              <p:cond delay="0"/>
                            </p:stCondLst>
                            <p:childTnLst>
                              <p:par>
                                <p:cTn id="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8" dur="250" autoRev="1" fill="remove"/>
                                        <p:tgtEl>
                                          <p:spTgt spid="248"/>
                                        </p:tgtEl>
                                        <p:attrNameLst>
                                          <p:attrName>style.color</p:attrName>
                                        </p:attrNameLst>
                                      </p:cBhvr>
                                      <p:to>
                                        <a:srgbClr val="FF3399"/>
                                      </p:to>
                                    </p:animClr>
                                    <p:animClr clrSpc="rgb" dir="cw">
                                      <p:cBhvr>
                                        <p:cTn id="79" dur="250" autoRev="1" fill="remove"/>
                                        <p:tgtEl>
                                          <p:spTgt spid="248"/>
                                        </p:tgtEl>
                                        <p:attrNameLst>
                                          <p:attrName>fillcolor</p:attrName>
                                        </p:attrNameLst>
                                      </p:cBhvr>
                                      <p:to>
                                        <a:srgbClr val="FF3399"/>
                                      </p:to>
                                    </p:animClr>
                                    <p:set>
                                      <p:cBhvr>
                                        <p:cTn id="80" dur="250" autoRev="1" fill="remove"/>
                                        <p:tgtEl>
                                          <p:spTgt spid="248"/>
                                        </p:tgtEl>
                                        <p:attrNameLst>
                                          <p:attrName>fill.type</p:attrName>
                                        </p:attrNameLst>
                                      </p:cBhvr>
                                      <p:to>
                                        <p:strVal val="solid"/>
                                      </p:to>
                                    </p:set>
                                    <p:set>
                                      <p:cBhvr>
                                        <p:cTn id="81" dur="250" autoRev="1" fill="remove"/>
                                        <p:tgtEl>
                                          <p:spTgt spid="248"/>
                                        </p:tgtEl>
                                        <p:attrNameLst>
                                          <p:attrName>fill.on</p:attrName>
                                        </p:attrNameLst>
                                      </p:cBhvr>
                                      <p:to>
                                        <p:strVal val="true"/>
                                      </p:to>
                                    </p:set>
                                  </p:childTnLst>
                                  <p:subTnLst>
                                    <p:audio>
                                      <p:cMediaNode>
                                        <p:cTn display="0" masterRel="sameClick">
                                          <p:stCondLst>
                                            <p:cond evt="begin" delay="0">
                                              <p:tn val="7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48"/>
                  </p:tgtEl>
                </p:cond>
              </p:nextCondLst>
            </p:seq>
            <p:seq concurrent="1" nextAc="seek">
              <p:cTn id="82" restart="whenNotActive" fill="hold" evtFilter="cancelBubble" nodeType="interactiveSeq">
                <p:stCondLst>
                  <p:cond evt="onClick" delay="0">
                    <p:tgtEl>
                      <p:spTgt spid="249"/>
                    </p:tgtEl>
                  </p:cond>
                </p:stCondLst>
                <p:endSync evt="end" delay="0">
                  <p:rtn val="all"/>
                </p:endSync>
                <p:childTnLst>
                  <p:par>
                    <p:cTn id="83" fill="hold">
                      <p:stCondLst>
                        <p:cond delay="0"/>
                      </p:stCondLst>
                      <p:childTnLst>
                        <p:par>
                          <p:cTn id="84" fill="hold">
                            <p:stCondLst>
                              <p:cond delay="0"/>
                            </p:stCondLst>
                            <p:childTnLst>
                              <p:par>
                                <p:cTn id="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86" dur="250" autoRev="1" fill="remove"/>
                                        <p:tgtEl>
                                          <p:spTgt spid="249"/>
                                        </p:tgtEl>
                                        <p:attrNameLst>
                                          <p:attrName>style.color</p:attrName>
                                        </p:attrNameLst>
                                      </p:cBhvr>
                                      <p:to>
                                        <a:srgbClr val="FF3399"/>
                                      </p:to>
                                    </p:animClr>
                                    <p:animClr clrSpc="rgb" dir="cw">
                                      <p:cBhvr>
                                        <p:cTn id="87" dur="250" autoRev="1" fill="remove"/>
                                        <p:tgtEl>
                                          <p:spTgt spid="249"/>
                                        </p:tgtEl>
                                        <p:attrNameLst>
                                          <p:attrName>fillcolor</p:attrName>
                                        </p:attrNameLst>
                                      </p:cBhvr>
                                      <p:to>
                                        <a:srgbClr val="FF3399"/>
                                      </p:to>
                                    </p:animClr>
                                    <p:set>
                                      <p:cBhvr>
                                        <p:cTn id="88" dur="250" autoRev="1" fill="remove"/>
                                        <p:tgtEl>
                                          <p:spTgt spid="249"/>
                                        </p:tgtEl>
                                        <p:attrNameLst>
                                          <p:attrName>fill.type</p:attrName>
                                        </p:attrNameLst>
                                      </p:cBhvr>
                                      <p:to>
                                        <p:strVal val="solid"/>
                                      </p:to>
                                    </p:set>
                                    <p:set>
                                      <p:cBhvr>
                                        <p:cTn id="89" dur="250" autoRev="1" fill="remove"/>
                                        <p:tgtEl>
                                          <p:spTgt spid="249"/>
                                        </p:tgtEl>
                                        <p:attrNameLst>
                                          <p:attrName>fill.on</p:attrName>
                                        </p:attrNameLst>
                                      </p:cBhvr>
                                      <p:to>
                                        <p:strVal val="true"/>
                                      </p:to>
                                    </p:set>
                                  </p:childTnLst>
                                  <p:subTnLst>
                                    <p:audio>
                                      <p:cMediaNode>
                                        <p:cTn display="0" masterRel="sameClick">
                                          <p:stCondLst>
                                            <p:cond evt="begin" delay="0">
                                              <p:tn val="8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49"/>
                  </p:tgtEl>
                </p:cond>
              </p:nextCondLst>
            </p:seq>
            <p:seq concurrent="1" nextAc="seek">
              <p:cTn id="90" restart="whenNotActive" fill="hold" evtFilter="cancelBubble" nodeType="interactiveSeq">
                <p:stCondLst>
                  <p:cond evt="onClick" delay="0">
                    <p:tgtEl>
                      <p:spTgt spid="250"/>
                    </p:tgtEl>
                  </p:cond>
                </p:stCondLst>
                <p:endSync evt="end" delay="0">
                  <p:rtn val="all"/>
                </p:endSync>
                <p:childTnLst>
                  <p:par>
                    <p:cTn id="91" fill="hold">
                      <p:stCondLst>
                        <p:cond delay="0"/>
                      </p:stCondLst>
                      <p:childTnLst>
                        <p:par>
                          <p:cTn id="92" fill="hold">
                            <p:stCondLst>
                              <p:cond delay="0"/>
                            </p:stCondLst>
                            <p:childTnLst>
                              <p:par>
                                <p:cTn id="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4" dur="250" autoRev="1" fill="remove"/>
                                        <p:tgtEl>
                                          <p:spTgt spid="250"/>
                                        </p:tgtEl>
                                        <p:attrNameLst>
                                          <p:attrName>style.color</p:attrName>
                                        </p:attrNameLst>
                                      </p:cBhvr>
                                      <p:to>
                                        <a:srgbClr val="FF3399"/>
                                      </p:to>
                                    </p:animClr>
                                    <p:animClr clrSpc="rgb" dir="cw">
                                      <p:cBhvr>
                                        <p:cTn id="95" dur="250" autoRev="1" fill="remove"/>
                                        <p:tgtEl>
                                          <p:spTgt spid="250"/>
                                        </p:tgtEl>
                                        <p:attrNameLst>
                                          <p:attrName>fillcolor</p:attrName>
                                        </p:attrNameLst>
                                      </p:cBhvr>
                                      <p:to>
                                        <a:srgbClr val="FF3399"/>
                                      </p:to>
                                    </p:animClr>
                                    <p:set>
                                      <p:cBhvr>
                                        <p:cTn id="96" dur="250" autoRev="1" fill="remove"/>
                                        <p:tgtEl>
                                          <p:spTgt spid="250"/>
                                        </p:tgtEl>
                                        <p:attrNameLst>
                                          <p:attrName>fill.type</p:attrName>
                                        </p:attrNameLst>
                                      </p:cBhvr>
                                      <p:to>
                                        <p:strVal val="solid"/>
                                      </p:to>
                                    </p:set>
                                    <p:set>
                                      <p:cBhvr>
                                        <p:cTn id="97" dur="250" autoRev="1" fill="remove"/>
                                        <p:tgtEl>
                                          <p:spTgt spid="250"/>
                                        </p:tgtEl>
                                        <p:attrNameLst>
                                          <p:attrName>fill.on</p:attrName>
                                        </p:attrNameLst>
                                      </p:cBhvr>
                                      <p:to>
                                        <p:strVal val="true"/>
                                      </p:to>
                                    </p:set>
                                  </p:childTnLst>
                                  <p:subTnLst>
                                    <p:audio>
                                      <p:cMediaNode>
                                        <p:cTn display="0" masterRel="sameClick">
                                          <p:stCondLst>
                                            <p:cond evt="begin" delay="0">
                                              <p:tn val="9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50"/>
                  </p:tgtEl>
                </p:cond>
              </p:nextCondLst>
            </p:seq>
            <p:seq concurrent="1" nextAc="seek">
              <p:cTn id="98" restart="whenNotActive" fill="hold" evtFilter="cancelBubble" nodeType="interactiveSeq">
                <p:stCondLst>
                  <p:cond evt="onClick" delay="0">
                    <p:tgtEl>
                      <p:spTgt spid="251"/>
                    </p:tgtEl>
                  </p:cond>
                </p:stCondLst>
                <p:endSync evt="end" delay="0">
                  <p:rtn val="all"/>
                </p:endSync>
                <p:childTnLst>
                  <p:par>
                    <p:cTn id="99" fill="hold">
                      <p:stCondLst>
                        <p:cond delay="0"/>
                      </p:stCondLst>
                      <p:childTnLst>
                        <p:par>
                          <p:cTn id="100" fill="hold">
                            <p:stCondLst>
                              <p:cond delay="0"/>
                            </p:stCondLst>
                            <p:childTnLst>
                              <p:par>
                                <p:cTn id="1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02" dur="250" autoRev="1" fill="remove"/>
                                        <p:tgtEl>
                                          <p:spTgt spid="251"/>
                                        </p:tgtEl>
                                        <p:attrNameLst>
                                          <p:attrName>style.color</p:attrName>
                                        </p:attrNameLst>
                                      </p:cBhvr>
                                      <p:to>
                                        <a:srgbClr val="FF3399"/>
                                      </p:to>
                                    </p:animClr>
                                    <p:animClr clrSpc="rgb" dir="cw">
                                      <p:cBhvr>
                                        <p:cTn id="103" dur="250" autoRev="1" fill="remove"/>
                                        <p:tgtEl>
                                          <p:spTgt spid="251"/>
                                        </p:tgtEl>
                                        <p:attrNameLst>
                                          <p:attrName>fillcolor</p:attrName>
                                        </p:attrNameLst>
                                      </p:cBhvr>
                                      <p:to>
                                        <a:srgbClr val="FF3399"/>
                                      </p:to>
                                    </p:animClr>
                                    <p:set>
                                      <p:cBhvr>
                                        <p:cTn id="104" dur="250" autoRev="1" fill="remove"/>
                                        <p:tgtEl>
                                          <p:spTgt spid="251"/>
                                        </p:tgtEl>
                                        <p:attrNameLst>
                                          <p:attrName>fill.type</p:attrName>
                                        </p:attrNameLst>
                                      </p:cBhvr>
                                      <p:to>
                                        <p:strVal val="solid"/>
                                      </p:to>
                                    </p:set>
                                    <p:set>
                                      <p:cBhvr>
                                        <p:cTn id="105" dur="250" autoRev="1" fill="remove"/>
                                        <p:tgtEl>
                                          <p:spTgt spid="251"/>
                                        </p:tgtEl>
                                        <p:attrNameLst>
                                          <p:attrName>fill.on</p:attrName>
                                        </p:attrNameLst>
                                      </p:cBhvr>
                                      <p:to>
                                        <p:strVal val="true"/>
                                      </p:to>
                                    </p:set>
                                  </p:childTnLst>
                                  <p:subTnLst>
                                    <p:audio>
                                      <p:cMediaNode>
                                        <p:cTn display="0" masterRel="sameClick">
                                          <p:stCondLst>
                                            <p:cond evt="begin" delay="0">
                                              <p:tn val="10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51"/>
                  </p:tgtEl>
                </p:cond>
              </p:nextCondLst>
            </p:seq>
            <p:seq concurrent="1" nextAc="seek">
              <p:cTn id="106" restart="whenNotActive" fill="hold" evtFilter="cancelBubble" nodeType="interactiveSeq">
                <p:stCondLst>
                  <p:cond evt="onClick" delay="0">
                    <p:tgtEl>
                      <p:spTgt spid="252"/>
                    </p:tgtEl>
                  </p:cond>
                </p:stCondLst>
                <p:endSync evt="end" delay="0">
                  <p:rtn val="all"/>
                </p:endSync>
                <p:childTnLst>
                  <p:par>
                    <p:cTn id="107" fill="hold">
                      <p:stCondLst>
                        <p:cond delay="0"/>
                      </p:stCondLst>
                      <p:childTnLst>
                        <p:par>
                          <p:cTn id="108" fill="hold">
                            <p:stCondLst>
                              <p:cond delay="0"/>
                            </p:stCondLst>
                            <p:childTnLst>
                              <p:par>
                                <p:cTn id="1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0" dur="250" autoRev="1" fill="remove"/>
                                        <p:tgtEl>
                                          <p:spTgt spid="252"/>
                                        </p:tgtEl>
                                        <p:attrNameLst>
                                          <p:attrName>style.color</p:attrName>
                                        </p:attrNameLst>
                                      </p:cBhvr>
                                      <p:to>
                                        <a:srgbClr val="FF3399"/>
                                      </p:to>
                                    </p:animClr>
                                    <p:animClr clrSpc="rgb" dir="cw">
                                      <p:cBhvr>
                                        <p:cTn id="111" dur="250" autoRev="1" fill="remove"/>
                                        <p:tgtEl>
                                          <p:spTgt spid="252"/>
                                        </p:tgtEl>
                                        <p:attrNameLst>
                                          <p:attrName>fillcolor</p:attrName>
                                        </p:attrNameLst>
                                      </p:cBhvr>
                                      <p:to>
                                        <a:srgbClr val="FF3399"/>
                                      </p:to>
                                    </p:animClr>
                                    <p:set>
                                      <p:cBhvr>
                                        <p:cTn id="112" dur="250" autoRev="1" fill="remove"/>
                                        <p:tgtEl>
                                          <p:spTgt spid="252"/>
                                        </p:tgtEl>
                                        <p:attrNameLst>
                                          <p:attrName>fill.type</p:attrName>
                                        </p:attrNameLst>
                                      </p:cBhvr>
                                      <p:to>
                                        <p:strVal val="solid"/>
                                      </p:to>
                                    </p:set>
                                    <p:set>
                                      <p:cBhvr>
                                        <p:cTn id="113" dur="250" autoRev="1" fill="remove"/>
                                        <p:tgtEl>
                                          <p:spTgt spid="252"/>
                                        </p:tgtEl>
                                        <p:attrNameLst>
                                          <p:attrName>fill.on</p:attrName>
                                        </p:attrNameLst>
                                      </p:cBhvr>
                                      <p:to>
                                        <p:strVal val="true"/>
                                      </p:to>
                                    </p:set>
                                  </p:childTnLst>
                                  <p:subTnLst>
                                    <p:audio>
                                      <p:cMediaNode>
                                        <p:cTn display="0" masterRel="sameClick">
                                          <p:stCondLst>
                                            <p:cond evt="begin" delay="0">
                                              <p:tn val="10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52"/>
                  </p:tgtEl>
                </p:cond>
              </p:nextCondLst>
            </p:seq>
            <p:seq concurrent="1" nextAc="seek">
              <p:cTn id="114" restart="whenNotActive" fill="hold" evtFilter="cancelBubble" nodeType="interactiveSeq">
                <p:stCondLst>
                  <p:cond evt="onClick" delay="0">
                    <p:tgtEl>
                      <p:spTgt spid="253"/>
                    </p:tgtEl>
                  </p:cond>
                </p:stCondLst>
                <p:endSync evt="end" delay="0">
                  <p:rtn val="all"/>
                </p:endSync>
                <p:childTnLst>
                  <p:par>
                    <p:cTn id="115" fill="hold">
                      <p:stCondLst>
                        <p:cond delay="0"/>
                      </p:stCondLst>
                      <p:childTnLst>
                        <p:par>
                          <p:cTn id="116" fill="hold">
                            <p:stCondLst>
                              <p:cond delay="0"/>
                            </p:stCondLst>
                            <p:childTnLst>
                              <p:par>
                                <p:cTn id="1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8" dur="250" autoRev="1" fill="remove"/>
                                        <p:tgtEl>
                                          <p:spTgt spid="253"/>
                                        </p:tgtEl>
                                        <p:attrNameLst>
                                          <p:attrName>style.color</p:attrName>
                                        </p:attrNameLst>
                                      </p:cBhvr>
                                      <p:to>
                                        <a:srgbClr val="FF3399"/>
                                      </p:to>
                                    </p:animClr>
                                    <p:animClr clrSpc="rgb" dir="cw">
                                      <p:cBhvr>
                                        <p:cTn id="119" dur="250" autoRev="1" fill="remove"/>
                                        <p:tgtEl>
                                          <p:spTgt spid="253"/>
                                        </p:tgtEl>
                                        <p:attrNameLst>
                                          <p:attrName>fillcolor</p:attrName>
                                        </p:attrNameLst>
                                      </p:cBhvr>
                                      <p:to>
                                        <a:srgbClr val="FF3399"/>
                                      </p:to>
                                    </p:animClr>
                                    <p:set>
                                      <p:cBhvr>
                                        <p:cTn id="120" dur="250" autoRev="1" fill="remove"/>
                                        <p:tgtEl>
                                          <p:spTgt spid="253"/>
                                        </p:tgtEl>
                                        <p:attrNameLst>
                                          <p:attrName>fill.type</p:attrName>
                                        </p:attrNameLst>
                                      </p:cBhvr>
                                      <p:to>
                                        <p:strVal val="solid"/>
                                      </p:to>
                                    </p:set>
                                    <p:set>
                                      <p:cBhvr>
                                        <p:cTn id="121" dur="250" autoRev="1" fill="remove"/>
                                        <p:tgtEl>
                                          <p:spTgt spid="253"/>
                                        </p:tgtEl>
                                        <p:attrNameLst>
                                          <p:attrName>fill.on</p:attrName>
                                        </p:attrNameLst>
                                      </p:cBhvr>
                                      <p:to>
                                        <p:strVal val="true"/>
                                      </p:to>
                                    </p:set>
                                  </p:childTnLst>
                                  <p:subTnLst>
                                    <p:audio>
                                      <p:cMediaNode>
                                        <p:cTn display="0" masterRel="sameClick">
                                          <p:stCondLst>
                                            <p:cond evt="begin" delay="0">
                                              <p:tn val="11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53"/>
                  </p:tgtEl>
                </p:cond>
              </p:nextCondLst>
            </p:seq>
            <p:seq concurrent="1" nextAc="seek">
              <p:cTn id="122" restart="whenNotActive" fill="hold" evtFilter="cancelBubble" nodeType="interactiveSeq">
                <p:stCondLst>
                  <p:cond evt="onClick" delay="0">
                    <p:tgtEl>
                      <p:spTgt spid="254"/>
                    </p:tgtEl>
                  </p:cond>
                </p:stCondLst>
                <p:endSync evt="end" delay="0">
                  <p:rtn val="all"/>
                </p:endSync>
                <p:childTnLst>
                  <p:par>
                    <p:cTn id="123" fill="hold">
                      <p:stCondLst>
                        <p:cond delay="0"/>
                      </p:stCondLst>
                      <p:childTnLst>
                        <p:par>
                          <p:cTn id="124" fill="hold">
                            <p:stCondLst>
                              <p:cond delay="0"/>
                            </p:stCondLst>
                            <p:childTnLst>
                              <p:par>
                                <p:cTn id="1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26" dur="250" autoRev="1" fill="remove"/>
                                        <p:tgtEl>
                                          <p:spTgt spid="254"/>
                                        </p:tgtEl>
                                        <p:attrNameLst>
                                          <p:attrName>style.color</p:attrName>
                                        </p:attrNameLst>
                                      </p:cBhvr>
                                      <p:to>
                                        <a:srgbClr val="FF3399"/>
                                      </p:to>
                                    </p:animClr>
                                    <p:animClr clrSpc="rgb" dir="cw">
                                      <p:cBhvr>
                                        <p:cTn id="127" dur="250" autoRev="1" fill="remove"/>
                                        <p:tgtEl>
                                          <p:spTgt spid="254"/>
                                        </p:tgtEl>
                                        <p:attrNameLst>
                                          <p:attrName>fillcolor</p:attrName>
                                        </p:attrNameLst>
                                      </p:cBhvr>
                                      <p:to>
                                        <a:srgbClr val="FF3399"/>
                                      </p:to>
                                    </p:animClr>
                                    <p:set>
                                      <p:cBhvr>
                                        <p:cTn id="128" dur="250" autoRev="1" fill="remove"/>
                                        <p:tgtEl>
                                          <p:spTgt spid="254"/>
                                        </p:tgtEl>
                                        <p:attrNameLst>
                                          <p:attrName>fill.type</p:attrName>
                                        </p:attrNameLst>
                                      </p:cBhvr>
                                      <p:to>
                                        <p:strVal val="solid"/>
                                      </p:to>
                                    </p:set>
                                    <p:set>
                                      <p:cBhvr>
                                        <p:cTn id="129" dur="250" autoRev="1" fill="remove"/>
                                        <p:tgtEl>
                                          <p:spTgt spid="254"/>
                                        </p:tgtEl>
                                        <p:attrNameLst>
                                          <p:attrName>fill.on</p:attrName>
                                        </p:attrNameLst>
                                      </p:cBhvr>
                                      <p:to>
                                        <p:strVal val="true"/>
                                      </p:to>
                                    </p:set>
                                  </p:childTnLst>
                                  <p:subTnLst>
                                    <p:audio>
                                      <p:cMediaNode>
                                        <p:cTn display="0" masterRel="sameClick">
                                          <p:stCondLst>
                                            <p:cond evt="begin" delay="0">
                                              <p:tn val="12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54"/>
                  </p:tgtEl>
                </p:cond>
              </p:nextCondLst>
            </p:seq>
            <p:seq concurrent="1" nextAc="seek">
              <p:cTn id="130" restart="whenNotActive" fill="hold" evtFilter="cancelBubble" nodeType="interactiveSeq">
                <p:stCondLst>
                  <p:cond evt="onClick" delay="0">
                    <p:tgtEl>
                      <p:spTgt spid="255"/>
                    </p:tgtEl>
                  </p:cond>
                </p:stCondLst>
                <p:endSync evt="end" delay="0">
                  <p:rtn val="all"/>
                </p:endSync>
                <p:childTnLst>
                  <p:par>
                    <p:cTn id="131" fill="hold">
                      <p:stCondLst>
                        <p:cond delay="0"/>
                      </p:stCondLst>
                      <p:childTnLst>
                        <p:par>
                          <p:cTn id="132" fill="hold">
                            <p:stCondLst>
                              <p:cond delay="0"/>
                            </p:stCondLst>
                            <p:childTnLst>
                              <p:par>
                                <p:cTn id="1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4" dur="250" autoRev="1" fill="remove"/>
                                        <p:tgtEl>
                                          <p:spTgt spid="255"/>
                                        </p:tgtEl>
                                        <p:attrNameLst>
                                          <p:attrName>style.color</p:attrName>
                                        </p:attrNameLst>
                                      </p:cBhvr>
                                      <p:to>
                                        <a:srgbClr val="FF3399"/>
                                      </p:to>
                                    </p:animClr>
                                    <p:animClr clrSpc="rgb" dir="cw">
                                      <p:cBhvr>
                                        <p:cTn id="135" dur="250" autoRev="1" fill="remove"/>
                                        <p:tgtEl>
                                          <p:spTgt spid="255"/>
                                        </p:tgtEl>
                                        <p:attrNameLst>
                                          <p:attrName>fillcolor</p:attrName>
                                        </p:attrNameLst>
                                      </p:cBhvr>
                                      <p:to>
                                        <a:srgbClr val="FF3399"/>
                                      </p:to>
                                    </p:animClr>
                                    <p:set>
                                      <p:cBhvr>
                                        <p:cTn id="136" dur="250" autoRev="1" fill="remove"/>
                                        <p:tgtEl>
                                          <p:spTgt spid="255"/>
                                        </p:tgtEl>
                                        <p:attrNameLst>
                                          <p:attrName>fill.type</p:attrName>
                                        </p:attrNameLst>
                                      </p:cBhvr>
                                      <p:to>
                                        <p:strVal val="solid"/>
                                      </p:to>
                                    </p:set>
                                    <p:set>
                                      <p:cBhvr>
                                        <p:cTn id="137" dur="250" autoRev="1" fill="remove"/>
                                        <p:tgtEl>
                                          <p:spTgt spid="255"/>
                                        </p:tgtEl>
                                        <p:attrNameLst>
                                          <p:attrName>fill.on</p:attrName>
                                        </p:attrNameLst>
                                      </p:cBhvr>
                                      <p:to>
                                        <p:strVal val="true"/>
                                      </p:to>
                                    </p:set>
                                  </p:childTnLst>
                                  <p:subTnLst>
                                    <p:audio>
                                      <p:cMediaNode>
                                        <p:cTn display="0" masterRel="sameClick">
                                          <p:stCondLst>
                                            <p:cond evt="begin" delay="0">
                                              <p:tn val="13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55"/>
                  </p:tgtEl>
                </p:cond>
              </p:nextCondLst>
            </p:seq>
            <p:seq concurrent="1" nextAc="seek">
              <p:cTn id="138" restart="whenNotActive" fill="hold" evtFilter="cancelBubble" nodeType="interactiveSeq">
                <p:stCondLst>
                  <p:cond evt="onClick" delay="0">
                    <p:tgtEl>
                      <p:spTgt spid="256"/>
                    </p:tgtEl>
                  </p:cond>
                </p:stCondLst>
                <p:endSync evt="end" delay="0">
                  <p:rtn val="all"/>
                </p:endSync>
                <p:childTnLst>
                  <p:par>
                    <p:cTn id="139" fill="hold">
                      <p:stCondLst>
                        <p:cond delay="0"/>
                      </p:stCondLst>
                      <p:childTnLst>
                        <p:par>
                          <p:cTn id="140" fill="hold">
                            <p:stCondLst>
                              <p:cond delay="0"/>
                            </p:stCondLst>
                            <p:childTnLst>
                              <p:par>
                                <p:cTn id="1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2" dur="250" autoRev="1" fill="remove"/>
                                        <p:tgtEl>
                                          <p:spTgt spid="256"/>
                                        </p:tgtEl>
                                        <p:attrNameLst>
                                          <p:attrName>style.color</p:attrName>
                                        </p:attrNameLst>
                                      </p:cBhvr>
                                      <p:to>
                                        <a:srgbClr val="FF3399"/>
                                      </p:to>
                                    </p:animClr>
                                    <p:animClr clrSpc="rgb" dir="cw">
                                      <p:cBhvr>
                                        <p:cTn id="143" dur="250" autoRev="1" fill="remove"/>
                                        <p:tgtEl>
                                          <p:spTgt spid="256"/>
                                        </p:tgtEl>
                                        <p:attrNameLst>
                                          <p:attrName>fillcolor</p:attrName>
                                        </p:attrNameLst>
                                      </p:cBhvr>
                                      <p:to>
                                        <a:srgbClr val="FF3399"/>
                                      </p:to>
                                    </p:animClr>
                                    <p:set>
                                      <p:cBhvr>
                                        <p:cTn id="144" dur="250" autoRev="1" fill="remove"/>
                                        <p:tgtEl>
                                          <p:spTgt spid="256"/>
                                        </p:tgtEl>
                                        <p:attrNameLst>
                                          <p:attrName>fill.type</p:attrName>
                                        </p:attrNameLst>
                                      </p:cBhvr>
                                      <p:to>
                                        <p:strVal val="solid"/>
                                      </p:to>
                                    </p:set>
                                    <p:set>
                                      <p:cBhvr>
                                        <p:cTn id="145" dur="250" autoRev="1" fill="remove"/>
                                        <p:tgtEl>
                                          <p:spTgt spid="256"/>
                                        </p:tgtEl>
                                        <p:attrNameLst>
                                          <p:attrName>fill.on</p:attrName>
                                        </p:attrNameLst>
                                      </p:cBhvr>
                                      <p:to>
                                        <p:strVal val="true"/>
                                      </p:to>
                                    </p:set>
                                  </p:childTnLst>
                                  <p:subTnLst>
                                    <p:audio>
                                      <p:cMediaNode>
                                        <p:cTn display="0" masterRel="sameClick">
                                          <p:stCondLst>
                                            <p:cond evt="begin" delay="0">
                                              <p:tn val="14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56"/>
                  </p:tgtEl>
                </p:cond>
              </p:nextCondLst>
            </p:seq>
            <p:seq concurrent="1" nextAc="seek">
              <p:cTn id="146" restart="whenNotActive" fill="hold" evtFilter="cancelBubble" nodeType="interactiveSeq">
                <p:stCondLst>
                  <p:cond evt="onClick" delay="0">
                    <p:tgtEl>
                      <p:spTgt spid="257"/>
                    </p:tgtEl>
                  </p:cond>
                </p:stCondLst>
                <p:endSync evt="end" delay="0">
                  <p:rtn val="all"/>
                </p:endSync>
                <p:childTnLst>
                  <p:par>
                    <p:cTn id="147" fill="hold">
                      <p:stCondLst>
                        <p:cond delay="0"/>
                      </p:stCondLst>
                      <p:childTnLst>
                        <p:par>
                          <p:cTn id="148" fill="hold">
                            <p:stCondLst>
                              <p:cond delay="0"/>
                            </p:stCondLst>
                            <p:childTnLst>
                              <p:par>
                                <p:cTn id="1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0" dur="250" autoRev="1" fill="remove"/>
                                        <p:tgtEl>
                                          <p:spTgt spid="257"/>
                                        </p:tgtEl>
                                        <p:attrNameLst>
                                          <p:attrName>style.color</p:attrName>
                                        </p:attrNameLst>
                                      </p:cBhvr>
                                      <p:to>
                                        <a:srgbClr val="FF3399"/>
                                      </p:to>
                                    </p:animClr>
                                    <p:animClr clrSpc="rgb" dir="cw">
                                      <p:cBhvr>
                                        <p:cTn id="151" dur="250" autoRev="1" fill="remove"/>
                                        <p:tgtEl>
                                          <p:spTgt spid="257"/>
                                        </p:tgtEl>
                                        <p:attrNameLst>
                                          <p:attrName>fillcolor</p:attrName>
                                        </p:attrNameLst>
                                      </p:cBhvr>
                                      <p:to>
                                        <a:srgbClr val="FF3399"/>
                                      </p:to>
                                    </p:animClr>
                                    <p:set>
                                      <p:cBhvr>
                                        <p:cTn id="152" dur="250" autoRev="1" fill="remove"/>
                                        <p:tgtEl>
                                          <p:spTgt spid="257"/>
                                        </p:tgtEl>
                                        <p:attrNameLst>
                                          <p:attrName>fill.type</p:attrName>
                                        </p:attrNameLst>
                                      </p:cBhvr>
                                      <p:to>
                                        <p:strVal val="solid"/>
                                      </p:to>
                                    </p:set>
                                    <p:set>
                                      <p:cBhvr>
                                        <p:cTn id="153" dur="250" autoRev="1" fill="remove"/>
                                        <p:tgtEl>
                                          <p:spTgt spid="257"/>
                                        </p:tgtEl>
                                        <p:attrNameLst>
                                          <p:attrName>fill.on</p:attrName>
                                        </p:attrNameLst>
                                      </p:cBhvr>
                                      <p:to>
                                        <p:strVal val="true"/>
                                      </p:to>
                                    </p:set>
                                  </p:childTnLst>
                                  <p:subTnLst>
                                    <p:audio>
                                      <p:cMediaNode>
                                        <p:cTn display="0" masterRel="sameClick">
                                          <p:stCondLst>
                                            <p:cond evt="begin" delay="0">
                                              <p:tn val="14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57"/>
                  </p:tgtEl>
                </p:cond>
              </p:nextCondLst>
            </p:seq>
            <p:seq concurrent="1" nextAc="seek">
              <p:cTn id="154" restart="whenNotActive" fill="hold" evtFilter="cancelBubble" nodeType="interactiveSeq">
                <p:stCondLst>
                  <p:cond evt="onClick" delay="0">
                    <p:tgtEl>
                      <p:spTgt spid="258"/>
                    </p:tgtEl>
                  </p:cond>
                </p:stCondLst>
                <p:endSync evt="end" delay="0">
                  <p:rtn val="all"/>
                </p:endSync>
                <p:childTnLst>
                  <p:par>
                    <p:cTn id="155" fill="hold">
                      <p:stCondLst>
                        <p:cond delay="0"/>
                      </p:stCondLst>
                      <p:childTnLst>
                        <p:par>
                          <p:cTn id="156" fill="hold">
                            <p:stCondLst>
                              <p:cond delay="0"/>
                            </p:stCondLst>
                            <p:childTnLst>
                              <p:par>
                                <p:cTn id="1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8" dur="250" autoRev="1" fill="remove"/>
                                        <p:tgtEl>
                                          <p:spTgt spid="258"/>
                                        </p:tgtEl>
                                        <p:attrNameLst>
                                          <p:attrName>style.color</p:attrName>
                                        </p:attrNameLst>
                                      </p:cBhvr>
                                      <p:to>
                                        <a:srgbClr val="FF3399"/>
                                      </p:to>
                                    </p:animClr>
                                    <p:animClr clrSpc="rgb" dir="cw">
                                      <p:cBhvr>
                                        <p:cTn id="159" dur="250" autoRev="1" fill="remove"/>
                                        <p:tgtEl>
                                          <p:spTgt spid="258"/>
                                        </p:tgtEl>
                                        <p:attrNameLst>
                                          <p:attrName>fillcolor</p:attrName>
                                        </p:attrNameLst>
                                      </p:cBhvr>
                                      <p:to>
                                        <a:srgbClr val="FF3399"/>
                                      </p:to>
                                    </p:animClr>
                                    <p:set>
                                      <p:cBhvr>
                                        <p:cTn id="160" dur="250" autoRev="1" fill="remove"/>
                                        <p:tgtEl>
                                          <p:spTgt spid="258"/>
                                        </p:tgtEl>
                                        <p:attrNameLst>
                                          <p:attrName>fill.type</p:attrName>
                                        </p:attrNameLst>
                                      </p:cBhvr>
                                      <p:to>
                                        <p:strVal val="solid"/>
                                      </p:to>
                                    </p:set>
                                    <p:set>
                                      <p:cBhvr>
                                        <p:cTn id="161" dur="250" autoRev="1" fill="remove"/>
                                        <p:tgtEl>
                                          <p:spTgt spid="258"/>
                                        </p:tgtEl>
                                        <p:attrNameLst>
                                          <p:attrName>fill.on</p:attrName>
                                        </p:attrNameLst>
                                      </p:cBhvr>
                                      <p:to>
                                        <p:strVal val="true"/>
                                      </p:to>
                                    </p:set>
                                  </p:childTnLst>
                                  <p:subTnLst>
                                    <p:audio>
                                      <p:cMediaNode>
                                        <p:cTn display="0" masterRel="sameClick">
                                          <p:stCondLst>
                                            <p:cond evt="begin" delay="0">
                                              <p:tn val="15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58"/>
                  </p:tgtEl>
                </p:cond>
              </p:nextCondLst>
            </p:seq>
            <p:seq concurrent="1" nextAc="seek">
              <p:cTn id="162" restart="whenNotActive" fill="hold" evtFilter="cancelBubble" nodeType="interactiveSeq">
                <p:stCondLst>
                  <p:cond evt="onClick" delay="0">
                    <p:tgtEl>
                      <p:spTgt spid="259"/>
                    </p:tgtEl>
                  </p:cond>
                </p:stCondLst>
                <p:endSync evt="end" delay="0">
                  <p:rtn val="all"/>
                </p:endSync>
                <p:childTnLst>
                  <p:par>
                    <p:cTn id="163" fill="hold">
                      <p:stCondLst>
                        <p:cond delay="0"/>
                      </p:stCondLst>
                      <p:childTnLst>
                        <p:par>
                          <p:cTn id="164" fill="hold">
                            <p:stCondLst>
                              <p:cond delay="0"/>
                            </p:stCondLst>
                            <p:childTnLst>
                              <p:par>
                                <p:cTn id="1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66" dur="250" autoRev="1" fill="remove"/>
                                        <p:tgtEl>
                                          <p:spTgt spid="259"/>
                                        </p:tgtEl>
                                        <p:attrNameLst>
                                          <p:attrName>style.color</p:attrName>
                                        </p:attrNameLst>
                                      </p:cBhvr>
                                      <p:to>
                                        <a:srgbClr val="FF3399"/>
                                      </p:to>
                                    </p:animClr>
                                    <p:animClr clrSpc="rgb" dir="cw">
                                      <p:cBhvr>
                                        <p:cTn id="167" dur="250" autoRev="1" fill="remove"/>
                                        <p:tgtEl>
                                          <p:spTgt spid="259"/>
                                        </p:tgtEl>
                                        <p:attrNameLst>
                                          <p:attrName>fillcolor</p:attrName>
                                        </p:attrNameLst>
                                      </p:cBhvr>
                                      <p:to>
                                        <a:srgbClr val="FF3399"/>
                                      </p:to>
                                    </p:animClr>
                                    <p:set>
                                      <p:cBhvr>
                                        <p:cTn id="168" dur="250" autoRev="1" fill="remove"/>
                                        <p:tgtEl>
                                          <p:spTgt spid="259"/>
                                        </p:tgtEl>
                                        <p:attrNameLst>
                                          <p:attrName>fill.type</p:attrName>
                                        </p:attrNameLst>
                                      </p:cBhvr>
                                      <p:to>
                                        <p:strVal val="solid"/>
                                      </p:to>
                                    </p:set>
                                    <p:set>
                                      <p:cBhvr>
                                        <p:cTn id="169" dur="250" autoRev="1" fill="remove"/>
                                        <p:tgtEl>
                                          <p:spTgt spid="259"/>
                                        </p:tgtEl>
                                        <p:attrNameLst>
                                          <p:attrName>fill.on</p:attrName>
                                        </p:attrNameLst>
                                      </p:cBhvr>
                                      <p:to>
                                        <p:strVal val="true"/>
                                      </p:to>
                                    </p:set>
                                  </p:childTnLst>
                                  <p:subTnLst>
                                    <p:audio>
                                      <p:cMediaNode>
                                        <p:cTn display="0" masterRel="sameClick">
                                          <p:stCondLst>
                                            <p:cond evt="begin" delay="0">
                                              <p:tn val="16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59"/>
                  </p:tgtEl>
                </p:cond>
              </p:nextCondLst>
            </p:seq>
            <p:seq concurrent="1" nextAc="seek">
              <p:cTn id="170" restart="whenNotActive" fill="hold" evtFilter="cancelBubble" nodeType="interactiveSeq">
                <p:stCondLst>
                  <p:cond evt="onClick" delay="0">
                    <p:tgtEl>
                      <p:spTgt spid="260"/>
                    </p:tgtEl>
                  </p:cond>
                </p:stCondLst>
                <p:endSync evt="end" delay="0">
                  <p:rtn val="all"/>
                </p:endSync>
                <p:childTnLst>
                  <p:par>
                    <p:cTn id="171" fill="hold">
                      <p:stCondLst>
                        <p:cond delay="0"/>
                      </p:stCondLst>
                      <p:childTnLst>
                        <p:par>
                          <p:cTn id="172" fill="hold">
                            <p:stCondLst>
                              <p:cond delay="0"/>
                            </p:stCondLst>
                            <p:childTnLst>
                              <p:par>
                                <p:cTn id="1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4" dur="250" autoRev="1" fill="remove"/>
                                        <p:tgtEl>
                                          <p:spTgt spid="260"/>
                                        </p:tgtEl>
                                        <p:attrNameLst>
                                          <p:attrName>style.color</p:attrName>
                                        </p:attrNameLst>
                                      </p:cBhvr>
                                      <p:to>
                                        <a:srgbClr val="FF3399"/>
                                      </p:to>
                                    </p:animClr>
                                    <p:animClr clrSpc="rgb" dir="cw">
                                      <p:cBhvr>
                                        <p:cTn id="175" dur="250" autoRev="1" fill="remove"/>
                                        <p:tgtEl>
                                          <p:spTgt spid="260"/>
                                        </p:tgtEl>
                                        <p:attrNameLst>
                                          <p:attrName>fillcolor</p:attrName>
                                        </p:attrNameLst>
                                      </p:cBhvr>
                                      <p:to>
                                        <a:srgbClr val="FF3399"/>
                                      </p:to>
                                    </p:animClr>
                                    <p:set>
                                      <p:cBhvr>
                                        <p:cTn id="176" dur="250" autoRev="1" fill="remove"/>
                                        <p:tgtEl>
                                          <p:spTgt spid="260"/>
                                        </p:tgtEl>
                                        <p:attrNameLst>
                                          <p:attrName>fill.type</p:attrName>
                                        </p:attrNameLst>
                                      </p:cBhvr>
                                      <p:to>
                                        <p:strVal val="solid"/>
                                      </p:to>
                                    </p:set>
                                    <p:set>
                                      <p:cBhvr>
                                        <p:cTn id="177" dur="250" autoRev="1" fill="remove"/>
                                        <p:tgtEl>
                                          <p:spTgt spid="260"/>
                                        </p:tgtEl>
                                        <p:attrNameLst>
                                          <p:attrName>fill.on</p:attrName>
                                        </p:attrNameLst>
                                      </p:cBhvr>
                                      <p:to>
                                        <p:strVal val="true"/>
                                      </p:to>
                                    </p:set>
                                  </p:childTnLst>
                                  <p:subTnLst>
                                    <p:audio>
                                      <p:cMediaNode>
                                        <p:cTn display="0" masterRel="sameClick">
                                          <p:stCondLst>
                                            <p:cond evt="begin" delay="0">
                                              <p:tn val="17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60"/>
                  </p:tgtEl>
                </p:cond>
              </p:nextCondLst>
            </p:seq>
            <p:seq concurrent="1" nextAc="seek">
              <p:cTn id="178" restart="whenNotActive" fill="hold" evtFilter="cancelBubble" nodeType="interactiveSeq">
                <p:stCondLst>
                  <p:cond evt="onClick" delay="0">
                    <p:tgtEl>
                      <p:spTgt spid="261"/>
                    </p:tgtEl>
                  </p:cond>
                </p:stCondLst>
                <p:endSync evt="end" delay="0">
                  <p:rtn val="all"/>
                </p:endSync>
                <p:childTnLst>
                  <p:par>
                    <p:cTn id="179" fill="hold">
                      <p:stCondLst>
                        <p:cond delay="0"/>
                      </p:stCondLst>
                      <p:childTnLst>
                        <p:par>
                          <p:cTn id="180" fill="hold">
                            <p:stCondLst>
                              <p:cond delay="0"/>
                            </p:stCondLst>
                            <p:childTnLst>
                              <p:par>
                                <p:cTn id="1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82" dur="250" autoRev="1" fill="remove"/>
                                        <p:tgtEl>
                                          <p:spTgt spid="261"/>
                                        </p:tgtEl>
                                        <p:attrNameLst>
                                          <p:attrName>style.color</p:attrName>
                                        </p:attrNameLst>
                                      </p:cBhvr>
                                      <p:to>
                                        <a:srgbClr val="FF3399"/>
                                      </p:to>
                                    </p:animClr>
                                    <p:animClr clrSpc="rgb" dir="cw">
                                      <p:cBhvr>
                                        <p:cTn id="183" dur="250" autoRev="1" fill="remove"/>
                                        <p:tgtEl>
                                          <p:spTgt spid="261"/>
                                        </p:tgtEl>
                                        <p:attrNameLst>
                                          <p:attrName>fillcolor</p:attrName>
                                        </p:attrNameLst>
                                      </p:cBhvr>
                                      <p:to>
                                        <a:srgbClr val="FF3399"/>
                                      </p:to>
                                    </p:animClr>
                                    <p:set>
                                      <p:cBhvr>
                                        <p:cTn id="184" dur="250" autoRev="1" fill="remove"/>
                                        <p:tgtEl>
                                          <p:spTgt spid="261"/>
                                        </p:tgtEl>
                                        <p:attrNameLst>
                                          <p:attrName>fill.type</p:attrName>
                                        </p:attrNameLst>
                                      </p:cBhvr>
                                      <p:to>
                                        <p:strVal val="solid"/>
                                      </p:to>
                                    </p:set>
                                    <p:set>
                                      <p:cBhvr>
                                        <p:cTn id="185" dur="250" autoRev="1" fill="remove"/>
                                        <p:tgtEl>
                                          <p:spTgt spid="261"/>
                                        </p:tgtEl>
                                        <p:attrNameLst>
                                          <p:attrName>fill.on</p:attrName>
                                        </p:attrNameLst>
                                      </p:cBhvr>
                                      <p:to>
                                        <p:strVal val="true"/>
                                      </p:to>
                                    </p:set>
                                  </p:childTnLst>
                                  <p:subTnLst>
                                    <p:audio>
                                      <p:cMediaNode>
                                        <p:cTn display="0" masterRel="sameClick">
                                          <p:stCondLst>
                                            <p:cond evt="begin" delay="0">
                                              <p:tn val="18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61"/>
                  </p:tgtEl>
                </p:cond>
              </p:nextCondLst>
            </p:seq>
            <p:seq concurrent="1" nextAc="seek">
              <p:cTn id="186" restart="whenNotActive" fill="hold" evtFilter="cancelBubble" nodeType="interactiveSeq">
                <p:stCondLst>
                  <p:cond evt="onClick" delay="0">
                    <p:tgtEl>
                      <p:spTgt spid="262"/>
                    </p:tgtEl>
                  </p:cond>
                </p:stCondLst>
                <p:endSync evt="end" delay="0">
                  <p:rtn val="all"/>
                </p:endSync>
                <p:childTnLst>
                  <p:par>
                    <p:cTn id="187" fill="hold">
                      <p:stCondLst>
                        <p:cond delay="0"/>
                      </p:stCondLst>
                      <p:childTnLst>
                        <p:par>
                          <p:cTn id="188" fill="hold">
                            <p:stCondLst>
                              <p:cond delay="0"/>
                            </p:stCondLst>
                            <p:childTnLst>
                              <p:par>
                                <p:cTn id="1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0" dur="250" autoRev="1" fill="remove"/>
                                        <p:tgtEl>
                                          <p:spTgt spid="262"/>
                                        </p:tgtEl>
                                        <p:attrNameLst>
                                          <p:attrName>style.color</p:attrName>
                                        </p:attrNameLst>
                                      </p:cBhvr>
                                      <p:to>
                                        <a:srgbClr val="FF3399"/>
                                      </p:to>
                                    </p:animClr>
                                    <p:animClr clrSpc="rgb" dir="cw">
                                      <p:cBhvr>
                                        <p:cTn id="191" dur="250" autoRev="1" fill="remove"/>
                                        <p:tgtEl>
                                          <p:spTgt spid="262"/>
                                        </p:tgtEl>
                                        <p:attrNameLst>
                                          <p:attrName>fillcolor</p:attrName>
                                        </p:attrNameLst>
                                      </p:cBhvr>
                                      <p:to>
                                        <a:srgbClr val="FF3399"/>
                                      </p:to>
                                    </p:animClr>
                                    <p:set>
                                      <p:cBhvr>
                                        <p:cTn id="192" dur="250" autoRev="1" fill="remove"/>
                                        <p:tgtEl>
                                          <p:spTgt spid="262"/>
                                        </p:tgtEl>
                                        <p:attrNameLst>
                                          <p:attrName>fill.type</p:attrName>
                                        </p:attrNameLst>
                                      </p:cBhvr>
                                      <p:to>
                                        <p:strVal val="solid"/>
                                      </p:to>
                                    </p:set>
                                    <p:set>
                                      <p:cBhvr>
                                        <p:cTn id="193" dur="250" autoRev="1" fill="remove"/>
                                        <p:tgtEl>
                                          <p:spTgt spid="262"/>
                                        </p:tgtEl>
                                        <p:attrNameLst>
                                          <p:attrName>fill.on</p:attrName>
                                        </p:attrNameLst>
                                      </p:cBhvr>
                                      <p:to>
                                        <p:strVal val="true"/>
                                      </p:to>
                                    </p:set>
                                  </p:childTnLst>
                                  <p:subTnLst>
                                    <p:audio>
                                      <p:cMediaNode>
                                        <p:cTn display="0" masterRel="sameClick">
                                          <p:stCondLst>
                                            <p:cond evt="begin" delay="0">
                                              <p:tn val="18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62"/>
                  </p:tgtEl>
                </p:cond>
              </p:nextCondLst>
            </p:seq>
            <p:seq concurrent="1" nextAc="seek">
              <p:cTn id="194" restart="whenNotActive" fill="hold" evtFilter="cancelBubble" nodeType="interactiveSeq">
                <p:stCondLst>
                  <p:cond evt="onClick" delay="0">
                    <p:tgtEl>
                      <p:spTgt spid="263"/>
                    </p:tgtEl>
                  </p:cond>
                </p:stCondLst>
                <p:endSync evt="end" delay="0">
                  <p:rtn val="all"/>
                </p:endSync>
                <p:childTnLst>
                  <p:par>
                    <p:cTn id="195" fill="hold">
                      <p:stCondLst>
                        <p:cond delay="0"/>
                      </p:stCondLst>
                      <p:childTnLst>
                        <p:par>
                          <p:cTn id="196" fill="hold">
                            <p:stCondLst>
                              <p:cond delay="0"/>
                            </p:stCondLst>
                            <p:childTnLst>
                              <p:par>
                                <p:cTn id="1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8" dur="250" autoRev="1" fill="remove"/>
                                        <p:tgtEl>
                                          <p:spTgt spid="263"/>
                                        </p:tgtEl>
                                        <p:attrNameLst>
                                          <p:attrName>style.color</p:attrName>
                                        </p:attrNameLst>
                                      </p:cBhvr>
                                      <p:to>
                                        <a:srgbClr val="FF3399"/>
                                      </p:to>
                                    </p:animClr>
                                    <p:animClr clrSpc="rgb" dir="cw">
                                      <p:cBhvr>
                                        <p:cTn id="199" dur="250" autoRev="1" fill="remove"/>
                                        <p:tgtEl>
                                          <p:spTgt spid="263"/>
                                        </p:tgtEl>
                                        <p:attrNameLst>
                                          <p:attrName>fillcolor</p:attrName>
                                        </p:attrNameLst>
                                      </p:cBhvr>
                                      <p:to>
                                        <a:srgbClr val="FF3399"/>
                                      </p:to>
                                    </p:animClr>
                                    <p:set>
                                      <p:cBhvr>
                                        <p:cTn id="200" dur="250" autoRev="1" fill="remove"/>
                                        <p:tgtEl>
                                          <p:spTgt spid="263"/>
                                        </p:tgtEl>
                                        <p:attrNameLst>
                                          <p:attrName>fill.type</p:attrName>
                                        </p:attrNameLst>
                                      </p:cBhvr>
                                      <p:to>
                                        <p:strVal val="solid"/>
                                      </p:to>
                                    </p:set>
                                    <p:set>
                                      <p:cBhvr>
                                        <p:cTn id="201" dur="250" autoRev="1" fill="remove"/>
                                        <p:tgtEl>
                                          <p:spTgt spid="263"/>
                                        </p:tgtEl>
                                        <p:attrNameLst>
                                          <p:attrName>fill.on</p:attrName>
                                        </p:attrNameLst>
                                      </p:cBhvr>
                                      <p:to>
                                        <p:strVal val="true"/>
                                      </p:to>
                                    </p:set>
                                  </p:childTnLst>
                                  <p:subTnLst>
                                    <p:audio>
                                      <p:cMediaNode>
                                        <p:cTn display="0" masterRel="sameClick">
                                          <p:stCondLst>
                                            <p:cond evt="begin" delay="0">
                                              <p:tn val="19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63"/>
                  </p:tgtEl>
                </p:cond>
              </p:nextCondLst>
            </p:seq>
            <p:seq concurrent="1" nextAc="seek">
              <p:cTn id="202" restart="whenNotActive" fill="hold" evtFilter="cancelBubble" nodeType="interactiveSeq">
                <p:stCondLst>
                  <p:cond evt="onClick" delay="0">
                    <p:tgtEl>
                      <p:spTgt spid="264"/>
                    </p:tgtEl>
                  </p:cond>
                </p:stCondLst>
                <p:endSync evt="end" delay="0">
                  <p:rtn val="all"/>
                </p:endSync>
                <p:childTnLst>
                  <p:par>
                    <p:cTn id="203" fill="hold">
                      <p:stCondLst>
                        <p:cond delay="0"/>
                      </p:stCondLst>
                      <p:childTnLst>
                        <p:par>
                          <p:cTn id="204" fill="hold">
                            <p:stCondLst>
                              <p:cond delay="0"/>
                            </p:stCondLst>
                            <p:childTnLst>
                              <p:par>
                                <p:cTn id="2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06" dur="250" autoRev="1" fill="remove"/>
                                        <p:tgtEl>
                                          <p:spTgt spid="264"/>
                                        </p:tgtEl>
                                        <p:attrNameLst>
                                          <p:attrName>style.color</p:attrName>
                                        </p:attrNameLst>
                                      </p:cBhvr>
                                      <p:to>
                                        <a:srgbClr val="FF3399"/>
                                      </p:to>
                                    </p:animClr>
                                    <p:animClr clrSpc="rgb" dir="cw">
                                      <p:cBhvr>
                                        <p:cTn id="207" dur="250" autoRev="1" fill="remove"/>
                                        <p:tgtEl>
                                          <p:spTgt spid="264"/>
                                        </p:tgtEl>
                                        <p:attrNameLst>
                                          <p:attrName>fillcolor</p:attrName>
                                        </p:attrNameLst>
                                      </p:cBhvr>
                                      <p:to>
                                        <a:srgbClr val="FF3399"/>
                                      </p:to>
                                    </p:animClr>
                                    <p:set>
                                      <p:cBhvr>
                                        <p:cTn id="208" dur="250" autoRev="1" fill="remove"/>
                                        <p:tgtEl>
                                          <p:spTgt spid="264"/>
                                        </p:tgtEl>
                                        <p:attrNameLst>
                                          <p:attrName>fill.type</p:attrName>
                                        </p:attrNameLst>
                                      </p:cBhvr>
                                      <p:to>
                                        <p:strVal val="solid"/>
                                      </p:to>
                                    </p:set>
                                    <p:set>
                                      <p:cBhvr>
                                        <p:cTn id="209" dur="250" autoRev="1" fill="remove"/>
                                        <p:tgtEl>
                                          <p:spTgt spid="264"/>
                                        </p:tgtEl>
                                        <p:attrNameLst>
                                          <p:attrName>fill.on</p:attrName>
                                        </p:attrNameLst>
                                      </p:cBhvr>
                                      <p:to>
                                        <p:strVal val="true"/>
                                      </p:to>
                                    </p:set>
                                  </p:childTnLst>
                                  <p:subTnLst>
                                    <p:audio>
                                      <p:cMediaNode>
                                        <p:cTn display="0" masterRel="sameClick">
                                          <p:stCondLst>
                                            <p:cond evt="begin" delay="0">
                                              <p:tn val="20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64"/>
                  </p:tgtEl>
                </p:cond>
              </p:nextCondLst>
            </p:seq>
            <p:seq concurrent="1" nextAc="seek">
              <p:cTn id="210" restart="whenNotActive" fill="hold" evtFilter="cancelBubble" nodeType="interactiveSeq">
                <p:stCondLst>
                  <p:cond evt="onClick" delay="0">
                    <p:tgtEl>
                      <p:spTgt spid="265"/>
                    </p:tgtEl>
                  </p:cond>
                </p:stCondLst>
                <p:endSync evt="end" delay="0">
                  <p:rtn val="all"/>
                </p:endSync>
                <p:childTnLst>
                  <p:par>
                    <p:cTn id="211" fill="hold">
                      <p:stCondLst>
                        <p:cond delay="0"/>
                      </p:stCondLst>
                      <p:childTnLst>
                        <p:par>
                          <p:cTn id="212" fill="hold">
                            <p:stCondLst>
                              <p:cond delay="0"/>
                            </p:stCondLst>
                            <p:childTnLst>
                              <p:par>
                                <p:cTn id="2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4" dur="250" autoRev="1" fill="remove"/>
                                        <p:tgtEl>
                                          <p:spTgt spid="265"/>
                                        </p:tgtEl>
                                        <p:attrNameLst>
                                          <p:attrName>style.color</p:attrName>
                                        </p:attrNameLst>
                                      </p:cBhvr>
                                      <p:to>
                                        <a:srgbClr val="FF3399"/>
                                      </p:to>
                                    </p:animClr>
                                    <p:animClr clrSpc="rgb" dir="cw">
                                      <p:cBhvr>
                                        <p:cTn id="215" dur="250" autoRev="1" fill="remove"/>
                                        <p:tgtEl>
                                          <p:spTgt spid="265"/>
                                        </p:tgtEl>
                                        <p:attrNameLst>
                                          <p:attrName>fillcolor</p:attrName>
                                        </p:attrNameLst>
                                      </p:cBhvr>
                                      <p:to>
                                        <a:srgbClr val="FF3399"/>
                                      </p:to>
                                    </p:animClr>
                                    <p:set>
                                      <p:cBhvr>
                                        <p:cTn id="216" dur="250" autoRev="1" fill="remove"/>
                                        <p:tgtEl>
                                          <p:spTgt spid="265"/>
                                        </p:tgtEl>
                                        <p:attrNameLst>
                                          <p:attrName>fill.type</p:attrName>
                                        </p:attrNameLst>
                                      </p:cBhvr>
                                      <p:to>
                                        <p:strVal val="solid"/>
                                      </p:to>
                                    </p:set>
                                    <p:set>
                                      <p:cBhvr>
                                        <p:cTn id="217" dur="250" autoRev="1" fill="remove"/>
                                        <p:tgtEl>
                                          <p:spTgt spid="265"/>
                                        </p:tgtEl>
                                        <p:attrNameLst>
                                          <p:attrName>fill.on</p:attrName>
                                        </p:attrNameLst>
                                      </p:cBhvr>
                                      <p:to>
                                        <p:strVal val="true"/>
                                      </p:to>
                                    </p:set>
                                  </p:childTnLst>
                                  <p:subTnLst>
                                    <p:audio>
                                      <p:cMediaNode>
                                        <p:cTn display="0" masterRel="sameClick">
                                          <p:stCondLst>
                                            <p:cond evt="begin" delay="0">
                                              <p:tn val="21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65"/>
                  </p:tgtEl>
                </p:cond>
              </p:nextCondLst>
            </p:seq>
            <p:seq concurrent="1" nextAc="seek">
              <p:cTn id="218" restart="whenNotActive" fill="hold" evtFilter="cancelBubble" nodeType="interactiveSeq">
                <p:stCondLst>
                  <p:cond evt="onClick" delay="0">
                    <p:tgtEl>
                      <p:spTgt spid="266"/>
                    </p:tgtEl>
                  </p:cond>
                </p:stCondLst>
                <p:endSync evt="end" delay="0">
                  <p:rtn val="all"/>
                </p:endSync>
                <p:childTnLst>
                  <p:par>
                    <p:cTn id="219" fill="hold">
                      <p:stCondLst>
                        <p:cond delay="0"/>
                      </p:stCondLst>
                      <p:childTnLst>
                        <p:par>
                          <p:cTn id="220" fill="hold">
                            <p:stCondLst>
                              <p:cond delay="0"/>
                            </p:stCondLst>
                            <p:childTnLst>
                              <p:par>
                                <p:cTn id="2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2" dur="250" autoRev="1" fill="remove"/>
                                        <p:tgtEl>
                                          <p:spTgt spid="266"/>
                                        </p:tgtEl>
                                        <p:attrNameLst>
                                          <p:attrName>style.color</p:attrName>
                                        </p:attrNameLst>
                                      </p:cBhvr>
                                      <p:to>
                                        <a:srgbClr val="FF3399"/>
                                      </p:to>
                                    </p:animClr>
                                    <p:animClr clrSpc="rgb" dir="cw">
                                      <p:cBhvr>
                                        <p:cTn id="223" dur="250" autoRev="1" fill="remove"/>
                                        <p:tgtEl>
                                          <p:spTgt spid="266"/>
                                        </p:tgtEl>
                                        <p:attrNameLst>
                                          <p:attrName>fillcolor</p:attrName>
                                        </p:attrNameLst>
                                      </p:cBhvr>
                                      <p:to>
                                        <a:srgbClr val="FF3399"/>
                                      </p:to>
                                    </p:animClr>
                                    <p:set>
                                      <p:cBhvr>
                                        <p:cTn id="224" dur="250" autoRev="1" fill="remove"/>
                                        <p:tgtEl>
                                          <p:spTgt spid="266"/>
                                        </p:tgtEl>
                                        <p:attrNameLst>
                                          <p:attrName>fill.type</p:attrName>
                                        </p:attrNameLst>
                                      </p:cBhvr>
                                      <p:to>
                                        <p:strVal val="solid"/>
                                      </p:to>
                                    </p:set>
                                    <p:set>
                                      <p:cBhvr>
                                        <p:cTn id="225" dur="250" autoRev="1" fill="remove"/>
                                        <p:tgtEl>
                                          <p:spTgt spid="266"/>
                                        </p:tgtEl>
                                        <p:attrNameLst>
                                          <p:attrName>fill.on</p:attrName>
                                        </p:attrNameLst>
                                      </p:cBhvr>
                                      <p:to>
                                        <p:strVal val="true"/>
                                      </p:to>
                                    </p:set>
                                  </p:childTnLst>
                                  <p:subTnLst>
                                    <p:audio>
                                      <p:cMediaNode>
                                        <p:cTn display="0" masterRel="sameClick">
                                          <p:stCondLst>
                                            <p:cond evt="begin" delay="0">
                                              <p:tn val="22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66"/>
                  </p:tgtEl>
                </p:cond>
              </p:nextCondLst>
            </p:seq>
            <p:seq concurrent="1" nextAc="seek">
              <p:cTn id="226" restart="whenNotActive" fill="hold" evtFilter="cancelBubble" nodeType="interactiveSeq">
                <p:stCondLst>
                  <p:cond evt="onClick" delay="0">
                    <p:tgtEl>
                      <p:spTgt spid="267"/>
                    </p:tgtEl>
                  </p:cond>
                </p:stCondLst>
                <p:endSync evt="end" delay="0">
                  <p:rtn val="all"/>
                </p:endSync>
                <p:childTnLst>
                  <p:par>
                    <p:cTn id="227" fill="hold">
                      <p:stCondLst>
                        <p:cond delay="0"/>
                      </p:stCondLst>
                      <p:childTnLst>
                        <p:par>
                          <p:cTn id="228" fill="hold">
                            <p:stCondLst>
                              <p:cond delay="0"/>
                            </p:stCondLst>
                            <p:childTnLst>
                              <p:par>
                                <p:cTn id="2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0" dur="250" autoRev="1" fill="remove"/>
                                        <p:tgtEl>
                                          <p:spTgt spid="267"/>
                                        </p:tgtEl>
                                        <p:attrNameLst>
                                          <p:attrName>style.color</p:attrName>
                                        </p:attrNameLst>
                                      </p:cBhvr>
                                      <p:to>
                                        <a:srgbClr val="FF3399"/>
                                      </p:to>
                                    </p:animClr>
                                    <p:animClr clrSpc="rgb" dir="cw">
                                      <p:cBhvr>
                                        <p:cTn id="231" dur="250" autoRev="1" fill="remove"/>
                                        <p:tgtEl>
                                          <p:spTgt spid="267"/>
                                        </p:tgtEl>
                                        <p:attrNameLst>
                                          <p:attrName>fillcolor</p:attrName>
                                        </p:attrNameLst>
                                      </p:cBhvr>
                                      <p:to>
                                        <a:srgbClr val="FF3399"/>
                                      </p:to>
                                    </p:animClr>
                                    <p:set>
                                      <p:cBhvr>
                                        <p:cTn id="232" dur="250" autoRev="1" fill="remove"/>
                                        <p:tgtEl>
                                          <p:spTgt spid="267"/>
                                        </p:tgtEl>
                                        <p:attrNameLst>
                                          <p:attrName>fill.type</p:attrName>
                                        </p:attrNameLst>
                                      </p:cBhvr>
                                      <p:to>
                                        <p:strVal val="solid"/>
                                      </p:to>
                                    </p:set>
                                    <p:set>
                                      <p:cBhvr>
                                        <p:cTn id="233" dur="250" autoRev="1" fill="remove"/>
                                        <p:tgtEl>
                                          <p:spTgt spid="267"/>
                                        </p:tgtEl>
                                        <p:attrNameLst>
                                          <p:attrName>fill.on</p:attrName>
                                        </p:attrNameLst>
                                      </p:cBhvr>
                                      <p:to>
                                        <p:strVal val="true"/>
                                      </p:to>
                                    </p:set>
                                  </p:childTnLst>
                                  <p:subTnLst>
                                    <p:audio>
                                      <p:cMediaNode>
                                        <p:cTn display="0" masterRel="sameClick">
                                          <p:stCondLst>
                                            <p:cond evt="begin" delay="0">
                                              <p:tn val="22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67"/>
                  </p:tgtEl>
                </p:cond>
              </p:nextCondLst>
            </p:seq>
            <p:seq concurrent="1" nextAc="seek">
              <p:cTn id="234" restart="whenNotActive" fill="hold" evtFilter="cancelBubble" nodeType="interactiveSeq">
                <p:stCondLst>
                  <p:cond evt="onClick" delay="0">
                    <p:tgtEl>
                      <p:spTgt spid="268"/>
                    </p:tgtEl>
                  </p:cond>
                </p:stCondLst>
                <p:endSync evt="end" delay="0">
                  <p:rtn val="all"/>
                </p:endSync>
                <p:childTnLst>
                  <p:par>
                    <p:cTn id="235" fill="hold">
                      <p:stCondLst>
                        <p:cond delay="0"/>
                      </p:stCondLst>
                      <p:childTnLst>
                        <p:par>
                          <p:cTn id="236" fill="hold">
                            <p:stCondLst>
                              <p:cond delay="0"/>
                            </p:stCondLst>
                            <p:childTnLst>
                              <p:par>
                                <p:cTn id="2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8" dur="250" autoRev="1" fill="remove"/>
                                        <p:tgtEl>
                                          <p:spTgt spid="268"/>
                                        </p:tgtEl>
                                        <p:attrNameLst>
                                          <p:attrName>style.color</p:attrName>
                                        </p:attrNameLst>
                                      </p:cBhvr>
                                      <p:to>
                                        <a:srgbClr val="FF3399"/>
                                      </p:to>
                                    </p:animClr>
                                    <p:animClr clrSpc="rgb" dir="cw">
                                      <p:cBhvr>
                                        <p:cTn id="239" dur="250" autoRev="1" fill="remove"/>
                                        <p:tgtEl>
                                          <p:spTgt spid="268"/>
                                        </p:tgtEl>
                                        <p:attrNameLst>
                                          <p:attrName>fillcolor</p:attrName>
                                        </p:attrNameLst>
                                      </p:cBhvr>
                                      <p:to>
                                        <a:srgbClr val="FF3399"/>
                                      </p:to>
                                    </p:animClr>
                                    <p:set>
                                      <p:cBhvr>
                                        <p:cTn id="240" dur="250" autoRev="1" fill="remove"/>
                                        <p:tgtEl>
                                          <p:spTgt spid="268"/>
                                        </p:tgtEl>
                                        <p:attrNameLst>
                                          <p:attrName>fill.type</p:attrName>
                                        </p:attrNameLst>
                                      </p:cBhvr>
                                      <p:to>
                                        <p:strVal val="solid"/>
                                      </p:to>
                                    </p:set>
                                    <p:set>
                                      <p:cBhvr>
                                        <p:cTn id="241" dur="250" autoRev="1" fill="remove"/>
                                        <p:tgtEl>
                                          <p:spTgt spid="268"/>
                                        </p:tgtEl>
                                        <p:attrNameLst>
                                          <p:attrName>fill.on</p:attrName>
                                        </p:attrNameLst>
                                      </p:cBhvr>
                                      <p:to>
                                        <p:strVal val="true"/>
                                      </p:to>
                                    </p:set>
                                  </p:childTnLst>
                                  <p:subTnLst>
                                    <p:audio>
                                      <p:cMediaNode>
                                        <p:cTn display="0" masterRel="sameClick">
                                          <p:stCondLst>
                                            <p:cond evt="begin" delay="0">
                                              <p:tn val="23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68"/>
                  </p:tgtEl>
                </p:cond>
              </p:nextCondLst>
            </p:seq>
            <p:seq concurrent="1" nextAc="seek">
              <p:cTn id="242" restart="whenNotActive" fill="hold" evtFilter="cancelBubble" nodeType="interactiveSeq">
                <p:stCondLst>
                  <p:cond evt="onClick" delay="0">
                    <p:tgtEl>
                      <p:spTgt spid="269"/>
                    </p:tgtEl>
                  </p:cond>
                </p:stCondLst>
                <p:endSync evt="end" delay="0">
                  <p:rtn val="all"/>
                </p:endSync>
                <p:childTnLst>
                  <p:par>
                    <p:cTn id="243" fill="hold">
                      <p:stCondLst>
                        <p:cond delay="0"/>
                      </p:stCondLst>
                      <p:childTnLst>
                        <p:par>
                          <p:cTn id="244" fill="hold">
                            <p:stCondLst>
                              <p:cond delay="0"/>
                            </p:stCondLst>
                            <p:childTnLst>
                              <p:par>
                                <p:cTn id="2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46" dur="250" autoRev="1" fill="remove"/>
                                        <p:tgtEl>
                                          <p:spTgt spid="269"/>
                                        </p:tgtEl>
                                        <p:attrNameLst>
                                          <p:attrName>style.color</p:attrName>
                                        </p:attrNameLst>
                                      </p:cBhvr>
                                      <p:to>
                                        <a:srgbClr val="FF3399"/>
                                      </p:to>
                                    </p:animClr>
                                    <p:animClr clrSpc="rgb" dir="cw">
                                      <p:cBhvr>
                                        <p:cTn id="247" dur="250" autoRev="1" fill="remove"/>
                                        <p:tgtEl>
                                          <p:spTgt spid="269"/>
                                        </p:tgtEl>
                                        <p:attrNameLst>
                                          <p:attrName>fillcolor</p:attrName>
                                        </p:attrNameLst>
                                      </p:cBhvr>
                                      <p:to>
                                        <a:srgbClr val="FF3399"/>
                                      </p:to>
                                    </p:animClr>
                                    <p:set>
                                      <p:cBhvr>
                                        <p:cTn id="248" dur="250" autoRev="1" fill="remove"/>
                                        <p:tgtEl>
                                          <p:spTgt spid="269"/>
                                        </p:tgtEl>
                                        <p:attrNameLst>
                                          <p:attrName>fill.type</p:attrName>
                                        </p:attrNameLst>
                                      </p:cBhvr>
                                      <p:to>
                                        <p:strVal val="solid"/>
                                      </p:to>
                                    </p:set>
                                    <p:set>
                                      <p:cBhvr>
                                        <p:cTn id="249" dur="250" autoRev="1" fill="remove"/>
                                        <p:tgtEl>
                                          <p:spTgt spid="269"/>
                                        </p:tgtEl>
                                        <p:attrNameLst>
                                          <p:attrName>fill.on</p:attrName>
                                        </p:attrNameLst>
                                      </p:cBhvr>
                                      <p:to>
                                        <p:strVal val="true"/>
                                      </p:to>
                                    </p:set>
                                  </p:childTnLst>
                                  <p:subTnLst>
                                    <p:audio>
                                      <p:cMediaNode>
                                        <p:cTn display="0" masterRel="sameClick">
                                          <p:stCondLst>
                                            <p:cond evt="begin" delay="0">
                                              <p:tn val="24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69"/>
                  </p:tgtEl>
                </p:cond>
              </p:nextCondLst>
            </p:seq>
            <p:seq concurrent="1" nextAc="seek">
              <p:cTn id="250" restart="whenNotActive" fill="hold" evtFilter="cancelBubble" nodeType="interactiveSeq">
                <p:stCondLst>
                  <p:cond evt="onClick" delay="0">
                    <p:tgtEl>
                      <p:spTgt spid="270"/>
                    </p:tgtEl>
                  </p:cond>
                </p:stCondLst>
                <p:endSync evt="end" delay="0">
                  <p:rtn val="all"/>
                </p:endSync>
                <p:childTnLst>
                  <p:par>
                    <p:cTn id="251" fill="hold">
                      <p:stCondLst>
                        <p:cond delay="0"/>
                      </p:stCondLst>
                      <p:childTnLst>
                        <p:par>
                          <p:cTn id="252" fill="hold">
                            <p:stCondLst>
                              <p:cond delay="0"/>
                            </p:stCondLst>
                            <p:childTnLst>
                              <p:par>
                                <p:cTn id="2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4" dur="250" autoRev="1" fill="remove"/>
                                        <p:tgtEl>
                                          <p:spTgt spid="270"/>
                                        </p:tgtEl>
                                        <p:attrNameLst>
                                          <p:attrName>style.color</p:attrName>
                                        </p:attrNameLst>
                                      </p:cBhvr>
                                      <p:to>
                                        <a:srgbClr val="FF3399"/>
                                      </p:to>
                                    </p:animClr>
                                    <p:animClr clrSpc="rgb" dir="cw">
                                      <p:cBhvr>
                                        <p:cTn id="255" dur="250" autoRev="1" fill="remove"/>
                                        <p:tgtEl>
                                          <p:spTgt spid="270"/>
                                        </p:tgtEl>
                                        <p:attrNameLst>
                                          <p:attrName>fillcolor</p:attrName>
                                        </p:attrNameLst>
                                      </p:cBhvr>
                                      <p:to>
                                        <a:srgbClr val="FF3399"/>
                                      </p:to>
                                    </p:animClr>
                                    <p:set>
                                      <p:cBhvr>
                                        <p:cTn id="256" dur="250" autoRev="1" fill="remove"/>
                                        <p:tgtEl>
                                          <p:spTgt spid="270"/>
                                        </p:tgtEl>
                                        <p:attrNameLst>
                                          <p:attrName>fill.type</p:attrName>
                                        </p:attrNameLst>
                                      </p:cBhvr>
                                      <p:to>
                                        <p:strVal val="solid"/>
                                      </p:to>
                                    </p:set>
                                    <p:set>
                                      <p:cBhvr>
                                        <p:cTn id="257" dur="250" autoRev="1" fill="remove"/>
                                        <p:tgtEl>
                                          <p:spTgt spid="270"/>
                                        </p:tgtEl>
                                        <p:attrNameLst>
                                          <p:attrName>fill.on</p:attrName>
                                        </p:attrNameLst>
                                      </p:cBhvr>
                                      <p:to>
                                        <p:strVal val="true"/>
                                      </p:to>
                                    </p:set>
                                  </p:childTnLst>
                                  <p:subTnLst>
                                    <p:audio>
                                      <p:cMediaNode>
                                        <p:cTn display="0" masterRel="sameClick">
                                          <p:stCondLst>
                                            <p:cond evt="begin" delay="0">
                                              <p:tn val="25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70"/>
                  </p:tgtEl>
                </p:cond>
              </p:nextCondLst>
            </p:seq>
            <p:seq concurrent="1" nextAc="seek">
              <p:cTn id="258" restart="whenNotActive" fill="hold" evtFilter="cancelBubble" nodeType="interactiveSeq">
                <p:stCondLst>
                  <p:cond evt="onClick" delay="0">
                    <p:tgtEl>
                      <p:spTgt spid="271"/>
                    </p:tgtEl>
                  </p:cond>
                </p:stCondLst>
                <p:endSync evt="end" delay="0">
                  <p:rtn val="all"/>
                </p:endSync>
                <p:childTnLst>
                  <p:par>
                    <p:cTn id="259" fill="hold">
                      <p:stCondLst>
                        <p:cond delay="0"/>
                      </p:stCondLst>
                      <p:childTnLst>
                        <p:par>
                          <p:cTn id="260" fill="hold">
                            <p:stCondLst>
                              <p:cond delay="0"/>
                            </p:stCondLst>
                            <p:childTnLst>
                              <p:par>
                                <p:cTn id="2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62" dur="250" autoRev="1" fill="remove"/>
                                        <p:tgtEl>
                                          <p:spTgt spid="271"/>
                                        </p:tgtEl>
                                        <p:attrNameLst>
                                          <p:attrName>style.color</p:attrName>
                                        </p:attrNameLst>
                                      </p:cBhvr>
                                      <p:to>
                                        <a:srgbClr val="FF3399"/>
                                      </p:to>
                                    </p:animClr>
                                    <p:animClr clrSpc="rgb" dir="cw">
                                      <p:cBhvr>
                                        <p:cTn id="263" dur="250" autoRev="1" fill="remove"/>
                                        <p:tgtEl>
                                          <p:spTgt spid="271"/>
                                        </p:tgtEl>
                                        <p:attrNameLst>
                                          <p:attrName>fillcolor</p:attrName>
                                        </p:attrNameLst>
                                      </p:cBhvr>
                                      <p:to>
                                        <a:srgbClr val="FF3399"/>
                                      </p:to>
                                    </p:animClr>
                                    <p:set>
                                      <p:cBhvr>
                                        <p:cTn id="264" dur="250" autoRev="1" fill="remove"/>
                                        <p:tgtEl>
                                          <p:spTgt spid="271"/>
                                        </p:tgtEl>
                                        <p:attrNameLst>
                                          <p:attrName>fill.type</p:attrName>
                                        </p:attrNameLst>
                                      </p:cBhvr>
                                      <p:to>
                                        <p:strVal val="solid"/>
                                      </p:to>
                                    </p:set>
                                    <p:set>
                                      <p:cBhvr>
                                        <p:cTn id="265" dur="250" autoRev="1" fill="remove"/>
                                        <p:tgtEl>
                                          <p:spTgt spid="271"/>
                                        </p:tgtEl>
                                        <p:attrNameLst>
                                          <p:attrName>fill.on</p:attrName>
                                        </p:attrNameLst>
                                      </p:cBhvr>
                                      <p:to>
                                        <p:strVal val="true"/>
                                      </p:to>
                                    </p:set>
                                  </p:childTnLst>
                                  <p:subTnLst>
                                    <p:audio>
                                      <p:cMediaNode>
                                        <p:cTn display="0" masterRel="sameClick">
                                          <p:stCondLst>
                                            <p:cond evt="begin" delay="0">
                                              <p:tn val="26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71"/>
                  </p:tgtEl>
                </p:cond>
              </p:nextCondLst>
            </p:seq>
            <p:seq concurrent="1" nextAc="seek">
              <p:cTn id="266" restart="whenNotActive" fill="hold" evtFilter="cancelBubble" nodeType="interactiveSeq">
                <p:stCondLst>
                  <p:cond evt="onClick" delay="0">
                    <p:tgtEl>
                      <p:spTgt spid="272"/>
                    </p:tgtEl>
                  </p:cond>
                </p:stCondLst>
                <p:endSync evt="end" delay="0">
                  <p:rtn val="all"/>
                </p:endSync>
                <p:childTnLst>
                  <p:par>
                    <p:cTn id="267" fill="hold">
                      <p:stCondLst>
                        <p:cond delay="0"/>
                      </p:stCondLst>
                      <p:childTnLst>
                        <p:par>
                          <p:cTn id="268" fill="hold">
                            <p:stCondLst>
                              <p:cond delay="0"/>
                            </p:stCondLst>
                            <p:childTnLst>
                              <p:par>
                                <p:cTn id="2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0" dur="250" autoRev="1" fill="remove"/>
                                        <p:tgtEl>
                                          <p:spTgt spid="272"/>
                                        </p:tgtEl>
                                        <p:attrNameLst>
                                          <p:attrName>style.color</p:attrName>
                                        </p:attrNameLst>
                                      </p:cBhvr>
                                      <p:to>
                                        <a:srgbClr val="FF3399"/>
                                      </p:to>
                                    </p:animClr>
                                    <p:animClr clrSpc="rgb" dir="cw">
                                      <p:cBhvr>
                                        <p:cTn id="271" dur="250" autoRev="1" fill="remove"/>
                                        <p:tgtEl>
                                          <p:spTgt spid="272"/>
                                        </p:tgtEl>
                                        <p:attrNameLst>
                                          <p:attrName>fillcolor</p:attrName>
                                        </p:attrNameLst>
                                      </p:cBhvr>
                                      <p:to>
                                        <a:srgbClr val="FF3399"/>
                                      </p:to>
                                    </p:animClr>
                                    <p:set>
                                      <p:cBhvr>
                                        <p:cTn id="272" dur="250" autoRev="1" fill="remove"/>
                                        <p:tgtEl>
                                          <p:spTgt spid="272"/>
                                        </p:tgtEl>
                                        <p:attrNameLst>
                                          <p:attrName>fill.type</p:attrName>
                                        </p:attrNameLst>
                                      </p:cBhvr>
                                      <p:to>
                                        <p:strVal val="solid"/>
                                      </p:to>
                                    </p:set>
                                    <p:set>
                                      <p:cBhvr>
                                        <p:cTn id="273" dur="250" autoRev="1" fill="remove"/>
                                        <p:tgtEl>
                                          <p:spTgt spid="272"/>
                                        </p:tgtEl>
                                        <p:attrNameLst>
                                          <p:attrName>fill.on</p:attrName>
                                        </p:attrNameLst>
                                      </p:cBhvr>
                                      <p:to>
                                        <p:strVal val="true"/>
                                      </p:to>
                                    </p:set>
                                  </p:childTnLst>
                                  <p:subTnLst>
                                    <p:audio>
                                      <p:cMediaNode>
                                        <p:cTn display="0" masterRel="sameClick">
                                          <p:stCondLst>
                                            <p:cond evt="begin" delay="0">
                                              <p:tn val="26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72"/>
                  </p:tgtEl>
                </p:cond>
              </p:nextCondLst>
            </p:seq>
            <p:seq concurrent="1" nextAc="seek">
              <p:cTn id="274" restart="whenNotActive" fill="hold" evtFilter="cancelBubble" nodeType="interactiveSeq">
                <p:stCondLst>
                  <p:cond evt="onClick" delay="0">
                    <p:tgtEl>
                      <p:spTgt spid="273"/>
                    </p:tgtEl>
                  </p:cond>
                </p:stCondLst>
                <p:endSync evt="end" delay="0">
                  <p:rtn val="all"/>
                </p:endSync>
                <p:childTnLst>
                  <p:par>
                    <p:cTn id="275" fill="hold">
                      <p:stCondLst>
                        <p:cond delay="0"/>
                      </p:stCondLst>
                      <p:childTnLst>
                        <p:par>
                          <p:cTn id="276" fill="hold">
                            <p:stCondLst>
                              <p:cond delay="0"/>
                            </p:stCondLst>
                            <p:childTnLst>
                              <p:par>
                                <p:cTn id="2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8" dur="250" autoRev="1" fill="remove"/>
                                        <p:tgtEl>
                                          <p:spTgt spid="273"/>
                                        </p:tgtEl>
                                        <p:attrNameLst>
                                          <p:attrName>style.color</p:attrName>
                                        </p:attrNameLst>
                                      </p:cBhvr>
                                      <p:to>
                                        <a:srgbClr val="FF3399"/>
                                      </p:to>
                                    </p:animClr>
                                    <p:animClr clrSpc="rgb" dir="cw">
                                      <p:cBhvr>
                                        <p:cTn id="279" dur="250" autoRev="1" fill="remove"/>
                                        <p:tgtEl>
                                          <p:spTgt spid="273"/>
                                        </p:tgtEl>
                                        <p:attrNameLst>
                                          <p:attrName>fillcolor</p:attrName>
                                        </p:attrNameLst>
                                      </p:cBhvr>
                                      <p:to>
                                        <a:srgbClr val="FF3399"/>
                                      </p:to>
                                    </p:animClr>
                                    <p:set>
                                      <p:cBhvr>
                                        <p:cTn id="280" dur="250" autoRev="1" fill="remove"/>
                                        <p:tgtEl>
                                          <p:spTgt spid="273"/>
                                        </p:tgtEl>
                                        <p:attrNameLst>
                                          <p:attrName>fill.type</p:attrName>
                                        </p:attrNameLst>
                                      </p:cBhvr>
                                      <p:to>
                                        <p:strVal val="solid"/>
                                      </p:to>
                                    </p:set>
                                    <p:set>
                                      <p:cBhvr>
                                        <p:cTn id="281" dur="250" autoRev="1" fill="remove"/>
                                        <p:tgtEl>
                                          <p:spTgt spid="273"/>
                                        </p:tgtEl>
                                        <p:attrNameLst>
                                          <p:attrName>fill.on</p:attrName>
                                        </p:attrNameLst>
                                      </p:cBhvr>
                                      <p:to>
                                        <p:strVal val="true"/>
                                      </p:to>
                                    </p:set>
                                  </p:childTnLst>
                                  <p:subTnLst>
                                    <p:audio>
                                      <p:cMediaNode>
                                        <p:cTn display="0" masterRel="sameClick">
                                          <p:stCondLst>
                                            <p:cond evt="begin" delay="0">
                                              <p:tn val="27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73"/>
                  </p:tgtEl>
                </p:cond>
              </p:nextCondLst>
            </p:seq>
            <p:seq concurrent="1" nextAc="seek">
              <p:cTn id="282" restart="whenNotActive" fill="hold" evtFilter="cancelBubble" nodeType="interactiveSeq">
                <p:stCondLst>
                  <p:cond evt="onClick" delay="0">
                    <p:tgtEl>
                      <p:spTgt spid="274"/>
                    </p:tgtEl>
                  </p:cond>
                </p:stCondLst>
                <p:endSync evt="end" delay="0">
                  <p:rtn val="all"/>
                </p:endSync>
                <p:childTnLst>
                  <p:par>
                    <p:cTn id="283" fill="hold">
                      <p:stCondLst>
                        <p:cond delay="0"/>
                      </p:stCondLst>
                      <p:childTnLst>
                        <p:par>
                          <p:cTn id="284" fill="hold">
                            <p:stCondLst>
                              <p:cond delay="0"/>
                            </p:stCondLst>
                            <p:childTnLst>
                              <p:par>
                                <p:cTn id="2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86" dur="250" autoRev="1" fill="remove"/>
                                        <p:tgtEl>
                                          <p:spTgt spid="274"/>
                                        </p:tgtEl>
                                        <p:attrNameLst>
                                          <p:attrName>style.color</p:attrName>
                                        </p:attrNameLst>
                                      </p:cBhvr>
                                      <p:to>
                                        <a:srgbClr val="FF3399"/>
                                      </p:to>
                                    </p:animClr>
                                    <p:animClr clrSpc="rgb" dir="cw">
                                      <p:cBhvr>
                                        <p:cTn id="287" dur="250" autoRev="1" fill="remove"/>
                                        <p:tgtEl>
                                          <p:spTgt spid="274"/>
                                        </p:tgtEl>
                                        <p:attrNameLst>
                                          <p:attrName>fillcolor</p:attrName>
                                        </p:attrNameLst>
                                      </p:cBhvr>
                                      <p:to>
                                        <a:srgbClr val="FF3399"/>
                                      </p:to>
                                    </p:animClr>
                                    <p:set>
                                      <p:cBhvr>
                                        <p:cTn id="288" dur="250" autoRev="1" fill="remove"/>
                                        <p:tgtEl>
                                          <p:spTgt spid="274"/>
                                        </p:tgtEl>
                                        <p:attrNameLst>
                                          <p:attrName>fill.type</p:attrName>
                                        </p:attrNameLst>
                                      </p:cBhvr>
                                      <p:to>
                                        <p:strVal val="solid"/>
                                      </p:to>
                                    </p:set>
                                    <p:set>
                                      <p:cBhvr>
                                        <p:cTn id="289" dur="250" autoRev="1" fill="remove"/>
                                        <p:tgtEl>
                                          <p:spTgt spid="274"/>
                                        </p:tgtEl>
                                        <p:attrNameLst>
                                          <p:attrName>fill.on</p:attrName>
                                        </p:attrNameLst>
                                      </p:cBhvr>
                                      <p:to>
                                        <p:strVal val="true"/>
                                      </p:to>
                                    </p:set>
                                  </p:childTnLst>
                                  <p:subTnLst>
                                    <p:audio>
                                      <p:cMediaNode>
                                        <p:cTn display="0" masterRel="sameClick">
                                          <p:stCondLst>
                                            <p:cond evt="begin" delay="0">
                                              <p:tn val="28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74"/>
                  </p:tgtEl>
                </p:cond>
              </p:nextCondLst>
            </p:seq>
            <p:seq concurrent="1" nextAc="seek">
              <p:cTn id="290" restart="whenNotActive" fill="hold" evtFilter="cancelBubble" nodeType="interactiveSeq">
                <p:stCondLst>
                  <p:cond evt="onClick" delay="0">
                    <p:tgtEl>
                      <p:spTgt spid="275"/>
                    </p:tgtEl>
                  </p:cond>
                </p:stCondLst>
                <p:endSync evt="end" delay="0">
                  <p:rtn val="all"/>
                </p:endSync>
                <p:childTnLst>
                  <p:par>
                    <p:cTn id="291" fill="hold">
                      <p:stCondLst>
                        <p:cond delay="0"/>
                      </p:stCondLst>
                      <p:childTnLst>
                        <p:par>
                          <p:cTn id="292" fill="hold">
                            <p:stCondLst>
                              <p:cond delay="0"/>
                            </p:stCondLst>
                            <p:childTnLst>
                              <p:par>
                                <p:cTn id="2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4" dur="250" autoRev="1" fill="remove"/>
                                        <p:tgtEl>
                                          <p:spTgt spid="275"/>
                                        </p:tgtEl>
                                        <p:attrNameLst>
                                          <p:attrName>style.color</p:attrName>
                                        </p:attrNameLst>
                                      </p:cBhvr>
                                      <p:to>
                                        <a:srgbClr val="FF3399"/>
                                      </p:to>
                                    </p:animClr>
                                    <p:animClr clrSpc="rgb" dir="cw">
                                      <p:cBhvr>
                                        <p:cTn id="295" dur="250" autoRev="1" fill="remove"/>
                                        <p:tgtEl>
                                          <p:spTgt spid="275"/>
                                        </p:tgtEl>
                                        <p:attrNameLst>
                                          <p:attrName>fillcolor</p:attrName>
                                        </p:attrNameLst>
                                      </p:cBhvr>
                                      <p:to>
                                        <a:srgbClr val="FF3399"/>
                                      </p:to>
                                    </p:animClr>
                                    <p:set>
                                      <p:cBhvr>
                                        <p:cTn id="296" dur="250" autoRev="1" fill="remove"/>
                                        <p:tgtEl>
                                          <p:spTgt spid="275"/>
                                        </p:tgtEl>
                                        <p:attrNameLst>
                                          <p:attrName>fill.type</p:attrName>
                                        </p:attrNameLst>
                                      </p:cBhvr>
                                      <p:to>
                                        <p:strVal val="solid"/>
                                      </p:to>
                                    </p:set>
                                    <p:set>
                                      <p:cBhvr>
                                        <p:cTn id="297" dur="250" autoRev="1" fill="remove"/>
                                        <p:tgtEl>
                                          <p:spTgt spid="275"/>
                                        </p:tgtEl>
                                        <p:attrNameLst>
                                          <p:attrName>fill.on</p:attrName>
                                        </p:attrNameLst>
                                      </p:cBhvr>
                                      <p:to>
                                        <p:strVal val="true"/>
                                      </p:to>
                                    </p:set>
                                  </p:childTnLst>
                                  <p:subTnLst>
                                    <p:audio>
                                      <p:cMediaNode>
                                        <p:cTn display="0" masterRel="sameClick">
                                          <p:stCondLst>
                                            <p:cond evt="begin" delay="0">
                                              <p:tn val="29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75"/>
                  </p:tgtEl>
                </p:cond>
              </p:nextCondLst>
            </p:seq>
            <p:seq concurrent="1" nextAc="seek">
              <p:cTn id="298" restart="whenNotActive" fill="hold" evtFilter="cancelBubble" nodeType="interactiveSeq">
                <p:stCondLst>
                  <p:cond evt="onClick" delay="0">
                    <p:tgtEl>
                      <p:spTgt spid="276"/>
                    </p:tgtEl>
                  </p:cond>
                </p:stCondLst>
                <p:endSync evt="end" delay="0">
                  <p:rtn val="all"/>
                </p:endSync>
                <p:childTnLst>
                  <p:par>
                    <p:cTn id="299" fill="hold">
                      <p:stCondLst>
                        <p:cond delay="0"/>
                      </p:stCondLst>
                      <p:childTnLst>
                        <p:par>
                          <p:cTn id="300" fill="hold">
                            <p:stCondLst>
                              <p:cond delay="0"/>
                            </p:stCondLst>
                            <p:childTnLst>
                              <p:par>
                                <p:cTn id="3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2" dur="250" autoRev="1" fill="remove"/>
                                        <p:tgtEl>
                                          <p:spTgt spid="276"/>
                                        </p:tgtEl>
                                        <p:attrNameLst>
                                          <p:attrName>style.color</p:attrName>
                                        </p:attrNameLst>
                                      </p:cBhvr>
                                      <p:to>
                                        <a:srgbClr val="FF3399"/>
                                      </p:to>
                                    </p:animClr>
                                    <p:animClr clrSpc="rgb" dir="cw">
                                      <p:cBhvr>
                                        <p:cTn id="303" dur="250" autoRev="1" fill="remove"/>
                                        <p:tgtEl>
                                          <p:spTgt spid="276"/>
                                        </p:tgtEl>
                                        <p:attrNameLst>
                                          <p:attrName>fillcolor</p:attrName>
                                        </p:attrNameLst>
                                      </p:cBhvr>
                                      <p:to>
                                        <a:srgbClr val="FF3399"/>
                                      </p:to>
                                    </p:animClr>
                                    <p:set>
                                      <p:cBhvr>
                                        <p:cTn id="304" dur="250" autoRev="1" fill="remove"/>
                                        <p:tgtEl>
                                          <p:spTgt spid="276"/>
                                        </p:tgtEl>
                                        <p:attrNameLst>
                                          <p:attrName>fill.type</p:attrName>
                                        </p:attrNameLst>
                                      </p:cBhvr>
                                      <p:to>
                                        <p:strVal val="solid"/>
                                      </p:to>
                                    </p:set>
                                    <p:set>
                                      <p:cBhvr>
                                        <p:cTn id="305" dur="250" autoRev="1" fill="remove"/>
                                        <p:tgtEl>
                                          <p:spTgt spid="276"/>
                                        </p:tgtEl>
                                        <p:attrNameLst>
                                          <p:attrName>fill.on</p:attrName>
                                        </p:attrNameLst>
                                      </p:cBhvr>
                                      <p:to>
                                        <p:strVal val="true"/>
                                      </p:to>
                                    </p:set>
                                  </p:childTnLst>
                                  <p:subTnLst>
                                    <p:audio>
                                      <p:cMediaNode>
                                        <p:cTn display="0" masterRel="sameClick">
                                          <p:stCondLst>
                                            <p:cond evt="begin" delay="0">
                                              <p:tn val="30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76"/>
                  </p:tgtEl>
                </p:cond>
              </p:nextCondLst>
            </p:seq>
            <p:seq concurrent="1" nextAc="seek">
              <p:cTn id="306" restart="whenNotActive" fill="hold" evtFilter="cancelBubble" nodeType="interactiveSeq">
                <p:stCondLst>
                  <p:cond evt="onClick" delay="0">
                    <p:tgtEl>
                      <p:spTgt spid="277"/>
                    </p:tgtEl>
                  </p:cond>
                </p:stCondLst>
                <p:endSync evt="end" delay="0">
                  <p:rtn val="all"/>
                </p:endSync>
                <p:childTnLst>
                  <p:par>
                    <p:cTn id="307" fill="hold">
                      <p:stCondLst>
                        <p:cond delay="0"/>
                      </p:stCondLst>
                      <p:childTnLst>
                        <p:par>
                          <p:cTn id="308" fill="hold">
                            <p:stCondLst>
                              <p:cond delay="0"/>
                            </p:stCondLst>
                            <p:childTnLst>
                              <p:par>
                                <p:cTn id="3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0" dur="250" autoRev="1" fill="remove"/>
                                        <p:tgtEl>
                                          <p:spTgt spid="277"/>
                                        </p:tgtEl>
                                        <p:attrNameLst>
                                          <p:attrName>style.color</p:attrName>
                                        </p:attrNameLst>
                                      </p:cBhvr>
                                      <p:to>
                                        <a:srgbClr val="FF3399"/>
                                      </p:to>
                                    </p:animClr>
                                    <p:animClr clrSpc="rgb" dir="cw">
                                      <p:cBhvr>
                                        <p:cTn id="311" dur="250" autoRev="1" fill="remove"/>
                                        <p:tgtEl>
                                          <p:spTgt spid="277"/>
                                        </p:tgtEl>
                                        <p:attrNameLst>
                                          <p:attrName>fillcolor</p:attrName>
                                        </p:attrNameLst>
                                      </p:cBhvr>
                                      <p:to>
                                        <a:srgbClr val="FF3399"/>
                                      </p:to>
                                    </p:animClr>
                                    <p:set>
                                      <p:cBhvr>
                                        <p:cTn id="312" dur="250" autoRev="1" fill="remove"/>
                                        <p:tgtEl>
                                          <p:spTgt spid="277"/>
                                        </p:tgtEl>
                                        <p:attrNameLst>
                                          <p:attrName>fill.type</p:attrName>
                                        </p:attrNameLst>
                                      </p:cBhvr>
                                      <p:to>
                                        <p:strVal val="solid"/>
                                      </p:to>
                                    </p:set>
                                    <p:set>
                                      <p:cBhvr>
                                        <p:cTn id="313" dur="250" autoRev="1" fill="remove"/>
                                        <p:tgtEl>
                                          <p:spTgt spid="277"/>
                                        </p:tgtEl>
                                        <p:attrNameLst>
                                          <p:attrName>fill.on</p:attrName>
                                        </p:attrNameLst>
                                      </p:cBhvr>
                                      <p:to>
                                        <p:strVal val="true"/>
                                      </p:to>
                                    </p:set>
                                  </p:childTnLst>
                                  <p:subTnLst>
                                    <p:audio>
                                      <p:cMediaNode>
                                        <p:cTn display="0" masterRel="sameClick">
                                          <p:stCondLst>
                                            <p:cond evt="begin" delay="0">
                                              <p:tn val="30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77"/>
                  </p:tgtEl>
                </p:cond>
              </p:nextCondLst>
            </p:seq>
            <p:seq concurrent="1" nextAc="seek">
              <p:cTn id="314" restart="whenNotActive" fill="hold" evtFilter="cancelBubble" nodeType="interactiveSeq">
                <p:stCondLst>
                  <p:cond evt="onClick" delay="0">
                    <p:tgtEl>
                      <p:spTgt spid="278"/>
                    </p:tgtEl>
                  </p:cond>
                </p:stCondLst>
                <p:endSync evt="end" delay="0">
                  <p:rtn val="all"/>
                </p:endSync>
                <p:childTnLst>
                  <p:par>
                    <p:cTn id="315" fill="hold">
                      <p:stCondLst>
                        <p:cond delay="0"/>
                      </p:stCondLst>
                      <p:childTnLst>
                        <p:par>
                          <p:cTn id="316" fill="hold">
                            <p:stCondLst>
                              <p:cond delay="0"/>
                            </p:stCondLst>
                            <p:childTnLst>
                              <p:par>
                                <p:cTn id="3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8" dur="250" autoRev="1" fill="remove"/>
                                        <p:tgtEl>
                                          <p:spTgt spid="278"/>
                                        </p:tgtEl>
                                        <p:attrNameLst>
                                          <p:attrName>style.color</p:attrName>
                                        </p:attrNameLst>
                                      </p:cBhvr>
                                      <p:to>
                                        <a:srgbClr val="FF3399"/>
                                      </p:to>
                                    </p:animClr>
                                    <p:animClr clrSpc="rgb" dir="cw">
                                      <p:cBhvr>
                                        <p:cTn id="319" dur="250" autoRev="1" fill="remove"/>
                                        <p:tgtEl>
                                          <p:spTgt spid="278"/>
                                        </p:tgtEl>
                                        <p:attrNameLst>
                                          <p:attrName>fillcolor</p:attrName>
                                        </p:attrNameLst>
                                      </p:cBhvr>
                                      <p:to>
                                        <a:srgbClr val="FF3399"/>
                                      </p:to>
                                    </p:animClr>
                                    <p:set>
                                      <p:cBhvr>
                                        <p:cTn id="320" dur="250" autoRev="1" fill="remove"/>
                                        <p:tgtEl>
                                          <p:spTgt spid="278"/>
                                        </p:tgtEl>
                                        <p:attrNameLst>
                                          <p:attrName>fill.type</p:attrName>
                                        </p:attrNameLst>
                                      </p:cBhvr>
                                      <p:to>
                                        <p:strVal val="solid"/>
                                      </p:to>
                                    </p:set>
                                    <p:set>
                                      <p:cBhvr>
                                        <p:cTn id="321" dur="250" autoRev="1" fill="remove"/>
                                        <p:tgtEl>
                                          <p:spTgt spid="278"/>
                                        </p:tgtEl>
                                        <p:attrNameLst>
                                          <p:attrName>fill.on</p:attrName>
                                        </p:attrNameLst>
                                      </p:cBhvr>
                                      <p:to>
                                        <p:strVal val="true"/>
                                      </p:to>
                                    </p:set>
                                  </p:childTnLst>
                                  <p:subTnLst>
                                    <p:audio>
                                      <p:cMediaNode>
                                        <p:cTn display="0" masterRel="sameClick">
                                          <p:stCondLst>
                                            <p:cond evt="begin" delay="0">
                                              <p:tn val="31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78"/>
                  </p:tgtEl>
                </p:cond>
              </p:nextCondLst>
            </p:seq>
            <p:seq concurrent="1" nextAc="seek">
              <p:cTn id="322" restart="whenNotActive" fill="hold" evtFilter="cancelBubble" nodeType="interactiveSeq">
                <p:stCondLst>
                  <p:cond evt="onClick" delay="0">
                    <p:tgtEl>
                      <p:spTgt spid="279"/>
                    </p:tgtEl>
                  </p:cond>
                </p:stCondLst>
                <p:endSync evt="end" delay="0">
                  <p:rtn val="all"/>
                </p:endSync>
                <p:childTnLst>
                  <p:par>
                    <p:cTn id="323" fill="hold">
                      <p:stCondLst>
                        <p:cond delay="0"/>
                      </p:stCondLst>
                      <p:childTnLst>
                        <p:par>
                          <p:cTn id="324" fill="hold">
                            <p:stCondLst>
                              <p:cond delay="0"/>
                            </p:stCondLst>
                            <p:childTnLst>
                              <p:par>
                                <p:cTn id="3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26" dur="250" autoRev="1" fill="remove"/>
                                        <p:tgtEl>
                                          <p:spTgt spid="279"/>
                                        </p:tgtEl>
                                        <p:attrNameLst>
                                          <p:attrName>style.color</p:attrName>
                                        </p:attrNameLst>
                                      </p:cBhvr>
                                      <p:to>
                                        <a:srgbClr val="FF3399"/>
                                      </p:to>
                                    </p:animClr>
                                    <p:animClr clrSpc="rgb" dir="cw">
                                      <p:cBhvr>
                                        <p:cTn id="327" dur="250" autoRev="1" fill="remove"/>
                                        <p:tgtEl>
                                          <p:spTgt spid="279"/>
                                        </p:tgtEl>
                                        <p:attrNameLst>
                                          <p:attrName>fillcolor</p:attrName>
                                        </p:attrNameLst>
                                      </p:cBhvr>
                                      <p:to>
                                        <a:srgbClr val="FF3399"/>
                                      </p:to>
                                    </p:animClr>
                                    <p:set>
                                      <p:cBhvr>
                                        <p:cTn id="328" dur="250" autoRev="1" fill="remove"/>
                                        <p:tgtEl>
                                          <p:spTgt spid="279"/>
                                        </p:tgtEl>
                                        <p:attrNameLst>
                                          <p:attrName>fill.type</p:attrName>
                                        </p:attrNameLst>
                                      </p:cBhvr>
                                      <p:to>
                                        <p:strVal val="solid"/>
                                      </p:to>
                                    </p:set>
                                    <p:set>
                                      <p:cBhvr>
                                        <p:cTn id="329" dur="250" autoRev="1" fill="remove"/>
                                        <p:tgtEl>
                                          <p:spTgt spid="279"/>
                                        </p:tgtEl>
                                        <p:attrNameLst>
                                          <p:attrName>fill.on</p:attrName>
                                        </p:attrNameLst>
                                      </p:cBhvr>
                                      <p:to>
                                        <p:strVal val="true"/>
                                      </p:to>
                                    </p:set>
                                  </p:childTnLst>
                                  <p:subTnLst>
                                    <p:audio>
                                      <p:cMediaNode>
                                        <p:cTn display="0" masterRel="sameClick">
                                          <p:stCondLst>
                                            <p:cond evt="begin" delay="0">
                                              <p:tn val="32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79"/>
                  </p:tgtEl>
                </p:cond>
              </p:nextCondLst>
            </p:seq>
            <p:seq concurrent="1" nextAc="seek">
              <p:cTn id="330" restart="whenNotActive" fill="hold" evtFilter="cancelBubble" nodeType="interactiveSeq">
                <p:stCondLst>
                  <p:cond evt="onClick" delay="0">
                    <p:tgtEl>
                      <p:spTgt spid="280"/>
                    </p:tgtEl>
                  </p:cond>
                </p:stCondLst>
                <p:endSync evt="end" delay="0">
                  <p:rtn val="all"/>
                </p:endSync>
                <p:childTnLst>
                  <p:par>
                    <p:cTn id="331" fill="hold">
                      <p:stCondLst>
                        <p:cond delay="0"/>
                      </p:stCondLst>
                      <p:childTnLst>
                        <p:par>
                          <p:cTn id="332" fill="hold">
                            <p:stCondLst>
                              <p:cond delay="0"/>
                            </p:stCondLst>
                            <p:childTnLst>
                              <p:par>
                                <p:cTn id="3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4" dur="250" autoRev="1" fill="remove"/>
                                        <p:tgtEl>
                                          <p:spTgt spid="280"/>
                                        </p:tgtEl>
                                        <p:attrNameLst>
                                          <p:attrName>style.color</p:attrName>
                                        </p:attrNameLst>
                                      </p:cBhvr>
                                      <p:to>
                                        <a:srgbClr val="FF3399"/>
                                      </p:to>
                                    </p:animClr>
                                    <p:animClr clrSpc="rgb" dir="cw">
                                      <p:cBhvr>
                                        <p:cTn id="335" dur="250" autoRev="1" fill="remove"/>
                                        <p:tgtEl>
                                          <p:spTgt spid="280"/>
                                        </p:tgtEl>
                                        <p:attrNameLst>
                                          <p:attrName>fillcolor</p:attrName>
                                        </p:attrNameLst>
                                      </p:cBhvr>
                                      <p:to>
                                        <a:srgbClr val="FF3399"/>
                                      </p:to>
                                    </p:animClr>
                                    <p:set>
                                      <p:cBhvr>
                                        <p:cTn id="336" dur="250" autoRev="1" fill="remove"/>
                                        <p:tgtEl>
                                          <p:spTgt spid="280"/>
                                        </p:tgtEl>
                                        <p:attrNameLst>
                                          <p:attrName>fill.type</p:attrName>
                                        </p:attrNameLst>
                                      </p:cBhvr>
                                      <p:to>
                                        <p:strVal val="solid"/>
                                      </p:to>
                                    </p:set>
                                    <p:set>
                                      <p:cBhvr>
                                        <p:cTn id="337" dur="250" autoRev="1" fill="remove"/>
                                        <p:tgtEl>
                                          <p:spTgt spid="280"/>
                                        </p:tgtEl>
                                        <p:attrNameLst>
                                          <p:attrName>fill.on</p:attrName>
                                        </p:attrNameLst>
                                      </p:cBhvr>
                                      <p:to>
                                        <p:strVal val="true"/>
                                      </p:to>
                                    </p:set>
                                  </p:childTnLst>
                                  <p:subTnLst>
                                    <p:audio>
                                      <p:cMediaNode>
                                        <p:cTn display="0" masterRel="sameClick">
                                          <p:stCondLst>
                                            <p:cond evt="begin" delay="0">
                                              <p:tn val="33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80"/>
                  </p:tgtEl>
                </p:cond>
              </p:nextCondLst>
            </p:seq>
            <p:seq concurrent="1" nextAc="seek">
              <p:cTn id="338" restart="whenNotActive" fill="hold" evtFilter="cancelBubble" nodeType="interactiveSeq">
                <p:stCondLst>
                  <p:cond evt="onClick" delay="0">
                    <p:tgtEl>
                      <p:spTgt spid="281"/>
                    </p:tgtEl>
                  </p:cond>
                </p:stCondLst>
                <p:endSync evt="end" delay="0">
                  <p:rtn val="all"/>
                </p:endSync>
                <p:childTnLst>
                  <p:par>
                    <p:cTn id="339" fill="hold">
                      <p:stCondLst>
                        <p:cond delay="0"/>
                      </p:stCondLst>
                      <p:childTnLst>
                        <p:par>
                          <p:cTn id="340" fill="hold">
                            <p:stCondLst>
                              <p:cond delay="0"/>
                            </p:stCondLst>
                            <p:childTnLst>
                              <p:par>
                                <p:cTn id="3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42" dur="250" autoRev="1" fill="remove"/>
                                        <p:tgtEl>
                                          <p:spTgt spid="281"/>
                                        </p:tgtEl>
                                        <p:attrNameLst>
                                          <p:attrName>style.color</p:attrName>
                                        </p:attrNameLst>
                                      </p:cBhvr>
                                      <p:to>
                                        <a:srgbClr val="FF3399"/>
                                      </p:to>
                                    </p:animClr>
                                    <p:animClr clrSpc="rgb" dir="cw">
                                      <p:cBhvr>
                                        <p:cTn id="343" dur="250" autoRev="1" fill="remove"/>
                                        <p:tgtEl>
                                          <p:spTgt spid="281"/>
                                        </p:tgtEl>
                                        <p:attrNameLst>
                                          <p:attrName>fillcolor</p:attrName>
                                        </p:attrNameLst>
                                      </p:cBhvr>
                                      <p:to>
                                        <a:srgbClr val="FF3399"/>
                                      </p:to>
                                    </p:animClr>
                                    <p:set>
                                      <p:cBhvr>
                                        <p:cTn id="344" dur="250" autoRev="1" fill="remove"/>
                                        <p:tgtEl>
                                          <p:spTgt spid="281"/>
                                        </p:tgtEl>
                                        <p:attrNameLst>
                                          <p:attrName>fill.type</p:attrName>
                                        </p:attrNameLst>
                                      </p:cBhvr>
                                      <p:to>
                                        <p:strVal val="solid"/>
                                      </p:to>
                                    </p:set>
                                    <p:set>
                                      <p:cBhvr>
                                        <p:cTn id="345" dur="250" autoRev="1" fill="remove"/>
                                        <p:tgtEl>
                                          <p:spTgt spid="281"/>
                                        </p:tgtEl>
                                        <p:attrNameLst>
                                          <p:attrName>fill.on</p:attrName>
                                        </p:attrNameLst>
                                      </p:cBhvr>
                                      <p:to>
                                        <p:strVal val="true"/>
                                      </p:to>
                                    </p:set>
                                  </p:childTnLst>
                                  <p:subTnLst>
                                    <p:audio>
                                      <p:cMediaNode>
                                        <p:cTn display="0" masterRel="sameClick">
                                          <p:stCondLst>
                                            <p:cond evt="begin" delay="0">
                                              <p:tn val="34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81"/>
                  </p:tgtEl>
                </p:cond>
              </p:nextCondLst>
            </p:seq>
            <p:seq concurrent="1" nextAc="seek">
              <p:cTn id="346" restart="whenNotActive" fill="hold" evtFilter="cancelBubble" nodeType="interactiveSeq">
                <p:stCondLst>
                  <p:cond evt="onClick" delay="0">
                    <p:tgtEl>
                      <p:spTgt spid="282"/>
                    </p:tgtEl>
                  </p:cond>
                </p:stCondLst>
                <p:endSync evt="end" delay="0">
                  <p:rtn val="all"/>
                </p:endSync>
                <p:childTnLst>
                  <p:par>
                    <p:cTn id="347" fill="hold">
                      <p:stCondLst>
                        <p:cond delay="0"/>
                      </p:stCondLst>
                      <p:childTnLst>
                        <p:par>
                          <p:cTn id="348" fill="hold">
                            <p:stCondLst>
                              <p:cond delay="0"/>
                            </p:stCondLst>
                            <p:childTnLst>
                              <p:par>
                                <p:cTn id="3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0" dur="250" autoRev="1" fill="remove"/>
                                        <p:tgtEl>
                                          <p:spTgt spid="282"/>
                                        </p:tgtEl>
                                        <p:attrNameLst>
                                          <p:attrName>style.color</p:attrName>
                                        </p:attrNameLst>
                                      </p:cBhvr>
                                      <p:to>
                                        <a:srgbClr val="FF3399"/>
                                      </p:to>
                                    </p:animClr>
                                    <p:animClr clrSpc="rgb" dir="cw">
                                      <p:cBhvr>
                                        <p:cTn id="351" dur="250" autoRev="1" fill="remove"/>
                                        <p:tgtEl>
                                          <p:spTgt spid="282"/>
                                        </p:tgtEl>
                                        <p:attrNameLst>
                                          <p:attrName>fillcolor</p:attrName>
                                        </p:attrNameLst>
                                      </p:cBhvr>
                                      <p:to>
                                        <a:srgbClr val="FF3399"/>
                                      </p:to>
                                    </p:animClr>
                                    <p:set>
                                      <p:cBhvr>
                                        <p:cTn id="352" dur="250" autoRev="1" fill="remove"/>
                                        <p:tgtEl>
                                          <p:spTgt spid="282"/>
                                        </p:tgtEl>
                                        <p:attrNameLst>
                                          <p:attrName>fill.type</p:attrName>
                                        </p:attrNameLst>
                                      </p:cBhvr>
                                      <p:to>
                                        <p:strVal val="solid"/>
                                      </p:to>
                                    </p:set>
                                    <p:set>
                                      <p:cBhvr>
                                        <p:cTn id="353" dur="250" autoRev="1" fill="remove"/>
                                        <p:tgtEl>
                                          <p:spTgt spid="282"/>
                                        </p:tgtEl>
                                        <p:attrNameLst>
                                          <p:attrName>fill.on</p:attrName>
                                        </p:attrNameLst>
                                      </p:cBhvr>
                                      <p:to>
                                        <p:strVal val="true"/>
                                      </p:to>
                                    </p:set>
                                  </p:childTnLst>
                                  <p:subTnLst>
                                    <p:audio>
                                      <p:cMediaNode>
                                        <p:cTn display="0" masterRel="sameClick">
                                          <p:stCondLst>
                                            <p:cond evt="begin" delay="0">
                                              <p:tn val="34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82"/>
                  </p:tgtEl>
                </p:cond>
              </p:nextCondLst>
            </p:seq>
            <p:seq concurrent="1" nextAc="seek">
              <p:cTn id="354" restart="whenNotActive" fill="hold" evtFilter="cancelBubble" nodeType="interactiveSeq">
                <p:stCondLst>
                  <p:cond evt="onClick" delay="0">
                    <p:tgtEl>
                      <p:spTgt spid="283"/>
                    </p:tgtEl>
                  </p:cond>
                </p:stCondLst>
                <p:endSync evt="end" delay="0">
                  <p:rtn val="all"/>
                </p:endSync>
                <p:childTnLst>
                  <p:par>
                    <p:cTn id="355" fill="hold">
                      <p:stCondLst>
                        <p:cond delay="0"/>
                      </p:stCondLst>
                      <p:childTnLst>
                        <p:par>
                          <p:cTn id="356" fill="hold">
                            <p:stCondLst>
                              <p:cond delay="0"/>
                            </p:stCondLst>
                            <p:childTnLst>
                              <p:par>
                                <p:cTn id="3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8" dur="250" autoRev="1" fill="remove"/>
                                        <p:tgtEl>
                                          <p:spTgt spid="283"/>
                                        </p:tgtEl>
                                        <p:attrNameLst>
                                          <p:attrName>style.color</p:attrName>
                                        </p:attrNameLst>
                                      </p:cBhvr>
                                      <p:to>
                                        <a:srgbClr val="FF3399"/>
                                      </p:to>
                                    </p:animClr>
                                    <p:animClr clrSpc="rgb" dir="cw">
                                      <p:cBhvr>
                                        <p:cTn id="359" dur="250" autoRev="1" fill="remove"/>
                                        <p:tgtEl>
                                          <p:spTgt spid="283"/>
                                        </p:tgtEl>
                                        <p:attrNameLst>
                                          <p:attrName>fillcolor</p:attrName>
                                        </p:attrNameLst>
                                      </p:cBhvr>
                                      <p:to>
                                        <a:srgbClr val="FF3399"/>
                                      </p:to>
                                    </p:animClr>
                                    <p:set>
                                      <p:cBhvr>
                                        <p:cTn id="360" dur="250" autoRev="1" fill="remove"/>
                                        <p:tgtEl>
                                          <p:spTgt spid="283"/>
                                        </p:tgtEl>
                                        <p:attrNameLst>
                                          <p:attrName>fill.type</p:attrName>
                                        </p:attrNameLst>
                                      </p:cBhvr>
                                      <p:to>
                                        <p:strVal val="solid"/>
                                      </p:to>
                                    </p:set>
                                    <p:set>
                                      <p:cBhvr>
                                        <p:cTn id="361" dur="250" autoRev="1" fill="remove"/>
                                        <p:tgtEl>
                                          <p:spTgt spid="283"/>
                                        </p:tgtEl>
                                        <p:attrNameLst>
                                          <p:attrName>fill.on</p:attrName>
                                        </p:attrNameLst>
                                      </p:cBhvr>
                                      <p:to>
                                        <p:strVal val="true"/>
                                      </p:to>
                                    </p:set>
                                  </p:childTnLst>
                                  <p:subTnLst>
                                    <p:audio>
                                      <p:cMediaNode>
                                        <p:cTn display="0" masterRel="sameClick">
                                          <p:stCondLst>
                                            <p:cond evt="begin" delay="0">
                                              <p:tn val="35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83"/>
                  </p:tgtEl>
                </p:cond>
              </p:nextCondLst>
            </p:seq>
            <p:seq concurrent="1" nextAc="seek">
              <p:cTn id="362" restart="whenNotActive" fill="hold" evtFilter="cancelBubble" nodeType="interactiveSeq">
                <p:stCondLst>
                  <p:cond evt="onClick" delay="0">
                    <p:tgtEl>
                      <p:spTgt spid="284"/>
                    </p:tgtEl>
                  </p:cond>
                </p:stCondLst>
                <p:endSync evt="end" delay="0">
                  <p:rtn val="all"/>
                </p:endSync>
                <p:childTnLst>
                  <p:par>
                    <p:cTn id="363" fill="hold">
                      <p:stCondLst>
                        <p:cond delay="0"/>
                      </p:stCondLst>
                      <p:childTnLst>
                        <p:par>
                          <p:cTn id="364" fill="hold">
                            <p:stCondLst>
                              <p:cond delay="0"/>
                            </p:stCondLst>
                            <p:childTnLst>
                              <p:par>
                                <p:cTn id="3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66" dur="250" autoRev="1" fill="remove"/>
                                        <p:tgtEl>
                                          <p:spTgt spid="284"/>
                                        </p:tgtEl>
                                        <p:attrNameLst>
                                          <p:attrName>style.color</p:attrName>
                                        </p:attrNameLst>
                                      </p:cBhvr>
                                      <p:to>
                                        <a:srgbClr val="FF3399"/>
                                      </p:to>
                                    </p:animClr>
                                    <p:animClr clrSpc="rgb" dir="cw">
                                      <p:cBhvr>
                                        <p:cTn id="367" dur="250" autoRev="1" fill="remove"/>
                                        <p:tgtEl>
                                          <p:spTgt spid="284"/>
                                        </p:tgtEl>
                                        <p:attrNameLst>
                                          <p:attrName>fillcolor</p:attrName>
                                        </p:attrNameLst>
                                      </p:cBhvr>
                                      <p:to>
                                        <a:srgbClr val="FF3399"/>
                                      </p:to>
                                    </p:animClr>
                                    <p:set>
                                      <p:cBhvr>
                                        <p:cTn id="368" dur="250" autoRev="1" fill="remove"/>
                                        <p:tgtEl>
                                          <p:spTgt spid="284"/>
                                        </p:tgtEl>
                                        <p:attrNameLst>
                                          <p:attrName>fill.type</p:attrName>
                                        </p:attrNameLst>
                                      </p:cBhvr>
                                      <p:to>
                                        <p:strVal val="solid"/>
                                      </p:to>
                                    </p:set>
                                    <p:set>
                                      <p:cBhvr>
                                        <p:cTn id="369" dur="250" autoRev="1" fill="remove"/>
                                        <p:tgtEl>
                                          <p:spTgt spid="284"/>
                                        </p:tgtEl>
                                        <p:attrNameLst>
                                          <p:attrName>fill.on</p:attrName>
                                        </p:attrNameLst>
                                      </p:cBhvr>
                                      <p:to>
                                        <p:strVal val="true"/>
                                      </p:to>
                                    </p:set>
                                  </p:childTnLst>
                                  <p:subTnLst>
                                    <p:audio>
                                      <p:cMediaNode>
                                        <p:cTn display="0" masterRel="sameClick">
                                          <p:stCondLst>
                                            <p:cond evt="begin" delay="0">
                                              <p:tn val="36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84"/>
                  </p:tgtEl>
                </p:cond>
              </p:nextCondLst>
            </p:seq>
            <p:seq concurrent="1" nextAc="seek">
              <p:cTn id="370" restart="whenNotActive" fill="hold" evtFilter="cancelBubble" nodeType="interactiveSeq">
                <p:stCondLst>
                  <p:cond evt="onClick" delay="0">
                    <p:tgtEl>
                      <p:spTgt spid="285"/>
                    </p:tgtEl>
                  </p:cond>
                </p:stCondLst>
                <p:endSync evt="end" delay="0">
                  <p:rtn val="all"/>
                </p:endSync>
                <p:childTnLst>
                  <p:par>
                    <p:cTn id="371" fill="hold">
                      <p:stCondLst>
                        <p:cond delay="0"/>
                      </p:stCondLst>
                      <p:childTnLst>
                        <p:par>
                          <p:cTn id="372" fill="hold">
                            <p:stCondLst>
                              <p:cond delay="0"/>
                            </p:stCondLst>
                            <p:childTnLst>
                              <p:par>
                                <p:cTn id="3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4" dur="250" autoRev="1" fill="remove"/>
                                        <p:tgtEl>
                                          <p:spTgt spid="285"/>
                                        </p:tgtEl>
                                        <p:attrNameLst>
                                          <p:attrName>style.color</p:attrName>
                                        </p:attrNameLst>
                                      </p:cBhvr>
                                      <p:to>
                                        <a:srgbClr val="FF3399"/>
                                      </p:to>
                                    </p:animClr>
                                    <p:animClr clrSpc="rgb" dir="cw">
                                      <p:cBhvr>
                                        <p:cTn id="375" dur="250" autoRev="1" fill="remove"/>
                                        <p:tgtEl>
                                          <p:spTgt spid="285"/>
                                        </p:tgtEl>
                                        <p:attrNameLst>
                                          <p:attrName>fillcolor</p:attrName>
                                        </p:attrNameLst>
                                      </p:cBhvr>
                                      <p:to>
                                        <a:srgbClr val="FF3399"/>
                                      </p:to>
                                    </p:animClr>
                                    <p:set>
                                      <p:cBhvr>
                                        <p:cTn id="376" dur="250" autoRev="1" fill="remove"/>
                                        <p:tgtEl>
                                          <p:spTgt spid="285"/>
                                        </p:tgtEl>
                                        <p:attrNameLst>
                                          <p:attrName>fill.type</p:attrName>
                                        </p:attrNameLst>
                                      </p:cBhvr>
                                      <p:to>
                                        <p:strVal val="solid"/>
                                      </p:to>
                                    </p:set>
                                    <p:set>
                                      <p:cBhvr>
                                        <p:cTn id="377" dur="250" autoRev="1" fill="remove"/>
                                        <p:tgtEl>
                                          <p:spTgt spid="285"/>
                                        </p:tgtEl>
                                        <p:attrNameLst>
                                          <p:attrName>fill.on</p:attrName>
                                        </p:attrNameLst>
                                      </p:cBhvr>
                                      <p:to>
                                        <p:strVal val="true"/>
                                      </p:to>
                                    </p:set>
                                  </p:childTnLst>
                                  <p:subTnLst>
                                    <p:audio>
                                      <p:cMediaNode>
                                        <p:cTn display="0" masterRel="sameClick">
                                          <p:stCondLst>
                                            <p:cond evt="begin" delay="0">
                                              <p:tn val="37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85"/>
                  </p:tgtEl>
                </p:cond>
              </p:nextCondLst>
            </p:seq>
            <p:seq concurrent="1" nextAc="seek">
              <p:cTn id="378" restart="whenNotActive" fill="hold" evtFilter="cancelBubble" nodeType="interactiveSeq">
                <p:stCondLst>
                  <p:cond evt="onClick" delay="0">
                    <p:tgtEl>
                      <p:spTgt spid="286"/>
                    </p:tgtEl>
                  </p:cond>
                </p:stCondLst>
                <p:endSync evt="end" delay="0">
                  <p:rtn val="all"/>
                </p:endSync>
                <p:childTnLst>
                  <p:par>
                    <p:cTn id="379" fill="hold">
                      <p:stCondLst>
                        <p:cond delay="0"/>
                      </p:stCondLst>
                      <p:childTnLst>
                        <p:par>
                          <p:cTn id="380" fill="hold">
                            <p:stCondLst>
                              <p:cond delay="0"/>
                            </p:stCondLst>
                            <p:childTnLst>
                              <p:par>
                                <p:cTn id="3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2" dur="250" autoRev="1" fill="remove"/>
                                        <p:tgtEl>
                                          <p:spTgt spid="286"/>
                                        </p:tgtEl>
                                        <p:attrNameLst>
                                          <p:attrName>style.color</p:attrName>
                                        </p:attrNameLst>
                                      </p:cBhvr>
                                      <p:to>
                                        <a:srgbClr val="FF3399"/>
                                      </p:to>
                                    </p:animClr>
                                    <p:animClr clrSpc="rgb" dir="cw">
                                      <p:cBhvr>
                                        <p:cTn id="383" dur="250" autoRev="1" fill="remove"/>
                                        <p:tgtEl>
                                          <p:spTgt spid="286"/>
                                        </p:tgtEl>
                                        <p:attrNameLst>
                                          <p:attrName>fillcolor</p:attrName>
                                        </p:attrNameLst>
                                      </p:cBhvr>
                                      <p:to>
                                        <a:srgbClr val="FF3399"/>
                                      </p:to>
                                    </p:animClr>
                                    <p:set>
                                      <p:cBhvr>
                                        <p:cTn id="384" dur="250" autoRev="1" fill="remove"/>
                                        <p:tgtEl>
                                          <p:spTgt spid="286"/>
                                        </p:tgtEl>
                                        <p:attrNameLst>
                                          <p:attrName>fill.type</p:attrName>
                                        </p:attrNameLst>
                                      </p:cBhvr>
                                      <p:to>
                                        <p:strVal val="solid"/>
                                      </p:to>
                                    </p:set>
                                    <p:set>
                                      <p:cBhvr>
                                        <p:cTn id="385" dur="250" autoRev="1" fill="remove"/>
                                        <p:tgtEl>
                                          <p:spTgt spid="286"/>
                                        </p:tgtEl>
                                        <p:attrNameLst>
                                          <p:attrName>fill.on</p:attrName>
                                        </p:attrNameLst>
                                      </p:cBhvr>
                                      <p:to>
                                        <p:strVal val="true"/>
                                      </p:to>
                                    </p:set>
                                  </p:childTnLst>
                                  <p:subTnLst>
                                    <p:audio>
                                      <p:cMediaNode>
                                        <p:cTn display="0" masterRel="sameClick">
                                          <p:stCondLst>
                                            <p:cond evt="begin" delay="0">
                                              <p:tn val="38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86"/>
                  </p:tgtEl>
                </p:cond>
              </p:nextCondLst>
            </p:seq>
            <p:seq concurrent="1" nextAc="seek">
              <p:cTn id="386" restart="whenNotActive" fill="hold" evtFilter="cancelBubble" nodeType="interactiveSeq">
                <p:stCondLst>
                  <p:cond evt="onClick" delay="0">
                    <p:tgtEl>
                      <p:spTgt spid="287"/>
                    </p:tgtEl>
                  </p:cond>
                </p:stCondLst>
                <p:endSync evt="end" delay="0">
                  <p:rtn val="all"/>
                </p:endSync>
                <p:childTnLst>
                  <p:par>
                    <p:cTn id="387" fill="hold">
                      <p:stCondLst>
                        <p:cond delay="0"/>
                      </p:stCondLst>
                      <p:childTnLst>
                        <p:par>
                          <p:cTn id="388" fill="hold">
                            <p:stCondLst>
                              <p:cond delay="0"/>
                            </p:stCondLst>
                            <p:childTnLst>
                              <p:par>
                                <p:cTn id="3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0" dur="250" autoRev="1" fill="remove"/>
                                        <p:tgtEl>
                                          <p:spTgt spid="287"/>
                                        </p:tgtEl>
                                        <p:attrNameLst>
                                          <p:attrName>style.color</p:attrName>
                                        </p:attrNameLst>
                                      </p:cBhvr>
                                      <p:to>
                                        <a:srgbClr val="FF3399"/>
                                      </p:to>
                                    </p:animClr>
                                    <p:animClr clrSpc="rgb" dir="cw">
                                      <p:cBhvr>
                                        <p:cTn id="391" dur="250" autoRev="1" fill="remove"/>
                                        <p:tgtEl>
                                          <p:spTgt spid="287"/>
                                        </p:tgtEl>
                                        <p:attrNameLst>
                                          <p:attrName>fillcolor</p:attrName>
                                        </p:attrNameLst>
                                      </p:cBhvr>
                                      <p:to>
                                        <a:srgbClr val="FF3399"/>
                                      </p:to>
                                    </p:animClr>
                                    <p:set>
                                      <p:cBhvr>
                                        <p:cTn id="392" dur="250" autoRev="1" fill="remove"/>
                                        <p:tgtEl>
                                          <p:spTgt spid="287"/>
                                        </p:tgtEl>
                                        <p:attrNameLst>
                                          <p:attrName>fill.type</p:attrName>
                                        </p:attrNameLst>
                                      </p:cBhvr>
                                      <p:to>
                                        <p:strVal val="solid"/>
                                      </p:to>
                                    </p:set>
                                    <p:set>
                                      <p:cBhvr>
                                        <p:cTn id="393" dur="250" autoRev="1" fill="remove"/>
                                        <p:tgtEl>
                                          <p:spTgt spid="287"/>
                                        </p:tgtEl>
                                        <p:attrNameLst>
                                          <p:attrName>fill.on</p:attrName>
                                        </p:attrNameLst>
                                      </p:cBhvr>
                                      <p:to>
                                        <p:strVal val="true"/>
                                      </p:to>
                                    </p:set>
                                  </p:childTnLst>
                                  <p:subTnLst>
                                    <p:audio>
                                      <p:cMediaNode>
                                        <p:cTn display="0" masterRel="sameClick">
                                          <p:stCondLst>
                                            <p:cond evt="begin" delay="0">
                                              <p:tn val="38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87"/>
                  </p:tgtEl>
                </p:cond>
              </p:nextCondLst>
            </p:seq>
            <p:seq concurrent="1" nextAc="seek">
              <p:cTn id="394" restart="whenNotActive" fill="hold" evtFilter="cancelBubble" nodeType="interactiveSeq">
                <p:stCondLst>
                  <p:cond evt="onClick" delay="0">
                    <p:tgtEl>
                      <p:spTgt spid="288"/>
                    </p:tgtEl>
                  </p:cond>
                </p:stCondLst>
                <p:endSync evt="end" delay="0">
                  <p:rtn val="all"/>
                </p:endSync>
                <p:childTnLst>
                  <p:par>
                    <p:cTn id="395" fill="hold">
                      <p:stCondLst>
                        <p:cond delay="0"/>
                      </p:stCondLst>
                      <p:childTnLst>
                        <p:par>
                          <p:cTn id="396" fill="hold">
                            <p:stCondLst>
                              <p:cond delay="0"/>
                            </p:stCondLst>
                            <p:childTnLst>
                              <p:par>
                                <p:cTn id="3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8" dur="250" autoRev="1" fill="remove"/>
                                        <p:tgtEl>
                                          <p:spTgt spid="288"/>
                                        </p:tgtEl>
                                        <p:attrNameLst>
                                          <p:attrName>style.color</p:attrName>
                                        </p:attrNameLst>
                                      </p:cBhvr>
                                      <p:to>
                                        <a:srgbClr val="FF3399"/>
                                      </p:to>
                                    </p:animClr>
                                    <p:animClr clrSpc="rgb" dir="cw">
                                      <p:cBhvr>
                                        <p:cTn id="399" dur="250" autoRev="1" fill="remove"/>
                                        <p:tgtEl>
                                          <p:spTgt spid="288"/>
                                        </p:tgtEl>
                                        <p:attrNameLst>
                                          <p:attrName>fillcolor</p:attrName>
                                        </p:attrNameLst>
                                      </p:cBhvr>
                                      <p:to>
                                        <a:srgbClr val="FF3399"/>
                                      </p:to>
                                    </p:animClr>
                                    <p:set>
                                      <p:cBhvr>
                                        <p:cTn id="400" dur="250" autoRev="1" fill="remove"/>
                                        <p:tgtEl>
                                          <p:spTgt spid="288"/>
                                        </p:tgtEl>
                                        <p:attrNameLst>
                                          <p:attrName>fill.type</p:attrName>
                                        </p:attrNameLst>
                                      </p:cBhvr>
                                      <p:to>
                                        <p:strVal val="solid"/>
                                      </p:to>
                                    </p:set>
                                    <p:set>
                                      <p:cBhvr>
                                        <p:cTn id="401" dur="250" autoRev="1" fill="remove"/>
                                        <p:tgtEl>
                                          <p:spTgt spid="288"/>
                                        </p:tgtEl>
                                        <p:attrNameLst>
                                          <p:attrName>fill.on</p:attrName>
                                        </p:attrNameLst>
                                      </p:cBhvr>
                                      <p:to>
                                        <p:strVal val="true"/>
                                      </p:to>
                                    </p:set>
                                  </p:childTnLst>
                                  <p:subTnLst>
                                    <p:audio>
                                      <p:cMediaNode>
                                        <p:cTn display="0" masterRel="sameClick">
                                          <p:stCondLst>
                                            <p:cond evt="begin" delay="0">
                                              <p:tn val="39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88"/>
                  </p:tgtEl>
                </p:cond>
              </p:nextCondLst>
            </p:seq>
            <p:seq concurrent="1" nextAc="seek">
              <p:cTn id="402" restart="whenNotActive" fill="hold" evtFilter="cancelBubble" nodeType="interactiveSeq">
                <p:stCondLst>
                  <p:cond evt="onClick" delay="0">
                    <p:tgtEl>
                      <p:spTgt spid="289"/>
                    </p:tgtEl>
                  </p:cond>
                </p:stCondLst>
                <p:endSync evt="end" delay="0">
                  <p:rtn val="all"/>
                </p:endSync>
                <p:childTnLst>
                  <p:par>
                    <p:cTn id="403" fill="hold">
                      <p:stCondLst>
                        <p:cond delay="0"/>
                      </p:stCondLst>
                      <p:childTnLst>
                        <p:par>
                          <p:cTn id="404" fill="hold">
                            <p:stCondLst>
                              <p:cond delay="0"/>
                            </p:stCondLst>
                            <p:childTnLst>
                              <p:par>
                                <p:cTn id="4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06" dur="250" autoRev="1" fill="remove"/>
                                        <p:tgtEl>
                                          <p:spTgt spid="289"/>
                                        </p:tgtEl>
                                        <p:attrNameLst>
                                          <p:attrName>style.color</p:attrName>
                                        </p:attrNameLst>
                                      </p:cBhvr>
                                      <p:to>
                                        <a:srgbClr val="FF3399"/>
                                      </p:to>
                                    </p:animClr>
                                    <p:animClr clrSpc="rgb" dir="cw">
                                      <p:cBhvr>
                                        <p:cTn id="407" dur="250" autoRev="1" fill="remove"/>
                                        <p:tgtEl>
                                          <p:spTgt spid="289"/>
                                        </p:tgtEl>
                                        <p:attrNameLst>
                                          <p:attrName>fillcolor</p:attrName>
                                        </p:attrNameLst>
                                      </p:cBhvr>
                                      <p:to>
                                        <a:srgbClr val="FF3399"/>
                                      </p:to>
                                    </p:animClr>
                                    <p:set>
                                      <p:cBhvr>
                                        <p:cTn id="408" dur="250" autoRev="1" fill="remove"/>
                                        <p:tgtEl>
                                          <p:spTgt spid="289"/>
                                        </p:tgtEl>
                                        <p:attrNameLst>
                                          <p:attrName>fill.type</p:attrName>
                                        </p:attrNameLst>
                                      </p:cBhvr>
                                      <p:to>
                                        <p:strVal val="solid"/>
                                      </p:to>
                                    </p:set>
                                    <p:set>
                                      <p:cBhvr>
                                        <p:cTn id="409" dur="250" autoRev="1" fill="remove"/>
                                        <p:tgtEl>
                                          <p:spTgt spid="289"/>
                                        </p:tgtEl>
                                        <p:attrNameLst>
                                          <p:attrName>fill.on</p:attrName>
                                        </p:attrNameLst>
                                      </p:cBhvr>
                                      <p:to>
                                        <p:strVal val="true"/>
                                      </p:to>
                                    </p:set>
                                  </p:childTnLst>
                                  <p:subTnLst>
                                    <p:audio>
                                      <p:cMediaNode>
                                        <p:cTn display="0" masterRel="sameClick">
                                          <p:stCondLst>
                                            <p:cond evt="begin" delay="0">
                                              <p:tn val="40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89"/>
                  </p:tgtEl>
                </p:cond>
              </p:nextCondLst>
            </p:seq>
            <p:seq concurrent="1" nextAc="seek">
              <p:cTn id="410" restart="whenNotActive" fill="hold" evtFilter="cancelBubble" nodeType="interactiveSeq">
                <p:stCondLst>
                  <p:cond evt="onClick" delay="0">
                    <p:tgtEl>
                      <p:spTgt spid="290"/>
                    </p:tgtEl>
                  </p:cond>
                </p:stCondLst>
                <p:endSync evt="end" delay="0">
                  <p:rtn val="all"/>
                </p:endSync>
                <p:childTnLst>
                  <p:par>
                    <p:cTn id="411" fill="hold">
                      <p:stCondLst>
                        <p:cond delay="0"/>
                      </p:stCondLst>
                      <p:childTnLst>
                        <p:par>
                          <p:cTn id="412" fill="hold">
                            <p:stCondLst>
                              <p:cond delay="0"/>
                            </p:stCondLst>
                            <p:childTnLst>
                              <p:par>
                                <p:cTn id="4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4" dur="250" autoRev="1" fill="remove"/>
                                        <p:tgtEl>
                                          <p:spTgt spid="290"/>
                                        </p:tgtEl>
                                        <p:attrNameLst>
                                          <p:attrName>style.color</p:attrName>
                                        </p:attrNameLst>
                                      </p:cBhvr>
                                      <p:to>
                                        <a:srgbClr val="FF3399"/>
                                      </p:to>
                                    </p:animClr>
                                    <p:animClr clrSpc="rgb" dir="cw">
                                      <p:cBhvr>
                                        <p:cTn id="415" dur="250" autoRev="1" fill="remove"/>
                                        <p:tgtEl>
                                          <p:spTgt spid="290"/>
                                        </p:tgtEl>
                                        <p:attrNameLst>
                                          <p:attrName>fillcolor</p:attrName>
                                        </p:attrNameLst>
                                      </p:cBhvr>
                                      <p:to>
                                        <a:srgbClr val="FF3399"/>
                                      </p:to>
                                    </p:animClr>
                                    <p:set>
                                      <p:cBhvr>
                                        <p:cTn id="416" dur="250" autoRev="1" fill="remove"/>
                                        <p:tgtEl>
                                          <p:spTgt spid="290"/>
                                        </p:tgtEl>
                                        <p:attrNameLst>
                                          <p:attrName>fill.type</p:attrName>
                                        </p:attrNameLst>
                                      </p:cBhvr>
                                      <p:to>
                                        <p:strVal val="solid"/>
                                      </p:to>
                                    </p:set>
                                    <p:set>
                                      <p:cBhvr>
                                        <p:cTn id="417" dur="250" autoRev="1" fill="remove"/>
                                        <p:tgtEl>
                                          <p:spTgt spid="290"/>
                                        </p:tgtEl>
                                        <p:attrNameLst>
                                          <p:attrName>fill.on</p:attrName>
                                        </p:attrNameLst>
                                      </p:cBhvr>
                                      <p:to>
                                        <p:strVal val="true"/>
                                      </p:to>
                                    </p:set>
                                  </p:childTnLst>
                                  <p:subTnLst>
                                    <p:audio>
                                      <p:cMediaNode>
                                        <p:cTn display="0" masterRel="sameClick">
                                          <p:stCondLst>
                                            <p:cond evt="begin" delay="0">
                                              <p:tn val="41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90"/>
                  </p:tgtEl>
                </p:cond>
              </p:nextCondLst>
            </p:seq>
            <p:seq concurrent="1" nextAc="seek">
              <p:cTn id="418" restart="whenNotActive" fill="hold" evtFilter="cancelBubble" nodeType="interactiveSeq">
                <p:stCondLst>
                  <p:cond evt="onClick" delay="0">
                    <p:tgtEl>
                      <p:spTgt spid="291"/>
                    </p:tgtEl>
                  </p:cond>
                </p:stCondLst>
                <p:endSync evt="end" delay="0">
                  <p:rtn val="all"/>
                </p:endSync>
                <p:childTnLst>
                  <p:par>
                    <p:cTn id="419" fill="hold">
                      <p:stCondLst>
                        <p:cond delay="0"/>
                      </p:stCondLst>
                      <p:childTnLst>
                        <p:par>
                          <p:cTn id="420" fill="hold">
                            <p:stCondLst>
                              <p:cond delay="0"/>
                            </p:stCondLst>
                            <p:childTnLst>
                              <p:par>
                                <p:cTn id="4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22" dur="250" autoRev="1" fill="remove"/>
                                        <p:tgtEl>
                                          <p:spTgt spid="291"/>
                                        </p:tgtEl>
                                        <p:attrNameLst>
                                          <p:attrName>style.color</p:attrName>
                                        </p:attrNameLst>
                                      </p:cBhvr>
                                      <p:to>
                                        <a:srgbClr val="FF3399"/>
                                      </p:to>
                                    </p:animClr>
                                    <p:animClr clrSpc="rgb" dir="cw">
                                      <p:cBhvr>
                                        <p:cTn id="423" dur="250" autoRev="1" fill="remove"/>
                                        <p:tgtEl>
                                          <p:spTgt spid="291"/>
                                        </p:tgtEl>
                                        <p:attrNameLst>
                                          <p:attrName>fillcolor</p:attrName>
                                        </p:attrNameLst>
                                      </p:cBhvr>
                                      <p:to>
                                        <a:srgbClr val="FF3399"/>
                                      </p:to>
                                    </p:animClr>
                                    <p:set>
                                      <p:cBhvr>
                                        <p:cTn id="424" dur="250" autoRev="1" fill="remove"/>
                                        <p:tgtEl>
                                          <p:spTgt spid="291"/>
                                        </p:tgtEl>
                                        <p:attrNameLst>
                                          <p:attrName>fill.type</p:attrName>
                                        </p:attrNameLst>
                                      </p:cBhvr>
                                      <p:to>
                                        <p:strVal val="solid"/>
                                      </p:to>
                                    </p:set>
                                    <p:set>
                                      <p:cBhvr>
                                        <p:cTn id="425" dur="250" autoRev="1" fill="remove"/>
                                        <p:tgtEl>
                                          <p:spTgt spid="291"/>
                                        </p:tgtEl>
                                        <p:attrNameLst>
                                          <p:attrName>fill.on</p:attrName>
                                        </p:attrNameLst>
                                      </p:cBhvr>
                                      <p:to>
                                        <p:strVal val="true"/>
                                      </p:to>
                                    </p:set>
                                  </p:childTnLst>
                                  <p:subTnLst>
                                    <p:audio>
                                      <p:cMediaNode>
                                        <p:cTn display="0" masterRel="sameClick">
                                          <p:stCondLst>
                                            <p:cond evt="begin" delay="0">
                                              <p:tn val="42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91"/>
                  </p:tgtEl>
                </p:cond>
              </p:nextCondLst>
            </p:seq>
            <p:seq concurrent="1" nextAc="seek">
              <p:cTn id="426" restart="whenNotActive" fill="hold" evtFilter="cancelBubble" nodeType="interactiveSeq">
                <p:stCondLst>
                  <p:cond evt="onClick" delay="0">
                    <p:tgtEl>
                      <p:spTgt spid="292"/>
                    </p:tgtEl>
                  </p:cond>
                </p:stCondLst>
                <p:endSync evt="end" delay="0">
                  <p:rtn val="all"/>
                </p:endSync>
                <p:childTnLst>
                  <p:par>
                    <p:cTn id="427" fill="hold">
                      <p:stCondLst>
                        <p:cond delay="0"/>
                      </p:stCondLst>
                      <p:childTnLst>
                        <p:par>
                          <p:cTn id="428" fill="hold">
                            <p:stCondLst>
                              <p:cond delay="0"/>
                            </p:stCondLst>
                            <p:childTnLst>
                              <p:par>
                                <p:cTn id="4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0" dur="250" autoRev="1" fill="remove"/>
                                        <p:tgtEl>
                                          <p:spTgt spid="292"/>
                                        </p:tgtEl>
                                        <p:attrNameLst>
                                          <p:attrName>style.color</p:attrName>
                                        </p:attrNameLst>
                                      </p:cBhvr>
                                      <p:to>
                                        <a:srgbClr val="FF3399"/>
                                      </p:to>
                                    </p:animClr>
                                    <p:animClr clrSpc="rgb" dir="cw">
                                      <p:cBhvr>
                                        <p:cTn id="431" dur="250" autoRev="1" fill="remove"/>
                                        <p:tgtEl>
                                          <p:spTgt spid="292"/>
                                        </p:tgtEl>
                                        <p:attrNameLst>
                                          <p:attrName>fillcolor</p:attrName>
                                        </p:attrNameLst>
                                      </p:cBhvr>
                                      <p:to>
                                        <a:srgbClr val="FF3399"/>
                                      </p:to>
                                    </p:animClr>
                                    <p:set>
                                      <p:cBhvr>
                                        <p:cTn id="432" dur="250" autoRev="1" fill="remove"/>
                                        <p:tgtEl>
                                          <p:spTgt spid="292"/>
                                        </p:tgtEl>
                                        <p:attrNameLst>
                                          <p:attrName>fill.type</p:attrName>
                                        </p:attrNameLst>
                                      </p:cBhvr>
                                      <p:to>
                                        <p:strVal val="solid"/>
                                      </p:to>
                                    </p:set>
                                    <p:set>
                                      <p:cBhvr>
                                        <p:cTn id="433" dur="250" autoRev="1" fill="remove"/>
                                        <p:tgtEl>
                                          <p:spTgt spid="292"/>
                                        </p:tgtEl>
                                        <p:attrNameLst>
                                          <p:attrName>fill.on</p:attrName>
                                        </p:attrNameLst>
                                      </p:cBhvr>
                                      <p:to>
                                        <p:strVal val="true"/>
                                      </p:to>
                                    </p:set>
                                  </p:childTnLst>
                                  <p:subTnLst>
                                    <p:audio>
                                      <p:cMediaNode>
                                        <p:cTn display="0" masterRel="sameClick">
                                          <p:stCondLst>
                                            <p:cond evt="begin" delay="0">
                                              <p:tn val="42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92"/>
                  </p:tgtEl>
                </p:cond>
              </p:nextCondLst>
            </p:seq>
            <p:seq concurrent="1" nextAc="seek">
              <p:cTn id="434" restart="whenNotActive" fill="hold" evtFilter="cancelBubble" nodeType="interactiveSeq">
                <p:stCondLst>
                  <p:cond evt="onClick" delay="0">
                    <p:tgtEl>
                      <p:spTgt spid="293"/>
                    </p:tgtEl>
                  </p:cond>
                </p:stCondLst>
                <p:endSync evt="end" delay="0">
                  <p:rtn val="all"/>
                </p:endSync>
                <p:childTnLst>
                  <p:par>
                    <p:cTn id="435" fill="hold">
                      <p:stCondLst>
                        <p:cond delay="0"/>
                      </p:stCondLst>
                      <p:childTnLst>
                        <p:par>
                          <p:cTn id="436" fill="hold">
                            <p:stCondLst>
                              <p:cond delay="0"/>
                            </p:stCondLst>
                            <p:childTnLst>
                              <p:par>
                                <p:cTn id="4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8" dur="250" autoRev="1" fill="remove"/>
                                        <p:tgtEl>
                                          <p:spTgt spid="293"/>
                                        </p:tgtEl>
                                        <p:attrNameLst>
                                          <p:attrName>style.color</p:attrName>
                                        </p:attrNameLst>
                                      </p:cBhvr>
                                      <p:to>
                                        <a:srgbClr val="FF3399"/>
                                      </p:to>
                                    </p:animClr>
                                    <p:animClr clrSpc="rgb" dir="cw">
                                      <p:cBhvr>
                                        <p:cTn id="439" dur="250" autoRev="1" fill="remove"/>
                                        <p:tgtEl>
                                          <p:spTgt spid="293"/>
                                        </p:tgtEl>
                                        <p:attrNameLst>
                                          <p:attrName>fillcolor</p:attrName>
                                        </p:attrNameLst>
                                      </p:cBhvr>
                                      <p:to>
                                        <a:srgbClr val="FF3399"/>
                                      </p:to>
                                    </p:animClr>
                                    <p:set>
                                      <p:cBhvr>
                                        <p:cTn id="440" dur="250" autoRev="1" fill="remove"/>
                                        <p:tgtEl>
                                          <p:spTgt spid="293"/>
                                        </p:tgtEl>
                                        <p:attrNameLst>
                                          <p:attrName>fill.type</p:attrName>
                                        </p:attrNameLst>
                                      </p:cBhvr>
                                      <p:to>
                                        <p:strVal val="solid"/>
                                      </p:to>
                                    </p:set>
                                    <p:set>
                                      <p:cBhvr>
                                        <p:cTn id="441" dur="250" autoRev="1" fill="remove"/>
                                        <p:tgtEl>
                                          <p:spTgt spid="293"/>
                                        </p:tgtEl>
                                        <p:attrNameLst>
                                          <p:attrName>fill.on</p:attrName>
                                        </p:attrNameLst>
                                      </p:cBhvr>
                                      <p:to>
                                        <p:strVal val="true"/>
                                      </p:to>
                                    </p:set>
                                  </p:childTnLst>
                                  <p:subTnLst>
                                    <p:audio>
                                      <p:cMediaNode>
                                        <p:cTn display="0" masterRel="sameClick">
                                          <p:stCondLst>
                                            <p:cond evt="begin" delay="0">
                                              <p:tn val="43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93"/>
                  </p:tgtEl>
                </p:cond>
              </p:nextCondLst>
            </p:seq>
            <p:seq concurrent="1" nextAc="seek">
              <p:cTn id="442" restart="whenNotActive" fill="hold" evtFilter="cancelBubble" nodeType="interactiveSeq">
                <p:stCondLst>
                  <p:cond evt="onClick" delay="0">
                    <p:tgtEl>
                      <p:spTgt spid="294"/>
                    </p:tgtEl>
                  </p:cond>
                </p:stCondLst>
                <p:endSync evt="end" delay="0">
                  <p:rtn val="all"/>
                </p:endSync>
                <p:childTnLst>
                  <p:par>
                    <p:cTn id="443" fill="hold">
                      <p:stCondLst>
                        <p:cond delay="0"/>
                      </p:stCondLst>
                      <p:childTnLst>
                        <p:par>
                          <p:cTn id="444" fill="hold">
                            <p:stCondLst>
                              <p:cond delay="0"/>
                            </p:stCondLst>
                            <p:childTnLst>
                              <p:par>
                                <p:cTn id="4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46" dur="250" autoRev="1" fill="remove"/>
                                        <p:tgtEl>
                                          <p:spTgt spid="294"/>
                                        </p:tgtEl>
                                        <p:attrNameLst>
                                          <p:attrName>style.color</p:attrName>
                                        </p:attrNameLst>
                                      </p:cBhvr>
                                      <p:to>
                                        <a:srgbClr val="FF3399"/>
                                      </p:to>
                                    </p:animClr>
                                    <p:animClr clrSpc="rgb" dir="cw">
                                      <p:cBhvr>
                                        <p:cTn id="447" dur="250" autoRev="1" fill="remove"/>
                                        <p:tgtEl>
                                          <p:spTgt spid="294"/>
                                        </p:tgtEl>
                                        <p:attrNameLst>
                                          <p:attrName>fillcolor</p:attrName>
                                        </p:attrNameLst>
                                      </p:cBhvr>
                                      <p:to>
                                        <a:srgbClr val="FF3399"/>
                                      </p:to>
                                    </p:animClr>
                                    <p:set>
                                      <p:cBhvr>
                                        <p:cTn id="448" dur="250" autoRev="1" fill="remove"/>
                                        <p:tgtEl>
                                          <p:spTgt spid="294"/>
                                        </p:tgtEl>
                                        <p:attrNameLst>
                                          <p:attrName>fill.type</p:attrName>
                                        </p:attrNameLst>
                                      </p:cBhvr>
                                      <p:to>
                                        <p:strVal val="solid"/>
                                      </p:to>
                                    </p:set>
                                    <p:set>
                                      <p:cBhvr>
                                        <p:cTn id="449" dur="250" autoRev="1" fill="remove"/>
                                        <p:tgtEl>
                                          <p:spTgt spid="294"/>
                                        </p:tgtEl>
                                        <p:attrNameLst>
                                          <p:attrName>fill.on</p:attrName>
                                        </p:attrNameLst>
                                      </p:cBhvr>
                                      <p:to>
                                        <p:strVal val="true"/>
                                      </p:to>
                                    </p:set>
                                  </p:childTnLst>
                                  <p:subTnLst>
                                    <p:audio>
                                      <p:cMediaNode>
                                        <p:cTn display="0" masterRel="sameClick">
                                          <p:stCondLst>
                                            <p:cond evt="begin" delay="0">
                                              <p:tn val="44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94"/>
                  </p:tgtEl>
                </p:cond>
              </p:nextCondLst>
            </p:seq>
            <p:seq concurrent="1" nextAc="seek">
              <p:cTn id="450" restart="whenNotActive" fill="hold" evtFilter="cancelBubble" nodeType="interactiveSeq">
                <p:stCondLst>
                  <p:cond evt="onClick" delay="0">
                    <p:tgtEl>
                      <p:spTgt spid="295"/>
                    </p:tgtEl>
                  </p:cond>
                </p:stCondLst>
                <p:endSync evt="end" delay="0">
                  <p:rtn val="all"/>
                </p:endSync>
                <p:childTnLst>
                  <p:par>
                    <p:cTn id="451" fill="hold">
                      <p:stCondLst>
                        <p:cond delay="0"/>
                      </p:stCondLst>
                      <p:childTnLst>
                        <p:par>
                          <p:cTn id="452" fill="hold">
                            <p:stCondLst>
                              <p:cond delay="0"/>
                            </p:stCondLst>
                            <p:childTnLst>
                              <p:par>
                                <p:cTn id="4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4" dur="250" autoRev="1" fill="remove"/>
                                        <p:tgtEl>
                                          <p:spTgt spid="295"/>
                                        </p:tgtEl>
                                        <p:attrNameLst>
                                          <p:attrName>style.color</p:attrName>
                                        </p:attrNameLst>
                                      </p:cBhvr>
                                      <p:to>
                                        <a:srgbClr val="FF3399"/>
                                      </p:to>
                                    </p:animClr>
                                    <p:animClr clrSpc="rgb" dir="cw">
                                      <p:cBhvr>
                                        <p:cTn id="455" dur="250" autoRev="1" fill="remove"/>
                                        <p:tgtEl>
                                          <p:spTgt spid="295"/>
                                        </p:tgtEl>
                                        <p:attrNameLst>
                                          <p:attrName>fillcolor</p:attrName>
                                        </p:attrNameLst>
                                      </p:cBhvr>
                                      <p:to>
                                        <a:srgbClr val="FF3399"/>
                                      </p:to>
                                    </p:animClr>
                                    <p:set>
                                      <p:cBhvr>
                                        <p:cTn id="456" dur="250" autoRev="1" fill="remove"/>
                                        <p:tgtEl>
                                          <p:spTgt spid="295"/>
                                        </p:tgtEl>
                                        <p:attrNameLst>
                                          <p:attrName>fill.type</p:attrName>
                                        </p:attrNameLst>
                                      </p:cBhvr>
                                      <p:to>
                                        <p:strVal val="solid"/>
                                      </p:to>
                                    </p:set>
                                    <p:set>
                                      <p:cBhvr>
                                        <p:cTn id="457" dur="250" autoRev="1" fill="remove"/>
                                        <p:tgtEl>
                                          <p:spTgt spid="295"/>
                                        </p:tgtEl>
                                        <p:attrNameLst>
                                          <p:attrName>fill.on</p:attrName>
                                        </p:attrNameLst>
                                      </p:cBhvr>
                                      <p:to>
                                        <p:strVal val="true"/>
                                      </p:to>
                                    </p:set>
                                  </p:childTnLst>
                                  <p:subTnLst>
                                    <p:audio>
                                      <p:cMediaNode>
                                        <p:cTn display="0" masterRel="sameClick">
                                          <p:stCondLst>
                                            <p:cond evt="begin" delay="0">
                                              <p:tn val="45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95"/>
                  </p:tgtEl>
                </p:cond>
              </p:nextCondLst>
            </p:seq>
            <p:seq concurrent="1" nextAc="seek">
              <p:cTn id="458" restart="whenNotActive" fill="hold" evtFilter="cancelBubble" nodeType="interactiveSeq">
                <p:stCondLst>
                  <p:cond evt="onClick" delay="0">
                    <p:tgtEl>
                      <p:spTgt spid="296"/>
                    </p:tgtEl>
                  </p:cond>
                </p:stCondLst>
                <p:endSync evt="end" delay="0">
                  <p:rtn val="all"/>
                </p:endSync>
                <p:childTnLst>
                  <p:par>
                    <p:cTn id="459" fill="hold">
                      <p:stCondLst>
                        <p:cond delay="0"/>
                      </p:stCondLst>
                      <p:childTnLst>
                        <p:par>
                          <p:cTn id="460" fill="hold">
                            <p:stCondLst>
                              <p:cond delay="0"/>
                            </p:stCondLst>
                            <p:childTnLst>
                              <p:par>
                                <p:cTn id="4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2" dur="250" autoRev="1" fill="remove"/>
                                        <p:tgtEl>
                                          <p:spTgt spid="296"/>
                                        </p:tgtEl>
                                        <p:attrNameLst>
                                          <p:attrName>style.color</p:attrName>
                                        </p:attrNameLst>
                                      </p:cBhvr>
                                      <p:to>
                                        <a:srgbClr val="FF3399"/>
                                      </p:to>
                                    </p:animClr>
                                    <p:animClr clrSpc="rgb" dir="cw">
                                      <p:cBhvr>
                                        <p:cTn id="463" dur="250" autoRev="1" fill="remove"/>
                                        <p:tgtEl>
                                          <p:spTgt spid="296"/>
                                        </p:tgtEl>
                                        <p:attrNameLst>
                                          <p:attrName>fillcolor</p:attrName>
                                        </p:attrNameLst>
                                      </p:cBhvr>
                                      <p:to>
                                        <a:srgbClr val="FF3399"/>
                                      </p:to>
                                    </p:animClr>
                                    <p:set>
                                      <p:cBhvr>
                                        <p:cTn id="464" dur="250" autoRev="1" fill="remove"/>
                                        <p:tgtEl>
                                          <p:spTgt spid="296"/>
                                        </p:tgtEl>
                                        <p:attrNameLst>
                                          <p:attrName>fill.type</p:attrName>
                                        </p:attrNameLst>
                                      </p:cBhvr>
                                      <p:to>
                                        <p:strVal val="solid"/>
                                      </p:to>
                                    </p:set>
                                    <p:set>
                                      <p:cBhvr>
                                        <p:cTn id="465" dur="250" autoRev="1" fill="remove"/>
                                        <p:tgtEl>
                                          <p:spTgt spid="296"/>
                                        </p:tgtEl>
                                        <p:attrNameLst>
                                          <p:attrName>fill.on</p:attrName>
                                        </p:attrNameLst>
                                      </p:cBhvr>
                                      <p:to>
                                        <p:strVal val="true"/>
                                      </p:to>
                                    </p:set>
                                  </p:childTnLst>
                                  <p:subTnLst>
                                    <p:audio>
                                      <p:cMediaNode>
                                        <p:cTn display="0" masterRel="sameClick">
                                          <p:stCondLst>
                                            <p:cond evt="begin" delay="0">
                                              <p:tn val="46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96"/>
                  </p:tgtEl>
                </p:cond>
              </p:nextCondLst>
            </p:seq>
            <p:seq concurrent="1" nextAc="seek">
              <p:cTn id="466" restart="whenNotActive" fill="hold" evtFilter="cancelBubble" nodeType="interactiveSeq">
                <p:stCondLst>
                  <p:cond evt="onClick" delay="0">
                    <p:tgtEl>
                      <p:spTgt spid="297"/>
                    </p:tgtEl>
                  </p:cond>
                </p:stCondLst>
                <p:endSync evt="end" delay="0">
                  <p:rtn val="all"/>
                </p:endSync>
                <p:childTnLst>
                  <p:par>
                    <p:cTn id="467" fill="hold">
                      <p:stCondLst>
                        <p:cond delay="0"/>
                      </p:stCondLst>
                      <p:childTnLst>
                        <p:par>
                          <p:cTn id="468" fill="hold">
                            <p:stCondLst>
                              <p:cond delay="0"/>
                            </p:stCondLst>
                            <p:childTnLst>
                              <p:par>
                                <p:cTn id="4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0" dur="250" autoRev="1" fill="remove"/>
                                        <p:tgtEl>
                                          <p:spTgt spid="297"/>
                                        </p:tgtEl>
                                        <p:attrNameLst>
                                          <p:attrName>style.color</p:attrName>
                                        </p:attrNameLst>
                                      </p:cBhvr>
                                      <p:to>
                                        <a:srgbClr val="FF3399"/>
                                      </p:to>
                                    </p:animClr>
                                    <p:animClr clrSpc="rgb" dir="cw">
                                      <p:cBhvr>
                                        <p:cTn id="471" dur="250" autoRev="1" fill="remove"/>
                                        <p:tgtEl>
                                          <p:spTgt spid="297"/>
                                        </p:tgtEl>
                                        <p:attrNameLst>
                                          <p:attrName>fillcolor</p:attrName>
                                        </p:attrNameLst>
                                      </p:cBhvr>
                                      <p:to>
                                        <a:srgbClr val="FF3399"/>
                                      </p:to>
                                    </p:animClr>
                                    <p:set>
                                      <p:cBhvr>
                                        <p:cTn id="472" dur="250" autoRev="1" fill="remove"/>
                                        <p:tgtEl>
                                          <p:spTgt spid="297"/>
                                        </p:tgtEl>
                                        <p:attrNameLst>
                                          <p:attrName>fill.type</p:attrName>
                                        </p:attrNameLst>
                                      </p:cBhvr>
                                      <p:to>
                                        <p:strVal val="solid"/>
                                      </p:to>
                                    </p:set>
                                    <p:set>
                                      <p:cBhvr>
                                        <p:cTn id="473" dur="250" autoRev="1" fill="remove"/>
                                        <p:tgtEl>
                                          <p:spTgt spid="297"/>
                                        </p:tgtEl>
                                        <p:attrNameLst>
                                          <p:attrName>fill.on</p:attrName>
                                        </p:attrNameLst>
                                      </p:cBhvr>
                                      <p:to>
                                        <p:strVal val="true"/>
                                      </p:to>
                                    </p:set>
                                  </p:childTnLst>
                                  <p:subTnLst>
                                    <p:audio>
                                      <p:cMediaNode>
                                        <p:cTn display="0" masterRel="sameClick">
                                          <p:stCondLst>
                                            <p:cond evt="begin" delay="0">
                                              <p:tn val="46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97"/>
                  </p:tgtEl>
                </p:cond>
              </p:nextCondLst>
            </p:seq>
            <p:seq concurrent="1" nextAc="seek">
              <p:cTn id="474" restart="whenNotActive" fill="hold" evtFilter="cancelBubble" nodeType="interactiveSeq">
                <p:stCondLst>
                  <p:cond evt="onClick" delay="0">
                    <p:tgtEl>
                      <p:spTgt spid="298"/>
                    </p:tgtEl>
                  </p:cond>
                </p:stCondLst>
                <p:endSync evt="end" delay="0">
                  <p:rtn val="all"/>
                </p:endSync>
                <p:childTnLst>
                  <p:par>
                    <p:cTn id="475" fill="hold">
                      <p:stCondLst>
                        <p:cond delay="0"/>
                      </p:stCondLst>
                      <p:childTnLst>
                        <p:par>
                          <p:cTn id="476" fill="hold">
                            <p:stCondLst>
                              <p:cond delay="0"/>
                            </p:stCondLst>
                            <p:childTnLst>
                              <p:par>
                                <p:cTn id="4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8" dur="250" autoRev="1" fill="remove"/>
                                        <p:tgtEl>
                                          <p:spTgt spid="298"/>
                                        </p:tgtEl>
                                        <p:attrNameLst>
                                          <p:attrName>style.color</p:attrName>
                                        </p:attrNameLst>
                                      </p:cBhvr>
                                      <p:to>
                                        <a:srgbClr val="FF3399"/>
                                      </p:to>
                                    </p:animClr>
                                    <p:animClr clrSpc="rgb" dir="cw">
                                      <p:cBhvr>
                                        <p:cTn id="479" dur="250" autoRev="1" fill="remove"/>
                                        <p:tgtEl>
                                          <p:spTgt spid="298"/>
                                        </p:tgtEl>
                                        <p:attrNameLst>
                                          <p:attrName>fillcolor</p:attrName>
                                        </p:attrNameLst>
                                      </p:cBhvr>
                                      <p:to>
                                        <a:srgbClr val="FF3399"/>
                                      </p:to>
                                    </p:animClr>
                                    <p:set>
                                      <p:cBhvr>
                                        <p:cTn id="480" dur="250" autoRev="1" fill="remove"/>
                                        <p:tgtEl>
                                          <p:spTgt spid="298"/>
                                        </p:tgtEl>
                                        <p:attrNameLst>
                                          <p:attrName>fill.type</p:attrName>
                                        </p:attrNameLst>
                                      </p:cBhvr>
                                      <p:to>
                                        <p:strVal val="solid"/>
                                      </p:to>
                                    </p:set>
                                    <p:set>
                                      <p:cBhvr>
                                        <p:cTn id="481" dur="250" autoRev="1" fill="remove"/>
                                        <p:tgtEl>
                                          <p:spTgt spid="298"/>
                                        </p:tgtEl>
                                        <p:attrNameLst>
                                          <p:attrName>fill.on</p:attrName>
                                        </p:attrNameLst>
                                      </p:cBhvr>
                                      <p:to>
                                        <p:strVal val="true"/>
                                      </p:to>
                                    </p:set>
                                  </p:childTnLst>
                                  <p:subTnLst>
                                    <p:audio>
                                      <p:cMediaNode>
                                        <p:cTn display="0" masterRel="sameClick">
                                          <p:stCondLst>
                                            <p:cond evt="begin" delay="0">
                                              <p:tn val="47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98"/>
                  </p:tgtEl>
                </p:cond>
              </p:nextCondLst>
            </p:seq>
            <p:seq concurrent="1" nextAc="seek">
              <p:cTn id="482" restart="whenNotActive" fill="hold" evtFilter="cancelBubble" nodeType="interactiveSeq">
                <p:stCondLst>
                  <p:cond evt="onClick" delay="0">
                    <p:tgtEl>
                      <p:spTgt spid="299"/>
                    </p:tgtEl>
                  </p:cond>
                </p:stCondLst>
                <p:endSync evt="end" delay="0">
                  <p:rtn val="all"/>
                </p:endSync>
                <p:childTnLst>
                  <p:par>
                    <p:cTn id="483" fill="hold">
                      <p:stCondLst>
                        <p:cond delay="0"/>
                      </p:stCondLst>
                      <p:childTnLst>
                        <p:par>
                          <p:cTn id="484" fill="hold">
                            <p:stCondLst>
                              <p:cond delay="0"/>
                            </p:stCondLst>
                            <p:childTnLst>
                              <p:par>
                                <p:cTn id="4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86" dur="250" autoRev="1" fill="remove"/>
                                        <p:tgtEl>
                                          <p:spTgt spid="299"/>
                                        </p:tgtEl>
                                        <p:attrNameLst>
                                          <p:attrName>style.color</p:attrName>
                                        </p:attrNameLst>
                                      </p:cBhvr>
                                      <p:to>
                                        <a:srgbClr val="FF3399"/>
                                      </p:to>
                                    </p:animClr>
                                    <p:animClr clrSpc="rgb" dir="cw">
                                      <p:cBhvr>
                                        <p:cTn id="487" dur="250" autoRev="1" fill="remove"/>
                                        <p:tgtEl>
                                          <p:spTgt spid="299"/>
                                        </p:tgtEl>
                                        <p:attrNameLst>
                                          <p:attrName>fillcolor</p:attrName>
                                        </p:attrNameLst>
                                      </p:cBhvr>
                                      <p:to>
                                        <a:srgbClr val="FF3399"/>
                                      </p:to>
                                    </p:animClr>
                                    <p:set>
                                      <p:cBhvr>
                                        <p:cTn id="488" dur="250" autoRev="1" fill="remove"/>
                                        <p:tgtEl>
                                          <p:spTgt spid="299"/>
                                        </p:tgtEl>
                                        <p:attrNameLst>
                                          <p:attrName>fill.type</p:attrName>
                                        </p:attrNameLst>
                                      </p:cBhvr>
                                      <p:to>
                                        <p:strVal val="solid"/>
                                      </p:to>
                                    </p:set>
                                    <p:set>
                                      <p:cBhvr>
                                        <p:cTn id="489" dur="250" autoRev="1" fill="remove"/>
                                        <p:tgtEl>
                                          <p:spTgt spid="299"/>
                                        </p:tgtEl>
                                        <p:attrNameLst>
                                          <p:attrName>fill.on</p:attrName>
                                        </p:attrNameLst>
                                      </p:cBhvr>
                                      <p:to>
                                        <p:strVal val="true"/>
                                      </p:to>
                                    </p:set>
                                  </p:childTnLst>
                                  <p:subTnLst>
                                    <p:audio>
                                      <p:cMediaNode>
                                        <p:cTn display="0" masterRel="sameClick">
                                          <p:stCondLst>
                                            <p:cond evt="begin" delay="0">
                                              <p:tn val="48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99"/>
                  </p:tgtEl>
                </p:cond>
              </p:nextCondLst>
            </p:seq>
            <p:seq concurrent="1" nextAc="seek">
              <p:cTn id="490" restart="whenNotActive" fill="hold" evtFilter="cancelBubble" nodeType="interactiveSeq">
                <p:stCondLst>
                  <p:cond evt="onClick" delay="0">
                    <p:tgtEl>
                      <p:spTgt spid="300"/>
                    </p:tgtEl>
                  </p:cond>
                </p:stCondLst>
                <p:endSync evt="end" delay="0">
                  <p:rtn val="all"/>
                </p:endSync>
                <p:childTnLst>
                  <p:par>
                    <p:cTn id="491" fill="hold">
                      <p:stCondLst>
                        <p:cond delay="0"/>
                      </p:stCondLst>
                      <p:childTnLst>
                        <p:par>
                          <p:cTn id="492" fill="hold">
                            <p:stCondLst>
                              <p:cond delay="0"/>
                            </p:stCondLst>
                            <p:childTnLst>
                              <p:par>
                                <p:cTn id="4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4" dur="250" autoRev="1" fill="remove"/>
                                        <p:tgtEl>
                                          <p:spTgt spid="300"/>
                                        </p:tgtEl>
                                        <p:attrNameLst>
                                          <p:attrName>style.color</p:attrName>
                                        </p:attrNameLst>
                                      </p:cBhvr>
                                      <p:to>
                                        <a:srgbClr val="FF3399"/>
                                      </p:to>
                                    </p:animClr>
                                    <p:animClr clrSpc="rgb" dir="cw">
                                      <p:cBhvr>
                                        <p:cTn id="495" dur="250" autoRev="1" fill="remove"/>
                                        <p:tgtEl>
                                          <p:spTgt spid="300"/>
                                        </p:tgtEl>
                                        <p:attrNameLst>
                                          <p:attrName>fillcolor</p:attrName>
                                        </p:attrNameLst>
                                      </p:cBhvr>
                                      <p:to>
                                        <a:srgbClr val="FF3399"/>
                                      </p:to>
                                    </p:animClr>
                                    <p:set>
                                      <p:cBhvr>
                                        <p:cTn id="496" dur="250" autoRev="1" fill="remove"/>
                                        <p:tgtEl>
                                          <p:spTgt spid="300"/>
                                        </p:tgtEl>
                                        <p:attrNameLst>
                                          <p:attrName>fill.type</p:attrName>
                                        </p:attrNameLst>
                                      </p:cBhvr>
                                      <p:to>
                                        <p:strVal val="solid"/>
                                      </p:to>
                                    </p:set>
                                    <p:set>
                                      <p:cBhvr>
                                        <p:cTn id="497" dur="250" autoRev="1" fill="remove"/>
                                        <p:tgtEl>
                                          <p:spTgt spid="300"/>
                                        </p:tgtEl>
                                        <p:attrNameLst>
                                          <p:attrName>fill.on</p:attrName>
                                        </p:attrNameLst>
                                      </p:cBhvr>
                                      <p:to>
                                        <p:strVal val="true"/>
                                      </p:to>
                                    </p:set>
                                  </p:childTnLst>
                                  <p:subTnLst>
                                    <p:audio>
                                      <p:cMediaNode>
                                        <p:cTn display="0" masterRel="sameClick">
                                          <p:stCondLst>
                                            <p:cond evt="begin" delay="0">
                                              <p:tn val="49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00"/>
                  </p:tgtEl>
                </p:cond>
              </p:nextCondLst>
            </p:seq>
            <p:seq concurrent="1" nextAc="seek">
              <p:cTn id="498" restart="whenNotActive" fill="hold" evtFilter="cancelBubble" nodeType="interactiveSeq">
                <p:stCondLst>
                  <p:cond evt="onClick" delay="0">
                    <p:tgtEl>
                      <p:spTgt spid="301"/>
                    </p:tgtEl>
                  </p:cond>
                </p:stCondLst>
                <p:endSync evt="end" delay="0">
                  <p:rtn val="all"/>
                </p:endSync>
                <p:childTnLst>
                  <p:par>
                    <p:cTn id="499" fill="hold">
                      <p:stCondLst>
                        <p:cond delay="0"/>
                      </p:stCondLst>
                      <p:childTnLst>
                        <p:par>
                          <p:cTn id="500" fill="hold">
                            <p:stCondLst>
                              <p:cond delay="0"/>
                            </p:stCondLst>
                            <p:childTnLst>
                              <p:par>
                                <p:cTn id="5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02" dur="250" autoRev="1" fill="remove"/>
                                        <p:tgtEl>
                                          <p:spTgt spid="301"/>
                                        </p:tgtEl>
                                        <p:attrNameLst>
                                          <p:attrName>style.color</p:attrName>
                                        </p:attrNameLst>
                                      </p:cBhvr>
                                      <p:to>
                                        <a:srgbClr val="FF3399"/>
                                      </p:to>
                                    </p:animClr>
                                    <p:animClr clrSpc="rgb" dir="cw">
                                      <p:cBhvr>
                                        <p:cTn id="503" dur="250" autoRev="1" fill="remove"/>
                                        <p:tgtEl>
                                          <p:spTgt spid="301"/>
                                        </p:tgtEl>
                                        <p:attrNameLst>
                                          <p:attrName>fillcolor</p:attrName>
                                        </p:attrNameLst>
                                      </p:cBhvr>
                                      <p:to>
                                        <a:srgbClr val="FF3399"/>
                                      </p:to>
                                    </p:animClr>
                                    <p:set>
                                      <p:cBhvr>
                                        <p:cTn id="504" dur="250" autoRev="1" fill="remove"/>
                                        <p:tgtEl>
                                          <p:spTgt spid="301"/>
                                        </p:tgtEl>
                                        <p:attrNameLst>
                                          <p:attrName>fill.type</p:attrName>
                                        </p:attrNameLst>
                                      </p:cBhvr>
                                      <p:to>
                                        <p:strVal val="solid"/>
                                      </p:to>
                                    </p:set>
                                    <p:set>
                                      <p:cBhvr>
                                        <p:cTn id="505" dur="250" autoRev="1" fill="remove"/>
                                        <p:tgtEl>
                                          <p:spTgt spid="301"/>
                                        </p:tgtEl>
                                        <p:attrNameLst>
                                          <p:attrName>fill.on</p:attrName>
                                        </p:attrNameLst>
                                      </p:cBhvr>
                                      <p:to>
                                        <p:strVal val="true"/>
                                      </p:to>
                                    </p:set>
                                  </p:childTnLst>
                                  <p:subTnLst>
                                    <p:audio>
                                      <p:cMediaNode>
                                        <p:cTn display="0" masterRel="sameClick">
                                          <p:stCondLst>
                                            <p:cond evt="begin" delay="0">
                                              <p:tn val="50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01"/>
                  </p:tgtEl>
                </p:cond>
              </p:nextCondLst>
            </p:seq>
            <p:seq concurrent="1" nextAc="seek">
              <p:cTn id="506" restart="whenNotActive" fill="hold" evtFilter="cancelBubble" nodeType="interactiveSeq">
                <p:stCondLst>
                  <p:cond evt="onClick" delay="0">
                    <p:tgtEl>
                      <p:spTgt spid="302"/>
                    </p:tgtEl>
                  </p:cond>
                </p:stCondLst>
                <p:endSync evt="end" delay="0">
                  <p:rtn val="all"/>
                </p:endSync>
                <p:childTnLst>
                  <p:par>
                    <p:cTn id="507" fill="hold">
                      <p:stCondLst>
                        <p:cond delay="0"/>
                      </p:stCondLst>
                      <p:childTnLst>
                        <p:par>
                          <p:cTn id="508" fill="hold">
                            <p:stCondLst>
                              <p:cond delay="0"/>
                            </p:stCondLst>
                            <p:childTnLst>
                              <p:par>
                                <p:cTn id="5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0" dur="250" autoRev="1" fill="remove"/>
                                        <p:tgtEl>
                                          <p:spTgt spid="302"/>
                                        </p:tgtEl>
                                        <p:attrNameLst>
                                          <p:attrName>style.color</p:attrName>
                                        </p:attrNameLst>
                                      </p:cBhvr>
                                      <p:to>
                                        <a:srgbClr val="FF3399"/>
                                      </p:to>
                                    </p:animClr>
                                    <p:animClr clrSpc="rgb" dir="cw">
                                      <p:cBhvr>
                                        <p:cTn id="511" dur="250" autoRev="1" fill="remove"/>
                                        <p:tgtEl>
                                          <p:spTgt spid="302"/>
                                        </p:tgtEl>
                                        <p:attrNameLst>
                                          <p:attrName>fillcolor</p:attrName>
                                        </p:attrNameLst>
                                      </p:cBhvr>
                                      <p:to>
                                        <a:srgbClr val="FF3399"/>
                                      </p:to>
                                    </p:animClr>
                                    <p:set>
                                      <p:cBhvr>
                                        <p:cTn id="512" dur="250" autoRev="1" fill="remove"/>
                                        <p:tgtEl>
                                          <p:spTgt spid="302"/>
                                        </p:tgtEl>
                                        <p:attrNameLst>
                                          <p:attrName>fill.type</p:attrName>
                                        </p:attrNameLst>
                                      </p:cBhvr>
                                      <p:to>
                                        <p:strVal val="solid"/>
                                      </p:to>
                                    </p:set>
                                    <p:set>
                                      <p:cBhvr>
                                        <p:cTn id="513" dur="250" autoRev="1" fill="remove"/>
                                        <p:tgtEl>
                                          <p:spTgt spid="302"/>
                                        </p:tgtEl>
                                        <p:attrNameLst>
                                          <p:attrName>fill.on</p:attrName>
                                        </p:attrNameLst>
                                      </p:cBhvr>
                                      <p:to>
                                        <p:strVal val="true"/>
                                      </p:to>
                                    </p:set>
                                  </p:childTnLst>
                                  <p:subTnLst>
                                    <p:audio>
                                      <p:cMediaNode>
                                        <p:cTn display="0" masterRel="sameClick">
                                          <p:stCondLst>
                                            <p:cond evt="begin" delay="0">
                                              <p:tn val="50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02"/>
                  </p:tgtEl>
                </p:cond>
              </p:nextCondLst>
            </p:seq>
            <p:seq concurrent="1" nextAc="seek">
              <p:cTn id="514" restart="whenNotActive" fill="hold" evtFilter="cancelBubble" nodeType="interactiveSeq">
                <p:stCondLst>
                  <p:cond evt="onClick" delay="0">
                    <p:tgtEl>
                      <p:spTgt spid="303"/>
                    </p:tgtEl>
                  </p:cond>
                </p:stCondLst>
                <p:endSync evt="end" delay="0">
                  <p:rtn val="all"/>
                </p:endSync>
                <p:childTnLst>
                  <p:par>
                    <p:cTn id="515" fill="hold">
                      <p:stCondLst>
                        <p:cond delay="0"/>
                      </p:stCondLst>
                      <p:childTnLst>
                        <p:par>
                          <p:cTn id="516" fill="hold">
                            <p:stCondLst>
                              <p:cond delay="0"/>
                            </p:stCondLst>
                            <p:childTnLst>
                              <p:par>
                                <p:cTn id="5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8" dur="250" autoRev="1" fill="remove"/>
                                        <p:tgtEl>
                                          <p:spTgt spid="303"/>
                                        </p:tgtEl>
                                        <p:attrNameLst>
                                          <p:attrName>style.color</p:attrName>
                                        </p:attrNameLst>
                                      </p:cBhvr>
                                      <p:to>
                                        <a:srgbClr val="FF3399"/>
                                      </p:to>
                                    </p:animClr>
                                    <p:animClr clrSpc="rgb" dir="cw">
                                      <p:cBhvr>
                                        <p:cTn id="519" dur="250" autoRev="1" fill="remove"/>
                                        <p:tgtEl>
                                          <p:spTgt spid="303"/>
                                        </p:tgtEl>
                                        <p:attrNameLst>
                                          <p:attrName>fillcolor</p:attrName>
                                        </p:attrNameLst>
                                      </p:cBhvr>
                                      <p:to>
                                        <a:srgbClr val="FF3399"/>
                                      </p:to>
                                    </p:animClr>
                                    <p:set>
                                      <p:cBhvr>
                                        <p:cTn id="520" dur="250" autoRev="1" fill="remove"/>
                                        <p:tgtEl>
                                          <p:spTgt spid="303"/>
                                        </p:tgtEl>
                                        <p:attrNameLst>
                                          <p:attrName>fill.type</p:attrName>
                                        </p:attrNameLst>
                                      </p:cBhvr>
                                      <p:to>
                                        <p:strVal val="solid"/>
                                      </p:to>
                                    </p:set>
                                    <p:set>
                                      <p:cBhvr>
                                        <p:cTn id="521" dur="250" autoRev="1" fill="remove"/>
                                        <p:tgtEl>
                                          <p:spTgt spid="303"/>
                                        </p:tgtEl>
                                        <p:attrNameLst>
                                          <p:attrName>fill.on</p:attrName>
                                        </p:attrNameLst>
                                      </p:cBhvr>
                                      <p:to>
                                        <p:strVal val="true"/>
                                      </p:to>
                                    </p:set>
                                  </p:childTnLst>
                                  <p:subTnLst>
                                    <p:audio>
                                      <p:cMediaNode>
                                        <p:cTn display="0" masterRel="sameClick">
                                          <p:stCondLst>
                                            <p:cond evt="begin" delay="0">
                                              <p:tn val="51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03"/>
                  </p:tgtEl>
                </p:cond>
              </p:nextCondLst>
            </p:seq>
            <p:seq concurrent="1" nextAc="seek">
              <p:cTn id="522" restart="whenNotActive" fill="hold" evtFilter="cancelBubble" nodeType="interactiveSeq">
                <p:stCondLst>
                  <p:cond evt="onClick" delay="0">
                    <p:tgtEl>
                      <p:spTgt spid="304"/>
                    </p:tgtEl>
                  </p:cond>
                </p:stCondLst>
                <p:endSync evt="end" delay="0">
                  <p:rtn val="all"/>
                </p:endSync>
                <p:childTnLst>
                  <p:par>
                    <p:cTn id="523" fill="hold">
                      <p:stCondLst>
                        <p:cond delay="0"/>
                      </p:stCondLst>
                      <p:childTnLst>
                        <p:par>
                          <p:cTn id="524" fill="hold">
                            <p:stCondLst>
                              <p:cond delay="0"/>
                            </p:stCondLst>
                            <p:childTnLst>
                              <p:par>
                                <p:cTn id="5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26" dur="250" autoRev="1" fill="remove"/>
                                        <p:tgtEl>
                                          <p:spTgt spid="304"/>
                                        </p:tgtEl>
                                        <p:attrNameLst>
                                          <p:attrName>style.color</p:attrName>
                                        </p:attrNameLst>
                                      </p:cBhvr>
                                      <p:to>
                                        <a:srgbClr val="FF3399"/>
                                      </p:to>
                                    </p:animClr>
                                    <p:animClr clrSpc="rgb" dir="cw">
                                      <p:cBhvr>
                                        <p:cTn id="527" dur="250" autoRev="1" fill="remove"/>
                                        <p:tgtEl>
                                          <p:spTgt spid="304"/>
                                        </p:tgtEl>
                                        <p:attrNameLst>
                                          <p:attrName>fillcolor</p:attrName>
                                        </p:attrNameLst>
                                      </p:cBhvr>
                                      <p:to>
                                        <a:srgbClr val="FF3399"/>
                                      </p:to>
                                    </p:animClr>
                                    <p:set>
                                      <p:cBhvr>
                                        <p:cTn id="528" dur="250" autoRev="1" fill="remove"/>
                                        <p:tgtEl>
                                          <p:spTgt spid="304"/>
                                        </p:tgtEl>
                                        <p:attrNameLst>
                                          <p:attrName>fill.type</p:attrName>
                                        </p:attrNameLst>
                                      </p:cBhvr>
                                      <p:to>
                                        <p:strVal val="solid"/>
                                      </p:to>
                                    </p:set>
                                    <p:set>
                                      <p:cBhvr>
                                        <p:cTn id="529" dur="250" autoRev="1" fill="remove"/>
                                        <p:tgtEl>
                                          <p:spTgt spid="304"/>
                                        </p:tgtEl>
                                        <p:attrNameLst>
                                          <p:attrName>fill.on</p:attrName>
                                        </p:attrNameLst>
                                      </p:cBhvr>
                                      <p:to>
                                        <p:strVal val="true"/>
                                      </p:to>
                                    </p:set>
                                  </p:childTnLst>
                                  <p:subTnLst>
                                    <p:audio>
                                      <p:cMediaNode>
                                        <p:cTn display="0" masterRel="sameClick">
                                          <p:stCondLst>
                                            <p:cond evt="begin" delay="0">
                                              <p:tn val="52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04"/>
                  </p:tgtEl>
                </p:cond>
              </p:nextCondLst>
            </p:seq>
            <p:seq concurrent="1" nextAc="seek">
              <p:cTn id="530" restart="whenNotActive" fill="hold" evtFilter="cancelBubble" nodeType="interactiveSeq">
                <p:stCondLst>
                  <p:cond evt="onClick" delay="0">
                    <p:tgtEl>
                      <p:spTgt spid="305"/>
                    </p:tgtEl>
                  </p:cond>
                </p:stCondLst>
                <p:endSync evt="end" delay="0">
                  <p:rtn val="all"/>
                </p:endSync>
                <p:childTnLst>
                  <p:par>
                    <p:cTn id="531" fill="hold">
                      <p:stCondLst>
                        <p:cond delay="0"/>
                      </p:stCondLst>
                      <p:childTnLst>
                        <p:par>
                          <p:cTn id="532" fill="hold">
                            <p:stCondLst>
                              <p:cond delay="0"/>
                            </p:stCondLst>
                            <p:childTnLst>
                              <p:par>
                                <p:cTn id="5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4" dur="250" autoRev="1" fill="remove"/>
                                        <p:tgtEl>
                                          <p:spTgt spid="305"/>
                                        </p:tgtEl>
                                        <p:attrNameLst>
                                          <p:attrName>style.color</p:attrName>
                                        </p:attrNameLst>
                                      </p:cBhvr>
                                      <p:to>
                                        <a:srgbClr val="FF3399"/>
                                      </p:to>
                                    </p:animClr>
                                    <p:animClr clrSpc="rgb" dir="cw">
                                      <p:cBhvr>
                                        <p:cTn id="535" dur="250" autoRev="1" fill="remove"/>
                                        <p:tgtEl>
                                          <p:spTgt spid="305"/>
                                        </p:tgtEl>
                                        <p:attrNameLst>
                                          <p:attrName>fillcolor</p:attrName>
                                        </p:attrNameLst>
                                      </p:cBhvr>
                                      <p:to>
                                        <a:srgbClr val="FF3399"/>
                                      </p:to>
                                    </p:animClr>
                                    <p:set>
                                      <p:cBhvr>
                                        <p:cTn id="536" dur="250" autoRev="1" fill="remove"/>
                                        <p:tgtEl>
                                          <p:spTgt spid="305"/>
                                        </p:tgtEl>
                                        <p:attrNameLst>
                                          <p:attrName>fill.type</p:attrName>
                                        </p:attrNameLst>
                                      </p:cBhvr>
                                      <p:to>
                                        <p:strVal val="solid"/>
                                      </p:to>
                                    </p:set>
                                    <p:set>
                                      <p:cBhvr>
                                        <p:cTn id="537" dur="250" autoRev="1" fill="remove"/>
                                        <p:tgtEl>
                                          <p:spTgt spid="305"/>
                                        </p:tgtEl>
                                        <p:attrNameLst>
                                          <p:attrName>fill.on</p:attrName>
                                        </p:attrNameLst>
                                      </p:cBhvr>
                                      <p:to>
                                        <p:strVal val="true"/>
                                      </p:to>
                                    </p:set>
                                  </p:childTnLst>
                                  <p:subTnLst>
                                    <p:audio>
                                      <p:cMediaNode>
                                        <p:cTn display="0" masterRel="sameClick">
                                          <p:stCondLst>
                                            <p:cond evt="begin" delay="0">
                                              <p:tn val="53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05"/>
                  </p:tgtEl>
                </p:cond>
              </p:nextCondLst>
            </p:seq>
            <p:seq concurrent="1" nextAc="seek">
              <p:cTn id="538" restart="whenNotActive" fill="hold" evtFilter="cancelBubble" nodeType="interactiveSeq">
                <p:stCondLst>
                  <p:cond evt="onClick" delay="0">
                    <p:tgtEl>
                      <p:spTgt spid="306"/>
                    </p:tgtEl>
                  </p:cond>
                </p:stCondLst>
                <p:endSync evt="end" delay="0">
                  <p:rtn val="all"/>
                </p:endSync>
                <p:childTnLst>
                  <p:par>
                    <p:cTn id="539" fill="hold">
                      <p:stCondLst>
                        <p:cond delay="0"/>
                      </p:stCondLst>
                      <p:childTnLst>
                        <p:par>
                          <p:cTn id="540" fill="hold">
                            <p:stCondLst>
                              <p:cond delay="0"/>
                            </p:stCondLst>
                            <p:childTnLst>
                              <p:par>
                                <p:cTn id="5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2" dur="250" autoRev="1" fill="remove"/>
                                        <p:tgtEl>
                                          <p:spTgt spid="306"/>
                                        </p:tgtEl>
                                        <p:attrNameLst>
                                          <p:attrName>style.color</p:attrName>
                                        </p:attrNameLst>
                                      </p:cBhvr>
                                      <p:to>
                                        <a:srgbClr val="FF3399"/>
                                      </p:to>
                                    </p:animClr>
                                    <p:animClr clrSpc="rgb" dir="cw">
                                      <p:cBhvr>
                                        <p:cTn id="543" dur="250" autoRev="1" fill="remove"/>
                                        <p:tgtEl>
                                          <p:spTgt spid="306"/>
                                        </p:tgtEl>
                                        <p:attrNameLst>
                                          <p:attrName>fillcolor</p:attrName>
                                        </p:attrNameLst>
                                      </p:cBhvr>
                                      <p:to>
                                        <a:srgbClr val="FF3399"/>
                                      </p:to>
                                    </p:animClr>
                                    <p:set>
                                      <p:cBhvr>
                                        <p:cTn id="544" dur="250" autoRev="1" fill="remove"/>
                                        <p:tgtEl>
                                          <p:spTgt spid="306"/>
                                        </p:tgtEl>
                                        <p:attrNameLst>
                                          <p:attrName>fill.type</p:attrName>
                                        </p:attrNameLst>
                                      </p:cBhvr>
                                      <p:to>
                                        <p:strVal val="solid"/>
                                      </p:to>
                                    </p:set>
                                    <p:set>
                                      <p:cBhvr>
                                        <p:cTn id="545" dur="250" autoRev="1" fill="remove"/>
                                        <p:tgtEl>
                                          <p:spTgt spid="306"/>
                                        </p:tgtEl>
                                        <p:attrNameLst>
                                          <p:attrName>fill.on</p:attrName>
                                        </p:attrNameLst>
                                      </p:cBhvr>
                                      <p:to>
                                        <p:strVal val="true"/>
                                      </p:to>
                                    </p:set>
                                  </p:childTnLst>
                                  <p:subTnLst>
                                    <p:audio>
                                      <p:cMediaNode>
                                        <p:cTn display="0" masterRel="sameClick">
                                          <p:stCondLst>
                                            <p:cond evt="begin" delay="0">
                                              <p:tn val="54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06"/>
                  </p:tgtEl>
                </p:cond>
              </p:nextCondLst>
            </p:seq>
            <p:seq concurrent="1" nextAc="seek">
              <p:cTn id="546" restart="whenNotActive" fill="hold" evtFilter="cancelBubble" nodeType="interactiveSeq">
                <p:stCondLst>
                  <p:cond evt="onClick" delay="0">
                    <p:tgtEl>
                      <p:spTgt spid="307"/>
                    </p:tgtEl>
                  </p:cond>
                </p:stCondLst>
                <p:endSync evt="end" delay="0">
                  <p:rtn val="all"/>
                </p:endSync>
                <p:childTnLst>
                  <p:par>
                    <p:cTn id="547" fill="hold">
                      <p:stCondLst>
                        <p:cond delay="0"/>
                      </p:stCondLst>
                      <p:childTnLst>
                        <p:par>
                          <p:cTn id="548" fill="hold">
                            <p:stCondLst>
                              <p:cond delay="0"/>
                            </p:stCondLst>
                            <p:childTnLst>
                              <p:par>
                                <p:cTn id="5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0" dur="250" autoRev="1" fill="remove"/>
                                        <p:tgtEl>
                                          <p:spTgt spid="307"/>
                                        </p:tgtEl>
                                        <p:attrNameLst>
                                          <p:attrName>style.color</p:attrName>
                                        </p:attrNameLst>
                                      </p:cBhvr>
                                      <p:to>
                                        <a:srgbClr val="FF3399"/>
                                      </p:to>
                                    </p:animClr>
                                    <p:animClr clrSpc="rgb" dir="cw">
                                      <p:cBhvr>
                                        <p:cTn id="551" dur="250" autoRev="1" fill="remove"/>
                                        <p:tgtEl>
                                          <p:spTgt spid="307"/>
                                        </p:tgtEl>
                                        <p:attrNameLst>
                                          <p:attrName>fillcolor</p:attrName>
                                        </p:attrNameLst>
                                      </p:cBhvr>
                                      <p:to>
                                        <a:srgbClr val="FF3399"/>
                                      </p:to>
                                    </p:animClr>
                                    <p:set>
                                      <p:cBhvr>
                                        <p:cTn id="552" dur="250" autoRev="1" fill="remove"/>
                                        <p:tgtEl>
                                          <p:spTgt spid="307"/>
                                        </p:tgtEl>
                                        <p:attrNameLst>
                                          <p:attrName>fill.type</p:attrName>
                                        </p:attrNameLst>
                                      </p:cBhvr>
                                      <p:to>
                                        <p:strVal val="solid"/>
                                      </p:to>
                                    </p:set>
                                    <p:set>
                                      <p:cBhvr>
                                        <p:cTn id="553" dur="250" autoRev="1" fill="remove"/>
                                        <p:tgtEl>
                                          <p:spTgt spid="307"/>
                                        </p:tgtEl>
                                        <p:attrNameLst>
                                          <p:attrName>fill.on</p:attrName>
                                        </p:attrNameLst>
                                      </p:cBhvr>
                                      <p:to>
                                        <p:strVal val="true"/>
                                      </p:to>
                                    </p:set>
                                  </p:childTnLst>
                                  <p:subTnLst>
                                    <p:audio>
                                      <p:cMediaNode>
                                        <p:cTn display="0" masterRel="sameClick">
                                          <p:stCondLst>
                                            <p:cond evt="begin" delay="0">
                                              <p:tn val="54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07"/>
                  </p:tgtEl>
                </p:cond>
              </p:nextCondLst>
            </p:seq>
            <p:seq concurrent="1" nextAc="seek">
              <p:cTn id="554" restart="whenNotActive" fill="hold" evtFilter="cancelBubble" nodeType="interactiveSeq">
                <p:stCondLst>
                  <p:cond evt="onClick" delay="0">
                    <p:tgtEl>
                      <p:spTgt spid="308"/>
                    </p:tgtEl>
                  </p:cond>
                </p:stCondLst>
                <p:endSync evt="end" delay="0">
                  <p:rtn val="all"/>
                </p:endSync>
                <p:childTnLst>
                  <p:par>
                    <p:cTn id="555" fill="hold">
                      <p:stCondLst>
                        <p:cond delay="0"/>
                      </p:stCondLst>
                      <p:childTnLst>
                        <p:par>
                          <p:cTn id="556" fill="hold">
                            <p:stCondLst>
                              <p:cond delay="0"/>
                            </p:stCondLst>
                            <p:childTnLst>
                              <p:par>
                                <p:cTn id="5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8" dur="250" autoRev="1" fill="remove"/>
                                        <p:tgtEl>
                                          <p:spTgt spid="308"/>
                                        </p:tgtEl>
                                        <p:attrNameLst>
                                          <p:attrName>style.color</p:attrName>
                                        </p:attrNameLst>
                                      </p:cBhvr>
                                      <p:to>
                                        <a:srgbClr val="FF3399"/>
                                      </p:to>
                                    </p:animClr>
                                    <p:animClr clrSpc="rgb" dir="cw">
                                      <p:cBhvr>
                                        <p:cTn id="559" dur="250" autoRev="1" fill="remove"/>
                                        <p:tgtEl>
                                          <p:spTgt spid="308"/>
                                        </p:tgtEl>
                                        <p:attrNameLst>
                                          <p:attrName>fillcolor</p:attrName>
                                        </p:attrNameLst>
                                      </p:cBhvr>
                                      <p:to>
                                        <a:srgbClr val="FF3399"/>
                                      </p:to>
                                    </p:animClr>
                                    <p:set>
                                      <p:cBhvr>
                                        <p:cTn id="560" dur="250" autoRev="1" fill="remove"/>
                                        <p:tgtEl>
                                          <p:spTgt spid="308"/>
                                        </p:tgtEl>
                                        <p:attrNameLst>
                                          <p:attrName>fill.type</p:attrName>
                                        </p:attrNameLst>
                                      </p:cBhvr>
                                      <p:to>
                                        <p:strVal val="solid"/>
                                      </p:to>
                                    </p:set>
                                    <p:set>
                                      <p:cBhvr>
                                        <p:cTn id="561" dur="250" autoRev="1" fill="remove"/>
                                        <p:tgtEl>
                                          <p:spTgt spid="308"/>
                                        </p:tgtEl>
                                        <p:attrNameLst>
                                          <p:attrName>fill.on</p:attrName>
                                        </p:attrNameLst>
                                      </p:cBhvr>
                                      <p:to>
                                        <p:strVal val="true"/>
                                      </p:to>
                                    </p:set>
                                  </p:childTnLst>
                                  <p:subTnLst>
                                    <p:audio>
                                      <p:cMediaNode>
                                        <p:cTn display="0" masterRel="sameClick">
                                          <p:stCondLst>
                                            <p:cond evt="begin" delay="0">
                                              <p:tn val="55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08"/>
                  </p:tgtEl>
                </p:cond>
              </p:nextCondLst>
            </p:seq>
            <p:seq concurrent="1" nextAc="seek">
              <p:cTn id="562" restart="whenNotActive" fill="hold" evtFilter="cancelBubble" nodeType="interactiveSeq">
                <p:stCondLst>
                  <p:cond evt="onClick" delay="0">
                    <p:tgtEl>
                      <p:spTgt spid="309"/>
                    </p:tgtEl>
                  </p:cond>
                </p:stCondLst>
                <p:endSync evt="end" delay="0">
                  <p:rtn val="all"/>
                </p:endSync>
                <p:childTnLst>
                  <p:par>
                    <p:cTn id="563" fill="hold">
                      <p:stCondLst>
                        <p:cond delay="0"/>
                      </p:stCondLst>
                      <p:childTnLst>
                        <p:par>
                          <p:cTn id="564" fill="hold">
                            <p:stCondLst>
                              <p:cond delay="0"/>
                            </p:stCondLst>
                            <p:childTnLst>
                              <p:par>
                                <p:cTn id="5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66" dur="250" autoRev="1" fill="remove"/>
                                        <p:tgtEl>
                                          <p:spTgt spid="309"/>
                                        </p:tgtEl>
                                        <p:attrNameLst>
                                          <p:attrName>style.color</p:attrName>
                                        </p:attrNameLst>
                                      </p:cBhvr>
                                      <p:to>
                                        <a:srgbClr val="FF3399"/>
                                      </p:to>
                                    </p:animClr>
                                    <p:animClr clrSpc="rgb" dir="cw">
                                      <p:cBhvr>
                                        <p:cTn id="567" dur="250" autoRev="1" fill="remove"/>
                                        <p:tgtEl>
                                          <p:spTgt spid="309"/>
                                        </p:tgtEl>
                                        <p:attrNameLst>
                                          <p:attrName>fillcolor</p:attrName>
                                        </p:attrNameLst>
                                      </p:cBhvr>
                                      <p:to>
                                        <a:srgbClr val="FF3399"/>
                                      </p:to>
                                    </p:animClr>
                                    <p:set>
                                      <p:cBhvr>
                                        <p:cTn id="568" dur="250" autoRev="1" fill="remove"/>
                                        <p:tgtEl>
                                          <p:spTgt spid="309"/>
                                        </p:tgtEl>
                                        <p:attrNameLst>
                                          <p:attrName>fill.type</p:attrName>
                                        </p:attrNameLst>
                                      </p:cBhvr>
                                      <p:to>
                                        <p:strVal val="solid"/>
                                      </p:to>
                                    </p:set>
                                    <p:set>
                                      <p:cBhvr>
                                        <p:cTn id="569" dur="250" autoRev="1" fill="remove"/>
                                        <p:tgtEl>
                                          <p:spTgt spid="309"/>
                                        </p:tgtEl>
                                        <p:attrNameLst>
                                          <p:attrName>fill.on</p:attrName>
                                        </p:attrNameLst>
                                      </p:cBhvr>
                                      <p:to>
                                        <p:strVal val="true"/>
                                      </p:to>
                                    </p:set>
                                  </p:childTnLst>
                                  <p:subTnLst>
                                    <p:audio>
                                      <p:cMediaNode>
                                        <p:cTn display="0" masterRel="sameClick">
                                          <p:stCondLst>
                                            <p:cond evt="begin" delay="0">
                                              <p:tn val="56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09"/>
                  </p:tgtEl>
                </p:cond>
              </p:nextCondLst>
            </p:seq>
            <p:seq concurrent="1" nextAc="seek">
              <p:cTn id="570" restart="whenNotActive" fill="hold" evtFilter="cancelBubble" nodeType="interactiveSeq">
                <p:stCondLst>
                  <p:cond evt="onClick" delay="0">
                    <p:tgtEl>
                      <p:spTgt spid="310"/>
                    </p:tgtEl>
                  </p:cond>
                </p:stCondLst>
                <p:endSync evt="end" delay="0">
                  <p:rtn val="all"/>
                </p:endSync>
                <p:childTnLst>
                  <p:par>
                    <p:cTn id="571" fill="hold">
                      <p:stCondLst>
                        <p:cond delay="0"/>
                      </p:stCondLst>
                      <p:childTnLst>
                        <p:par>
                          <p:cTn id="572" fill="hold">
                            <p:stCondLst>
                              <p:cond delay="0"/>
                            </p:stCondLst>
                            <p:childTnLst>
                              <p:par>
                                <p:cTn id="5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4" dur="250" autoRev="1" fill="remove"/>
                                        <p:tgtEl>
                                          <p:spTgt spid="310"/>
                                        </p:tgtEl>
                                        <p:attrNameLst>
                                          <p:attrName>style.color</p:attrName>
                                        </p:attrNameLst>
                                      </p:cBhvr>
                                      <p:to>
                                        <a:srgbClr val="FF3399"/>
                                      </p:to>
                                    </p:animClr>
                                    <p:animClr clrSpc="rgb" dir="cw">
                                      <p:cBhvr>
                                        <p:cTn id="575" dur="250" autoRev="1" fill="remove"/>
                                        <p:tgtEl>
                                          <p:spTgt spid="310"/>
                                        </p:tgtEl>
                                        <p:attrNameLst>
                                          <p:attrName>fillcolor</p:attrName>
                                        </p:attrNameLst>
                                      </p:cBhvr>
                                      <p:to>
                                        <a:srgbClr val="FF3399"/>
                                      </p:to>
                                    </p:animClr>
                                    <p:set>
                                      <p:cBhvr>
                                        <p:cTn id="576" dur="250" autoRev="1" fill="remove"/>
                                        <p:tgtEl>
                                          <p:spTgt spid="310"/>
                                        </p:tgtEl>
                                        <p:attrNameLst>
                                          <p:attrName>fill.type</p:attrName>
                                        </p:attrNameLst>
                                      </p:cBhvr>
                                      <p:to>
                                        <p:strVal val="solid"/>
                                      </p:to>
                                    </p:set>
                                    <p:set>
                                      <p:cBhvr>
                                        <p:cTn id="577" dur="250" autoRev="1" fill="remove"/>
                                        <p:tgtEl>
                                          <p:spTgt spid="310"/>
                                        </p:tgtEl>
                                        <p:attrNameLst>
                                          <p:attrName>fill.on</p:attrName>
                                        </p:attrNameLst>
                                      </p:cBhvr>
                                      <p:to>
                                        <p:strVal val="true"/>
                                      </p:to>
                                    </p:set>
                                  </p:childTnLst>
                                  <p:subTnLst>
                                    <p:audio>
                                      <p:cMediaNode>
                                        <p:cTn display="0" masterRel="sameClick">
                                          <p:stCondLst>
                                            <p:cond evt="begin" delay="0">
                                              <p:tn val="57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10"/>
                  </p:tgtEl>
                </p:cond>
              </p:nextCondLst>
            </p:seq>
            <p:seq concurrent="1" nextAc="seek">
              <p:cTn id="578" restart="whenNotActive" fill="hold" evtFilter="cancelBubble" nodeType="interactiveSeq">
                <p:stCondLst>
                  <p:cond evt="onClick" delay="0">
                    <p:tgtEl>
                      <p:spTgt spid="311"/>
                    </p:tgtEl>
                  </p:cond>
                </p:stCondLst>
                <p:endSync evt="end" delay="0">
                  <p:rtn val="all"/>
                </p:endSync>
                <p:childTnLst>
                  <p:par>
                    <p:cTn id="579" fill="hold">
                      <p:stCondLst>
                        <p:cond delay="0"/>
                      </p:stCondLst>
                      <p:childTnLst>
                        <p:par>
                          <p:cTn id="580" fill="hold">
                            <p:stCondLst>
                              <p:cond delay="0"/>
                            </p:stCondLst>
                            <p:childTnLst>
                              <p:par>
                                <p:cTn id="5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82" dur="250" autoRev="1" fill="remove"/>
                                        <p:tgtEl>
                                          <p:spTgt spid="311"/>
                                        </p:tgtEl>
                                        <p:attrNameLst>
                                          <p:attrName>style.color</p:attrName>
                                        </p:attrNameLst>
                                      </p:cBhvr>
                                      <p:to>
                                        <a:srgbClr val="FF3399"/>
                                      </p:to>
                                    </p:animClr>
                                    <p:animClr clrSpc="rgb" dir="cw">
                                      <p:cBhvr>
                                        <p:cTn id="583" dur="250" autoRev="1" fill="remove"/>
                                        <p:tgtEl>
                                          <p:spTgt spid="311"/>
                                        </p:tgtEl>
                                        <p:attrNameLst>
                                          <p:attrName>fillcolor</p:attrName>
                                        </p:attrNameLst>
                                      </p:cBhvr>
                                      <p:to>
                                        <a:srgbClr val="FF3399"/>
                                      </p:to>
                                    </p:animClr>
                                    <p:set>
                                      <p:cBhvr>
                                        <p:cTn id="584" dur="250" autoRev="1" fill="remove"/>
                                        <p:tgtEl>
                                          <p:spTgt spid="311"/>
                                        </p:tgtEl>
                                        <p:attrNameLst>
                                          <p:attrName>fill.type</p:attrName>
                                        </p:attrNameLst>
                                      </p:cBhvr>
                                      <p:to>
                                        <p:strVal val="solid"/>
                                      </p:to>
                                    </p:set>
                                    <p:set>
                                      <p:cBhvr>
                                        <p:cTn id="585" dur="250" autoRev="1" fill="remove"/>
                                        <p:tgtEl>
                                          <p:spTgt spid="311"/>
                                        </p:tgtEl>
                                        <p:attrNameLst>
                                          <p:attrName>fill.on</p:attrName>
                                        </p:attrNameLst>
                                      </p:cBhvr>
                                      <p:to>
                                        <p:strVal val="true"/>
                                      </p:to>
                                    </p:set>
                                  </p:childTnLst>
                                  <p:subTnLst>
                                    <p:audio>
                                      <p:cMediaNode>
                                        <p:cTn display="0" masterRel="sameClick">
                                          <p:stCondLst>
                                            <p:cond evt="begin" delay="0">
                                              <p:tn val="58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11"/>
                  </p:tgtEl>
                </p:cond>
              </p:nextCondLst>
            </p:seq>
            <p:seq concurrent="1" nextAc="seek">
              <p:cTn id="586" restart="whenNotActive" fill="hold" evtFilter="cancelBubble" nodeType="interactiveSeq">
                <p:stCondLst>
                  <p:cond evt="onClick" delay="0">
                    <p:tgtEl>
                      <p:spTgt spid="312"/>
                    </p:tgtEl>
                  </p:cond>
                </p:stCondLst>
                <p:endSync evt="end" delay="0">
                  <p:rtn val="all"/>
                </p:endSync>
                <p:childTnLst>
                  <p:par>
                    <p:cTn id="587" fill="hold">
                      <p:stCondLst>
                        <p:cond delay="0"/>
                      </p:stCondLst>
                      <p:childTnLst>
                        <p:par>
                          <p:cTn id="588" fill="hold">
                            <p:stCondLst>
                              <p:cond delay="0"/>
                            </p:stCondLst>
                            <p:childTnLst>
                              <p:par>
                                <p:cTn id="5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0" dur="250" autoRev="1" fill="remove"/>
                                        <p:tgtEl>
                                          <p:spTgt spid="312"/>
                                        </p:tgtEl>
                                        <p:attrNameLst>
                                          <p:attrName>style.color</p:attrName>
                                        </p:attrNameLst>
                                      </p:cBhvr>
                                      <p:to>
                                        <a:srgbClr val="FF3399"/>
                                      </p:to>
                                    </p:animClr>
                                    <p:animClr clrSpc="rgb" dir="cw">
                                      <p:cBhvr>
                                        <p:cTn id="591" dur="250" autoRev="1" fill="remove"/>
                                        <p:tgtEl>
                                          <p:spTgt spid="312"/>
                                        </p:tgtEl>
                                        <p:attrNameLst>
                                          <p:attrName>fillcolor</p:attrName>
                                        </p:attrNameLst>
                                      </p:cBhvr>
                                      <p:to>
                                        <a:srgbClr val="FF3399"/>
                                      </p:to>
                                    </p:animClr>
                                    <p:set>
                                      <p:cBhvr>
                                        <p:cTn id="592" dur="250" autoRev="1" fill="remove"/>
                                        <p:tgtEl>
                                          <p:spTgt spid="312"/>
                                        </p:tgtEl>
                                        <p:attrNameLst>
                                          <p:attrName>fill.type</p:attrName>
                                        </p:attrNameLst>
                                      </p:cBhvr>
                                      <p:to>
                                        <p:strVal val="solid"/>
                                      </p:to>
                                    </p:set>
                                    <p:set>
                                      <p:cBhvr>
                                        <p:cTn id="593" dur="250" autoRev="1" fill="remove"/>
                                        <p:tgtEl>
                                          <p:spTgt spid="312"/>
                                        </p:tgtEl>
                                        <p:attrNameLst>
                                          <p:attrName>fill.on</p:attrName>
                                        </p:attrNameLst>
                                      </p:cBhvr>
                                      <p:to>
                                        <p:strVal val="true"/>
                                      </p:to>
                                    </p:set>
                                  </p:childTnLst>
                                  <p:subTnLst>
                                    <p:audio>
                                      <p:cMediaNode>
                                        <p:cTn display="0" masterRel="sameClick">
                                          <p:stCondLst>
                                            <p:cond evt="begin" delay="0">
                                              <p:tn val="58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12"/>
                  </p:tgtEl>
                </p:cond>
              </p:nextCondLst>
            </p:seq>
            <p:seq concurrent="1" nextAc="seek">
              <p:cTn id="594" restart="whenNotActive" fill="hold" evtFilter="cancelBubble" nodeType="interactiveSeq">
                <p:stCondLst>
                  <p:cond evt="onClick" delay="0">
                    <p:tgtEl>
                      <p:spTgt spid="313"/>
                    </p:tgtEl>
                  </p:cond>
                </p:stCondLst>
                <p:endSync evt="end" delay="0">
                  <p:rtn val="all"/>
                </p:endSync>
                <p:childTnLst>
                  <p:par>
                    <p:cTn id="595" fill="hold">
                      <p:stCondLst>
                        <p:cond delay="0"/>
                      </p:stCondLst>
                      <p:childTnLst>
                        <p:par>
                          <p:cTn id="596" fill="hold">
                            <p:stCondLst>
                              <p:cond delay="0"/>
                            </p:stCondLst>
                            <p:childTnLst>
                              <p:par>
                                <p:cTn id="5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8" dur="250" autoRev="1" fill="remove"/>
                                        <p:tgtEl>
                                          <p:spTgt spid="313"/>
                                        </p:tgtEl>
                                        <p:attrNameLst>
                                          <p:attrName>style.color</p:attrName>
                                        </p:attrNameLst>
                                      </p:cBhvr>
                                      <p:to>
                                        <a:srgbClr val="FF3399"/>
                                      </p:to>
                                    </p:animClr>
                                    <p:animClr clrSpc="rgb" dir="cw">
                                      <p:cBhvr>
                                        <p:cTn id="599" dur="250" autoRev="1" fill="remove"/>
                                        <p:tgtEl>
                                          <p:spTgt spid="313"/>
                                        </p:tgtEl>
                                        <p:attrNameLst>
                                          <p:attrName>fillcolor</p:attrName>
                                        </p:attrNameLst>
                                      </p:cBhvr>
                                      <p:to>
                                        <a:srgbClr val="FF3399"/>
                                      </p:to>
                                    </p:animClr>
                                    <p:set>
                                      <p:cBhvr>
                                        <p:cTn id="600" dur="250" autoRev="1" fill="remove"/>
                                        <p:tgtEl>
                                          <p:spTgt spid="313"/>
                                        </p:tgtEl>
                                        <p:attrNameLst>
                                          <p:attrName>fill.type</p:attrName>
                                        </p:attrNameLst>
                                      </p:cBhvr>
                                      <p:to>
                                        <p:strVal val="solid"/>
                                      </p:to>
                                    </p:set>
                                    <p:set>
                                      <p:cBhvr>
                                        <p:cTn id="601" dur="250" autoRev="1" fill="remove"/>
                                        <p:tgtEl>
                                          <p:spTgt spid="313"/>
                                        </p:tgtEl>
                                        <p:attrNameLst>
                                          <p:attrName>fill.on</p:attrName>
                                        </p:attrNameLst>
                                      </p:cBhvr>
                                      <p:to>
                                        <p:strVal val="true"/>
                                      </p:to>
                                    </p:set>
                                  </p:childTnLst>
                                  <p:subTnLst>
                                    <p:audio>
                                      <p:cMediaNode>
                                        <p:cTn display="0" masterRel="sameClick">
                                          <p:stCondLst>
                                            <p:cond evt="begin" delay="0">
                                              <p:tn val="59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13"/>
                  </p:tgtEl>
                </p:cond>
              </p:nextCondLst>
            </p:seq>
            <p:seq concurrent="1" nextAc="seek">
              <p:cTn id="602" restart="whenNotActive" fill="hold" evtFilter="cancelBubble" nodeType="interactiveSeq">
                <p:stCondLst>
                  <p:cond evt="onClick" delay="0">
                    <p:tgtEl>
                      <p:spTgt spid="314"/>
                    </p:tgtEl>
                  </p:cond>
                </p:stCondLst>
                <p:endSync evt="end" delay="0">
                  <p:rtn val="all"/>
                </p:endSync>
                <p:childTnLst>
                  <p:par>
                    <p:cTn id="603" fill="hold">
                      <p:stCondLst>
                        <p:cond delay="0"/>
                      </p:stCondLst>
                      <p:childTnLst>
                        <p:par>
                          <p:cTn id="604" fill="hold">
                            <p:stCondLst>
                              <p:cond delay="0"/>
                            </p:stCondLst>
                            <p:childTnLst>
                              <p:par>
                                <p:cTn id="6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06" dur="250" autoRev="1" fill="remove"/>
                                        <p:tgtEl>
                                          <p:spTgt spid="314"/>
                                        </p:tgtEl>
                                        <p:attrNameLst>
                                          <p:attrName>style.color</p:attrName>
                                        </p:attrNameLst>
                                      </p:cBhvr>
                                      <p:to>
                                        <a:srgbClr val="FF3399"/>
                                      </p:to>
                                    </p:animClr>
                                    <p:animClr clrSpc="rgb" dir="cw">
                                      <p:cBhvr>
                                        <p:cTn id="607" dur="250" autoRev="1" fill="remove"/>
                                        <p:tgtEl>
                                          <p:spTgt spid="314"/>
                                        </p:tgtEl>
                                        <p:attrNameLst>
                                          <p:attrName>fillcolor</p:attrName>
                                        </p:attrNameLst>
                                      </p:cBhvr>
                                      <p:to>
                                        <a:srgbClr val="FF3399"/>
                                      </p:to>
                                    </p:animClr>
                                    <p:set>
                                      <p:cBhvr>
                                        <p:cTn id="608" dur="250" autoRev="1" fill="remove"/>
                                        <p:tgtEl>
                                          <p:spTgt spid="314"/>
                                        </p:tgtEl>
                                        <p:attrNameLst>
                                          <p:attrName>fill.type</p:attrName>
                                        </p:attrNameLst>
                                      </p:cBhvr>
                                      <p:to>
                                        <p:strVal val="solid"/>
                                      </p:to>
                                    </p:set>
                                    <p:set>
                                      <p:cBhvr>
                                        <p:cTn id="609" dur="250" autoRev="1" fill="remove"/>
                                        <p:tgtEl>
                                          <p:spTgt spid="314"/>
                                        </p:tgtEl>
                                        <p:attrNameLst>
                                          <p:attrName>fill.on</p:attrName>
                                        </p:attrNameLst>
                                      </p:cBhvr>
                                      <p:to>
                                        <p:strVal val="true"/>
                                      </p:to>
                                    </p:set>
                                  </p:childTnLst>
                                  <p:subTnLst>
                                    <p:audio>
                                      <p:cMediaNode>
                                        <p:cTn display="0" masterRel="sameClick">
                                          <p:stCondLst>
                                            <p:cond evt="begin" delay="0">
                                              <p:tn val="60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14"/>
                  </p:tgtEl>
                </p:cond>
              </p:nextCondLst>
            </p:seq>
            <p:seq concurrent="1" nextAc="seek">
              <p:cTn id="610" restart="whenNotActive" fill="hold" evtFilter="cancelBubble" nodeType="interactiveSeq">
                <p:stCondLst>
                  <p:cond evt="onClick" delay="0">
                    <p:tgtEl>
                      <p:spTgt spid="315"/>
                    </p:tgtEl>
                  </p:cond>
                </p:stCondLst>
                <p:endSync evt="end" delay="0">
                  <p:rtn val="all"/>
                </p:endSync>
                <p:childTnLst>
                  <p:par>
                    <p:cTn id="611" fill="hold">
                      <p:stCondLst>
                        <p:cond delay="0"/>
                      </p:stCondLst>
                      <p:childTnLst>
                        <p:par>
                          <p:cTn id="612" fill="hold">
                            <p:stCondLst>
                              <p:cond delay="0"/>
                            </p:stCondLst>
                            <p:childTnLst>
                              <p:par>
                                <p:cTn id="6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4" dur="250" autoRev="1" fill="remove"/>
                                        <p:tgtEl>
                                          <p:spTgt spid="315"/>
                                        </p:tgtEl>
                                        <p:attrNameLst>
                                          <p:attrName>style.color</p:attrName>
                                        </p:attrNameLst>
                                      </p:cBhvr>
                                      <p:to>
                                        <a:srgbClr val="FF3399"/>
                                      </p:to>
                                    </p:animClr>
                                    <p:animClr clrSpc="rgb" dir="cw">
                                      <p:cBhvr>
                                        <p:cTn id="615" dur="250" autoRev="1" fill="remove"/>
                                        <p:tgtEl>
                                          <p:spTgt spid="315"/>
                                        </p:tgtEl>
                                        <p:attrNameLst>
                                          <p:attrName>fillcolor</p:attrName>
                                        </p:attrNameLst>
                                      </p:cBhvr>
                                      <p:to>
                                        <a:srgbClr val="FF3399"/>
                                      </p:to>
                                    </p:animClr>
                                    <p:set>
                                      <p:cBhvr>
                                        <p:cTn id="616" dur="250" autoRev="1" fill="remove"/>
                                        <p:tgtEl>
                                          <p:spTgt spid="315"/>
                                        </p:tgtEl>
                                        <p:attrNameLst>
                                          <p:attrName>fill.type</p:attrName>
                                        </p:attrNameLst>
                                      </p:cBhvr>
                                      <p:to>
                                        <p:strVal val="solid"/>
                                      </p:to>
                                    </p:set>
                                    <p:set>
                                      <p:cBhvr>
                                        <p:cTn id="617" dur="250" autoRev="1" fill="remove"/>
                                        <p:tgtEl>
                                          <p:spTgt spid="315"/>
                                        </p:tgtEl>
                                        <p:attrNameLst>
                                          <p:attrName>fill.on</p:attrName>
                                        </p:attrNameLst>
                                      </p:cBhvr>
                                      <p:to>
                                        <p:strVal val="true"/>
                                      </p:to>
                                    </p:set>
                                  </p:childTnLst>
                                  <p:subTnLst>
                                    <p:audio>
                                      <p:cMediaNode>
                                        <p:cTn display="0" masterRel="sameClick">
                                          <p:stCondLst>
                                            <p:cond evt="begin" delay="0">
                                              <p:tn val="61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15"/>
                  </p:tgtEl>
                </p:cond>
              </p:nextCondLst>
            </p:seq>
            <p:seq concurrent="1" nextAc="seek">
              <p:cTn id="618" restart="whenNotActive" fill="hold" evtFilter="cancelBubble" nodeType="interactiveSeq">
                <p:stCondLst>
                  <p:cond evt="onClick" delay="0">
                    <p:tgtEl>
                      <p:spTgt spid="316"/>
                    </p:tgtEl>
                  </p:cond>
                </p:stCondLst>
                <p:endSync evt="end" delay="0">
                  <p:rtn val="all"/>
                </p:endSync>
                <p:childTnLst>
                  <p:par>
                    <p:cTn id="619" fill="hold">
                      <p:stCondLst>
                        <p:cond delay="0"/>
                      </p:stCondLst>
                      <p:childTnLst>
                        <p:par>
                          <p:cTn id="620" fill="hold">
                            <p:stCondLst>
                              <p:cond delay="0"/>
                            </p:stCondLst>
                            <p:childTnLst>
                              <p:par>
                                <p:cTn id="6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2" dur="250" autoRev="1" fill="remove"/>
                                        <p:tgtEl>
                                          <p:spTgt spid="316"/>
                                        </p:tgtEl>
                                        <p:attrNameLst>
                                          <p:attrName>style.color</p:attrName>
                                        </p:attrNameLst>
                                      </p:cBhvr>
                                      <p:to>
                                        <a:srgbClr val="FF3399"/>
                                      </p:to>
                                    </p:animClr>
                                    <p:animClr clrSpc="rgb" dir="cw">
                                      <p:cBhvr>
                                        <p:cTn id="623" dur="250" autoRev="1" fill="remove"/>
                                        <p:tgtEl>
                                          <p:spTgt spid="316"/>
                                        </p:tgtEl>
                                        <p:attrNameLst>
                                          <p:attrName>fillcolor</p:attrName>
                                        </p:attrNameLst>
                                      </p:cBhvr>
                                      <p:to>
                                        <a:srgbClr val="FF3399"/>
                                      </p:to>
                                    </p:animClr>
                                    <p:set>
                                      <p:cBhvr>
                                        <p:cTn id="624" dur="250" autoRev="1" fill="remove"/>
                                        <p:tgtEl>
                                          <p:spTgt spid="316"/>
                                        </p:tgtEl>
                                        <p:attrNameLst>
                                          <p:attrName>fill.type</p:attrName>
                                        </p:attrNameLst>
                                      </p:cBhvr>
                                      <p:to>
                                        <p:strVal val="solid"/>
                                      </p:to>
                                    </p:set>
                                    <p:set>
                                      <p:cBhvr>
                                        <p:cTn id="625" dur="250" autoRev="1" fill="remove"/>
                                        <p:tgtEl>
                                          <p:spTgt spid="316"/>
                                        </p:tgtEl>
                                        <p:attrNameLst>
                                          <p:attrName>fill.on</p:attrName>
                                        </p:attrNameLst>
                                      </p:cBhvr>
                                      <p:to>
                                        <p:strVal val="true"/>
                                      </p:to>
                                    </p:set>
                                  </p:childTnLst>
                                  <p:subTnLst>
                                    <p:audio>
                                      <p:cMediaNode>
                                        <p:cTn display="0" masterRel="sameClick">
                                          <p:stCondLst>
                                            <p:cond evt="begin" delay="0">
                                              <p:tn val="62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16"/>
                  </p:tgtEl>
                </p:cond>
              </p:nextCondLst>
            </p:seq>
            <p:seq concurrent="1" nextAc="seek">
              <p:cTn id="626" restart="whenNotActive" fill="hold" evtFilter="cancelBubble" nodeType="interactiveSeq">
                <p:stCondLst>
                  <p:cond evt="onClick" delay="0">
                    <p:tgtEl>
                      <p:spTgt spid="317"/>
                    </p:tgtEl>
                  </p:cond>
                </p:stCondLst>
                <p:endSync evt="end" delay="0">
                  <p:rtn val="all"/>
                </p:endSync>
                <p:childTnLst>
                  <p:par>
                    <p:cTn id="627" fill="hold">
                      <p:stCondLst>
                        <p:cond delay="0"/>
                      </p:stCondLst>
                      <p:childTnLst>
                        <p:par>
                          <p:cTn id="628" fill="hold">
                            <p:stCondLst>
                              <p:cond delay="0"/>
                            </p:stCondLst>
                            <p:childTnLst>
                              <p:par>
                                <p:cTn id="6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30" dur="250" autoRev="1" fill="remove"/>
                                        <p:tgtEl>
                                          <p:spTgt spid="317"/>
                                        </p:tgtEl>
                                        <p:attrNameLst>
                                          <p:attrName>style.color</p:attrName>
                                        </p:attrNameLst>
                                      </p:cBhvr>
                                      <p:to>
                                        <a:srgbClr val="FF3399"/>
                                      </p:to>
                                    </p:animClr>
                                    <p:animClr clrSpc="rgb" dir="cw">
                                      <p:cBhvr>
                                        <p:cTn id="631" dur="250" autoRev="1" fill="remove"/>
                                        <p:tgtEl>
                                          <p:spTgt spid="317"/>
                                        </p:tgtEl>
                                        <p:attrNameLst>
                                          <p:attrName>fillcolor</p:attrName>
                                        </p:attrNameLst>
                                      </p:cBhvr>
                                      <p:to>
                                        <a:srgbClr val="FF3399"/>
                                      </p:to>
                                    </p:animClr>
                                    <p:set>
                                      <p:cBhvr>
                                        <p:cTn id="632" dur="250" autoRev="1" fill="remove"/>
                                        <p:tgtEl>
                                          <p:spTgt spid="317"/>
                                        </p:tgtEl>
                                        <p:attrNameLst>
                                          <p:attrName>fill.type</p:attrName>
                                        </p:attrNameLst>
                                      </p:cBhvr>
                                      <p:to>
                                        <p:strVal val="solid"/>
                                      </p:to>
                                    </p:set>
                                    <p:set>
                                      <p:cBhvr>
                                        <p:cTn id="633" dur="250" autoRev="1" fill="remove"/>
                                        <p:tgtEl>
                                          <p:spTgt spid="317"/>
                                        </p:tgtEl>
                                        <p:attrNameLst>
                                          <p:attrName>fill.on</p:attrName>
                                        </p:attrNameLst>
                                      </p:cBhvr>
                                      <p:to>
                                        <p:strVal val="true"/>
                                      </p:to>
                                    </p:set>
                                  </p:childTnLst>
                                  <p:subTnLst>
                                    <p:audio>
                                      <p:cMediaNode>
                                        <p:cTn display="0" masterRel="sameClick">
                                          <p:stCondLst>
                                            <p:cond evt="begin" delay="0">
                                              <p:tn val="62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17"/>
                  </p:tgtEl>
                </p:cond>
              </p:nextCondLst>
            </p:seq>
            <p:seq concurrent="1" nextAc="seek">
              <p:cTn id="634" restart="whenNotActive" fill="hold" evtFilter="cancelBubble" nodeType="interactiveSeq">
                <p:stCondLst>
                  <p:cond evt="onClick" delay="0">
                    <p:tgtEl>
                      <p:spTgt spid="318"/>
                    </p:tgtEl>
                  </p:cond>
                </p:stCondLst>
                <p:endSync evt="end" delay="0">
                  <p:rtn val="all"/>
                </p:endSync>
                <p:childTnLst>
                  <p:par>
                    <p:cTn id="635" fill="hold">
                      <p:stCondLst>
                        <p:cond delay="0"/>
                      </p:stCondLst>
                      <p:childTnLst>
                        <p:par>
                          <p:cTn id="636" fill="hold">
                            <p:stCondLst>
                              <p:cond delay="0"/>
                            </p:stCondLst>
                            <p:childTnLst>
                              <p:par>
                                <p:cTn id="6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38" dur="250" autoRev="1" fill="remove"/>
                                        <p:tgtEl>
                                          <p:spTgt spid="318"/>
                                        </p:tgtEl>
                                        <p:attrNameLst>
                                          <p:attrName>style.color</p:attrName>
                                        </p:attrNameLst>
                                      </p:cBhvr>
                                      <p:to>
                                        <a:srgbClr val="FF3399"/>
                                      </p:to>
                                    </p:animClr>
                                    <p:animClr clrSpc="rgb" dir="cw">
                                      <p:cBhvr>
                                        <p:cTn id="639" dur="250" autoRev="1" fill="remove"/>
                                        <p:tgtEl>
                                          <p:spTgt spid="318"/>
                                        </p:tgtEl>
                                        <p:attrNameLst>
                                          <p:attrName>fillcolor</p:attrName>
                                        </p:attrNameLst>
                                      </p:cBhvr>
                                      <p:to>
                                        <a:srgbClr val="FF3399"/>
                                      </p:to>
                                    </p:animClr>
                                    <p:set>
                                      <p:cBhvr>
                                        <p:cTn id="640" dur="250" autoRev="1" fill="remove"/>
                                        <p:tgtEl>
                                          <p:spTgt spid="318"/>
                                        </p:tgtEl>
                                        <p:attrNameLst>
                                          <p:attrName>fill.type</p:attrName>
                                        </p:attrNameLst>
                                      </p:cBhvr>
                                      <p:to>
                                        <p:strVal val="solid"/>
                                      </p:to>
                                    </p:set>
                                    <p:set>
                                      <p:cBhvr>
                                        <p:cTn id="641" dur="250" autoRev="1" fill="remove"/>
                                        <p:tgtEl>
                                          <p:spTgt spid="318"/>
                                        </p:tgtEl>
                                        <p:attrNameLst>
                                          <p:attrName>fill.on</p:attrName>
                                        </p:attrNameLst>
                                      </p:cBhvr>
                                      <p:to>
                                        <p:strVal val="true"/>
                                      </p:to>
                                    </p:set>
                                  </p:childTnLst>
                                  <p:subTnLst>
                                    <p:audio>
                                      <p:cMediaNode>
                                        <p:cTn display="0" masterRel="sameClick">
                                          <p:stCondLst>
                                            <p:cond evt="begin" delay="0">
                                              <p:tn val="63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18"/>
                  </p:tgtEl>
                </p:cond>
              </p:nextCondLst>
            </p:seq>
          </p:childTnLst>
        </p:cTn>
      </p:par>
    </p:tnLst>
    <p:bldLst>
      <p:bldP spid="239" grpId="0" animBg="1"/>
      <p:bldP spid="240" grpId="0" animBg="1"/>
      <p:bldP spid="241" grpId="0" animBg="1"/>
      <p:bldP spid="242" grpId="0" animBg="1"/>
      <p:bldP spid="243" grpId="0" animBg="1"/>
      <p:bldP spid="244" grpId="0" animBg="1"/>
      <p:bldP spid="245" grpId="0" animBg="1"/>
      <p:bldP spid="246" grpId="0" animBg="1"/>
      <p:bldP spid="247" grpId="0" animBg="1"/>
      <p:bldP spid="248" grpId="0" animBg="1"/>
      <p:bldP spid="249" grpId="0" animBg="1"/>
      <p:bldP spid="250" grpId="0" animBg="1"/>
      <p:bldP spid="251" grpId="0" animBg="1"/>
      <p:bldP spid="252" grpId="0" animBg="1"/>
      <p:bldP spid="253" grpId="0" animBg="1"/>
      <p:bldP spid="254" grpId="0" animBg="1"/>
      <p:bldP spid="255" grpId="0" animBg="1"/>
      <p:bldP spid="256" grpId="0" animBg="1"/>
      <p:bldP spid="257" grpId="0" animBg="1"/>
      <p:bldP spid="258" grpId="0" animBg="1"/>
      <p:bldP spid="259" grpId="0" animBg="1"/>
      <p:bldP spid="260" grpId="0" animBg="1"/>
      <p:bldP spid="261" grpId="0" animBg="1"/>
      <p:bldP spid="262" grpId="0" animBg="1"/>
      <p:bldP spid="263" grpId="0" animBg="1"/>
      <p:bldP spid="264" grpId="0" animBg="1"/>
      <p:bldP spid="265" grpId="0" animBg="1"/>
      <p:bldP spid="266" grpId="0" animBg="1"/>
      <p:bldP spid="267" grpId="0" animBg="1"/>
      <p:bldP spid="268" grpId="0" animBg="1"/>
      <p:bldP spid="269" grpId="0" animBg="1"/>
      <p:bldP spid="270" grpId="0" animBg="1"/>
      <p:bldP spid="271" grpId="0" animBg="1"/>
      <p:bldP spid="272" grpId="0" animBg="1"/>
      <p:bldP spid="273" grpId="0" animBg="1"/>
      <p:bldP spid="274" grpId="0" animBg="1"/>
      <p:bldP spid="275" grpId="0" animBg="1"/>
      <p:bldP spid="276" grpId="0" animBg="1"/>
      <p:bldP spid="277" grpId="0" animBg="1"/>
      <p:bldP spid="278" grpId="0" animBg="1"/>
      <p:bldP spid="279" grpId="0" animBg="1"/>
      <p:bldP spid="280" grpId="0" animBg="1"/>
      <p:bldP spid="281" grpId="0" animBg="1"/>
      <p:bldP spid="282" grpId="0" animBg="1"/>
      <p:bldP spid="283" grpId="0" animBg="1"/>
      <p:bldP spid="284" grpId="0" animBg="1"/>
      <p:bldP spid="285" grpId="0" animBg="1"/>
      <p:bldP spid="286" grpId="0" animBg="1"/>
      <p:bldP spid="287" grpId="0" animBg="1"/>
      <p:bldP spid="288" grpId="0" animBg="1"/>
      <p:bldP spid="289" grpId="0" animBg="1"/>
      <p:bldP spid="290" grpId="0" animBg="1"/>
      <p:bldP spid="291" grpId="0" animBg="1"/>
      <p:bldP spid="292" grpId="0" animBg="1"/>
      <p:bldP spid="293" grpId="0" animBg="1"/>
      <p:bldP spid="294" grpId="0" animBg="1"/>
      <p:bldP spid="295" grpId="0" animBg="1"/>
      <p:bldP spid="296" grpId="0" animBg="1"/>
      <p:bldP spid="297" grpId="0" animBg="1"/>
      <p:bldP spid="298" grpId="0" animBg="1"/>
      <p:bldP spid="299" grpId="0" animBg="1"/>
      <p:bldP spid="300" grpId="0" animBg="1"/>
      <p:bldP spid="301" grpId="0" animBg="1"/>
      <p:bldP spid="302" grpId="0" animBg="1"/>
      <p:bldP spid="303" grpId="0" animBg="1"/>
      <p:bldP spid="304" grpId="0" animBg="1"/>
      <p:bldP spid="305" grpId="0" animBg="1"/>
      <p:bldP spid="306" grpId="0" animBg="1"/>
      <p:bldP spid="307" grpId="0" animBg="1"/>
      <p:bldP spid="308" grpId="0" animBg="1"/>
      <p:bldP spid="309" grpId="0" animBg="1"/>
      <p:bldP spid="310" grpId="0" animBg="1"/>
      <p:bldP spid="311" grpId="0" animBg="1"/>
      <p:bldP spid="312" grpId="0" animBg="1"/>
      <p:bldP spid="313" grpId="0" animBg="1"/>
      <p:bldP spid="314" grpId="0" animBg="1"/>
      <p:bldP spid="315" grpId="0" animBg="1"/>
      <p:bldP spid="316" grpId="0" animBg="1"/>
      <p:bldP spid="317" grpId="0" animBg="1"/>
      <p:bldP spid="31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1CC80E02-2665-4494-BDC4-08D865F86031}"/>
              </a:ext>
            </a:extLst>
          </p:cNvPr>
          <p:cNvPicPr>
            <a:picLocks noChangeAspect="1"/>
          </p:cNvPicPr>
          <p:nvPr/>
        </p:nvPicPr>
        <p:blipFill>
          <a:blip r:embed="rId3"/>
          <a:stretch>
            <a:fillRect/>
          </a:stretch>
        </p:blipFill>
        <p:spPr>
          <a:xfrm>
            <a:off x="1" y="0"/>
            <a:ext cx="12192000" cy="6843742"/>
          </a:xfrm>
          <a:prstGeom prst="rect">
            <a:avLst/>
          </a:prstGeom>
          <a:ln>
            <a:noFill/>
          </a:ln>
        </p:spPr>
      </p:pic>
      <p:sp>
        <p:nvSpPr>
          <p:cNvPr id="3" name="椭圆 2">
            <a:extLst>
              <a:ext uri="{FF2B5EF4-FFF2-40B4-BE49-F238E27FC236}">
                <a16:creationId xmlns:a16="http://schemas.microsoft.com/office/drawing/2014/main" id="{BE7844D5-4300-41E6-83EC-1A029D1DA762}"/>
              </a:ext>
            </a:extLst>
          </p:cNvPr>
          <p:cNvSpPr/>
          <p:nvPr/>
        </p:nvSpPr>
        <p:spPr>
          <a:xfrm>
            <a:off x="2399272" y="716097"/>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E21D0B13-0508-4E6F-AA4E-CAA1E9C57D0A}"/>
              </a:ext>
            </a:extLst>
          </p:cNvPr>
          <p:cNvSpPr/>
          <p:nvPr/>
        </p:nvSpPr>
        <p:spPr>
          <a:xfrm>
            <a:off x="4239089" y="1454227"/>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B1C95E9D-8F72-4F1A-9025-820C228FBD17}"/>
              </a:ext>
            </a:extLst>
          </p:cNvPr>
          <p:cNvSpPr/>
          <p:nvPr/>
        </p:nvSpPr>
        <p:spPr>
          <a:xfrm>
            <a:off x="5838430" y="1196656"/>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4D96D4D7-57D9-4090-BA48-25C6486578D6}"/>
              </a:ext>
            </a:extLst>
          </p:cNvPr>
          <p:cNvSpPr/>
          <p:nvPr/>
        </p:nvSpPr>
        <p:spPr>
          <a:xfrm>
            <a:off x="5967215" y="2573765"/>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BD402AE4-A12D-4053-A314-9597EC57D9D3}"/>
              </a:ext>
            </a:extLst>
          </p:cNvPr>
          <p:cNvSpPr/>
          <p:nvPr/>
        </p:nvSpPr>
        <p:spPr>
          <a:xfrm>
            <a:off x="7663813" y="1868685"/>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44B3B98E-93B3-4470-A981-1EFA75479500}"/>
              </a:ext>
            </a:extLst>
          </p:cNvPr>
          <p:cNvSpPr/>
          <p:nvPr/>
        </p:nvSpPr>
        <p:spPr>
          <a:xfrm>
            <a:off x="3576555" y="2702550"/>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15C7B0C1-07DA-4B74-96A1-B18210602E43}"/>
              </a:ext>
            </a:extLst>
          </p:cNvPr>
          <p:cNvSpPr/>
          <p:nvPr/>
        </p:nvSpPr>
        <p:spPr>
          <a:xfrm>
            <a:off x="2894572" y="1516911"/>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483D2F49-745E-4B92-AA78-E3A6EFC2BD54}"/>
              </a:ext>
            </a:extLst>
          </p:cNvPr>
          <p:cNvSpPr/>
          <p:nvPr/>
        </p:nvSpPr>
        <p:spPr>
          <a:xfrm>
            <a:off x="4734389" y="2255041"/>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CF92D8D1-ECC7-425F-A2F3-7D5D3C4FCB99}"/>
              </a:ext>
            </a:extLst>
          </p:cNvPr>
          <p:cNvSpPr/>
          <p:nvPr/>
        </p:nvSpPr>
        <p:spPr>
          <a:xfrm>
            <a:off x="6333730" y="1997470"/>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496826DA-FC17-4236-B21C-E6CB818F3BEA}"/>
              </a:ext>
            </a:extLst>
          </p:cNvPr>
          <p:cNvSpPr/>
          <p:nvPr/>
        </p:nvSpPr>
        <p:spPr>
          <a:xfrm>
            <a:off x="6462515" y="3374579"/>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B3A2C6D2-24C4-45ED-A366-F171FB4E218B}"/>
              </a:ext>
            </a:extLst>
          </p:cNvPr>
          <p:cNvSpPr/>
          <p:nvPr/>
        </p:nvSpPr>
        <p:spPr>
          <a:xfrm>
            <a:off x="8159113" y="2669499"/>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8375523E-4B59-459F-82EB-653FE0F2350D}"/>
              </a:ext>
            </a:extLst>
          </p:cNvPr>
          <p:cNvSpPr/>
          <p:nvPr/>
        </p:nvSpPr>
        <p:spPr>
          <a:xfrm>
            <a:off x="4071855" y="3503364"/>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5B4BE19B-3B80-4624-995C-787546F97950}"/>
              </a:ext>
            </a:extLst>
          </p:cNvPr>
          <p:cNvSpPr/>
          <p:nvPr/>
        </p:nvSpPr>
        <p:spPr>
          <a:xfrm>
            <a:off x="9940085" y="4253480"/>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08657E78-1AE0-48E2-A57C-D59E81A78F34}"/>
              </a:ext>
            </a:extLst>
          </p:cNvPr>
          <p:cNvSpPr/>
          <p:nvPr/>
        </p:nvSpPr>
        <p:spPr>
          <a:xfrm>
            <a:off x="5170844" y="3901706"/>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1A84FCE7-76F0-4CE2-A6AA-F582E2A3477C}"/>
              </a:ext>
            </a:extLst>
          </p:cNvPr>
          <p:cNvSpPr/>
          <p:nvPr/>
        </p:nvSpPr>
        <p:spPr>
          <a:xfrm>
            <a:off x="7010661" y="4639836"/>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AF333A3C-3A0D-4A77-A278-90598AD91A6A}"/>
              </a:ext>
            </a:extLst>
          </p:cNvPr>
          <p:cNvSpPr/>
          <p:nvPr/>
        </p:nvSpPr>
        <p:spPr>
          <a:xfrm>
            <a:off x="8610002" y="4382265"/>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CCF30D23-71AA-40AF-B221-9133DE975213}"/>
              </a:ext>
            </a:extLst>
          </p:cNvPr>
          <p:cNvSpPr/>
          <p:nvPr/>
        </p:nvSpPr>
        <p:spPr>
          <a:xfrm>
            <a:off x="8738787" y="5759374"/>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BA040190-C7AE-42DB-A1D6-41F273F0DF2F}"/>
              </a:ext>
            </a:extLst>
          </p:cNvPr>
          <p:cNvSpPr/>
          <p:nvPr/>
        </p:nvSpPr>
        <p:spPr>
          <a:xfrm>
            <a:off x="10435385" y="5054294"/>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45F59732-3410-46FD-A3B3-555A248D1098}"/>
              </a:ext>
            </a:extLst>
          </p:cNvPr>
          <p:cNvSpPr/>
          <p:nvPr/>
        </p:nvSpPr>
        <p:spPr>
          <a:xfrm>
            <a:off x="6348127" y="5888159"/>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F1DF9986-F532-473B-8A22-89C98C8D4ED1}"/>
              </a:ext>
            </a:extLst>
          </p:cNvPr>
          <p:cNvSpPr/>
          <p:nvPr/>
        </p:nvSpPr>
        <p:spPr>
          <a:xfrm>
            <a:off x="9887171" y="1674922"/>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9D11A1E2-432B-44A5-AC8B-1F032EC210ED}"/>
              </a:ext>
            </a:extLst>
          </p:cNvPr>
          <p:cNvSpPr/>
          <p:nvPr/>
        </p:nvSpPr>
        <p:spPr>
          <a:xfrm>
            <a:off x="11668143" y="3258903"/>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34809731-D418-4D38-87A6-3CC2574D25BE}"/>
              </a:ext>
            </a:extLst>
          </p:cNvPr>
          <p:cNvSpPr/>
          <p:nvPr/>
        </p:nvSpPr>
        <p:spPr>
          <a:xfrm>
            <a:off x="6898902" y="2907129"/>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B19DF1A3-98DF-4B25-A9E3-E6A0ED93C60D}"/>
              </a:ext>
            </a:extLst>
          </p:cNvPr>
          <p:cNvSpPr/>
          <p:nvPr/>
        </p:nvSpPr>
        <p:spPr>
          <a:xfrm>
            <a:off x="8738719" y="3645259"/>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16DFBD8B-D6BD-4C34-BB80-D576A1639BA2}"/>
              </a:ext>
            </a:extLst>
          </p:cNvPr>
          <p:cNvSpPr/>
          <p:nvPr/>
        </p:nvSpPr>
        <p:spPr>
          <a:xfrm>
            <a:off x="10338060" y="3387688"/>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8FBD0AC9-7592-4593-9266-D54538123B9F}"/>
              </a:ext>
            </a:extLst>
          </p:cNvPr>
          <p:cNvSpPr/>
          <p:nvPr/>
        </p:nvSpPr>
        <p:spPr>
          <a:xfrm>
            <a:off x="10466845" y="4764797"/>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D676D513-F79D-4C95-9F3F-E71F5D787F97}"/>
              </a:ext>
            </a:extLst>
          </p:cNvPr>
          <p:cNvSpPr/>
          <p:nvPr/>
        </p:nvSpPr>
        <p:spPr>
          <a:xfrm>
            <a:off x="12163443" y="4059717"/>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2DADB291-5CBB-4BAC-A374-C7FC409FFF99}"/>
              </a:ext>
            </a:extLst>
          </p:cNvPr>
          <p:cNvSpPr/>
          <p:nvPr/>
        </p:nvSpPr>
        <p:spPr>
          <a:xfrm>
            <a:off x="8076185" y="4893582"/>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5CA14722-0BFF-4FB4-B0FF-37737A9974E4}"/>
              </a:ext>
            </a:extLst>
          </p:cNvPr>
          <p:cNvSpPr/>
          <p:nvPr/>
        </p:nvSpPr>
        <p:spPr>
          <a:xfrm>
            <a:off x="3698651" y="5505628"/>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355E118C-B368-4ADE-9813-D414172816E9}"/>
              </a:ext>
            </a:extLst>
          </p:cNvPr>
          <p:cNvSpPr/>
          <p:nvPr/>
        </p:nvSpPr>
        <p:spPr>
          <a:xfrm>
            <a:off x="4193951" y="6306442"/>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B8DEF262-3761-4FAD-AEB9-63FAA86EE09A}"/>
              </a:ext>
            </a:extLst>
          </p:cNvPr>
          <p:cNvSpPr/>
          <p:nvPr/>
        </p:nvSpPr>
        <p:spPr>
          <a:xfrm>
            <a:off x="5426709" y="4511051"/>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C8B837F0-99C0-4FC2-8249-9C4F124B2B2A}"/>
              </a:ext>
            </a:extLst>
          </p:cNvPr>
          <p:cNvSpPr/>
          <p:nvPr/>
        </p:nvSpPr>
        <p:spPr>
          <a:xfrm>
            <a:off x="4096626" y="4639836"/>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063461DC-8A2E-4E36-8035-36AFFE1566F8}"/>
              </a:ext>
            </a:extLst>
          </p:cNvPr>
          <p:cNvSpPr/>
          <p:nvPr/>
        </p:nvSpPr>
        <p:spPr>
          <a:xfrm>
            <a:off x="4225411" y="6016945"/>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05ACC5A5-C2B1-4BC8-B777-01C74994B384}"/>
              </a:ext>
            </a:extLst>
          </p:cNvPr>
          <p:cNvSpPr/>
          <p:nvPr/>
        </p:nvSpPr>
        <p:spPr>
          <a:xfrm>
            <a:off x="5922009" y="5311865"/>
            <a:ext cx="28800" cy="28800"/>
          </a:xfrm>
          <a:prstGeom prst="ellipse">
            <a:avLst/>
          </a:prstGeom>
          <a:solidFill>
            <a:srgbClr val="FF15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21170441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fill="hold" nodeType="withEffect">
                                  <p:stCondLst>
                                    <p:cond delay="0"/>
                                  </p:stCondLst>
                                  <p:childTnLst>
                                    <p:animScale>
                                      <p:cBhvr>
                                        <p:cTn id="6" dur="3000" fill="hold"/>
                                        <p:tgtEl>
                                          <p:spTgt spid="4"/>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 dur="250" autoRev="1" fill="remove"/>
                                        <p:tgtEl>
                                          <p:spTgt spid="3"/>
                                        </p:tgtEl>
                                        <p:attrNameLst>
                                          <p:attrName>style.color</p:attrName>
                                        </p:attrNameLst>
                                      </p:cBhvr>
                                      <p:to>
                                        <a:srgbClr val="0000FF"/>
                                      </p:to>
                                    </p:animClr>
                                    <p:animClr clrSpc="rgb" dir="cw">
                                      <p:cBhvr>
                                        <p:cTn id="12" dur="250" autoRev="1" fill="remove"/>
                                        <p:tgtEl>
                                          <p:spTgt spid="3"/>
                                        </p:tgtEl>
                                        <p:attrNameLst>
                                          <p:attrName>fillcolor</p:attrName>
                                        </p:attrNameLst>
                                      </p:cBhvr>
                                      <p:to>
                                        <a:srgbClr val="0000FF"/>
                                      </p:to>
                                    </p:animClr>
                                    <p:set>
                                      <p:cBhvr>
                                        <p:cTn id="13" dur="250" autoRev="1" fill="remove"/>
                                        <p:tgtEl>
                                          <p:spTgt spid="3"/>
                                        </p:tgtEl>
                                        <p:attrNameLst>
                                          <p:attrName>fill.type</p:attrName>
                                        </p:attrNameLst>
                                      </p:cBhvr>
                                      <p:to>
                                        <p:strVal val="solid"/>
                                      </p:to>
                                    </p:set>
                                    <p:set>
                                      <p:cBhvr>
                                        <p:cTn id="14" dur="250" autoRev="1" fill="remove"/>
                                        <p:tgtEl>
                                          <p:spTgt spid="3"/>
                                        </p:tgtEl>
                                        <p:attrNameLst>
                                          <p:attrName>fill.on</p:attrName>
                                        </p:attrNameLst>
                                      </p:cBhvr>
                                      <p:to>
                                        <p:strVal val="true"/>
                                      </p:to>
                                    </p:set>
                                  </p:childTnLst>
                                  <p:subTnLst>
                                    <p:audio>
                                      <p:cMediaNode>
                                        <p:cTn display="0" masterRel="sameClick">
                                          <p:stCondLst>
                                            <p:cond evt="begin" delay="0">
                                              <p:tn val="1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
                  </p:tgtEl>
                </p:cond>
              </p:nextCondLst>
            </p:seq>
            <p:seq concurrent="1" nextAc="seek">
              <p:cTn id="15" restart="whenNotActive" fill="hold" evtFilter="cancelBubble" nodeType="interactiveSeq">
                <p:stCondLst>
                  <p:cond evt="onClick" delay="0">
                    <p:tgtEl>
                      <p:spTgt spid="5"/>
                    </p:tgtEl>
                  </p:cond>
                </p:stCondLst>
                <p:endSync evt="end" delay="0">
                  <p:rtn val="all"/>
                </p:endSync>
                <p:childTnLst>
                  <p:par>
                    <p:cTn id="16" fill="hold">
                      <p:stCondLst>
                        <p:cond delay="0"/>
                      </p:stCondLst>
                      <p:childTnLst>
                        <p:par>
                          <p:cTn id="17" fill="hold">
                            <p:stCondLst>
                              <p:cond delay="0"/>
                            </p:stCondLst>
                            <p:childTnLst>
                              <p:par>
                                <p:cTn id="1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 dur="250" autoRev="1" fill="remove"/>
                                        <p:tgtEl>
                                          <p:spTgt spid="5"/>
                                        </p:tgtEl>
                                        <p:attrNameLst>
                                          <p:attrName>style.color</p:attrName>
                                        </p:attrNameLst>
                                      </p:cBhvr>
                                      <p:to>
                                        <a:srgbClr val="0000FF"/>
                                      </p:to>
                                    </p:animClr>
                                    <p:animClr clrSpc="rgb" dir="cw">
                                      <p:cBhvr>
                                        <p:cTn id="20" dur="250" autoRev="1" fill="remove"/>
                                        <p:tgtEl>
                                          <p:spTgt spid="5"/>
                                        </p:tgtEl>
                                        <p:attrNameLst>
                                          <p:attrName>fillcolor</p:attrName>
                                        </p:attrNameLst>
                                      </p:cBhvr>
                                      <p:to>
                                        <a:srgbClr val="0000FF"/>
                                      </p:to>
                                    </p:animClr>
                                    <p:set>
                                      <p:cBhvr>
                                        <p:cTn id="21" dur="250" autoRev="1" fill="remove"/>
                                        <p:tgtEl>
                                          <p:spTgt spid="5"/>
                                        </p:tgtEl>
                                        <p:attrNameLst>
                                          <p:attrName>fill.type</p:attrName>
                                        </p:attrNameLst>
                                      </p:cBhvr>
                                      <p:to>
                                        <p:strVal val="solid"/>
                                      </p:to>
                                    </p:set>
                                    <p:set>
                                      <p:cBhvr>
                                        <p:cTn id="22" dur="250" autoRev="1" fill="remove"/>
                                        <p:tgtEl>
                                          <p:spTgt spid="5"/>
                                        </p:tgtEl>
                                        <p:attrNameLst>
                                          <p:attrName>fill.on</p:attrName>
                                        </p:attrNameLst>
                                      </p:cBhvr>
                                      <p:to>
                                        <p:strVal val="true"/>
                                      </p:to>
                                    </p:set>
                                  </p:childTnLst>
                                  <p:subTnLst>
                                    <p:audio>
                                      <p:cMediaNode>
                                        <p:cTn display="0" masterRel="sameClick">
                                          <p:stCondLst>
                                            <p:cond evt="begin" delay="0">
                                              <p:tn val="1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
                  </p:tgtEl>
                </p:cond>
              </p:nextCondLst>
            </p:seq>
            <p:seq concurrent="1" nextAc="seek">
              <p:cTn id="23" restart="whenNotActive" fill="hold" evtFilter="cancelBubble" nodeType="interactiveSeq">
                <p:stCondLst>
                  <p:cond evt="onClick" delay="0">
                    <p:tgtEl>
                      <p:spTgt spid="6"/>
                    </p:tgtEl>
                  </p:cond>
                </p:stCondLst>
                <p:endSync evt="end" delay="0">
                  <p:rtn val="all"/>
                </p:endSync>
                <p:childTnLst>
                  <p:par>
                    <p:cTn id="24" fill="hold">
                      <p:stCondLst>
                        <p:cond delay="0"/>
                      </p:stCondLst>
                      <p:childTnLst>
                        <p:par>
                          <p:cTn id="25" fill="hold">
                            <p:stCondLst>
                              <p:cond delay="0"/>
                            </p:stCondLst>
                            <p:childTnLst>
                              <p:par>
                                <p:cTn id="2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 dur="250" autoRev="1" fill="remove"/>
                                        <p:tgtEl>
                                          <p:spTgt spid="6"/>
                                        </p:tgtEl>
                                        <p:attrNameLst>
                                          <p:attrName>style.color</p:attrName>
                                        </p:attrNameLst>
                                      </p:cBhvr>
                                      <p:to>
                                        <a:srgbClr val="0000FF"/>
                                      </p:to>
                                    </p:animClr>
                                    <p:animClr clrSpc="rgb" dir="cw">
                                      <p:cBhvr>
                                        <p:cTn id="28" dur="250" autoRev="1" fill="remove"/>
                                        <p:tgtEl>
                                          <p:spTgt spid="6"/>
                                        </p:tgtEl>
                                        <p:attrNameLst>
                                          <p:attrName>fillcolor</p:attrName>
                                        </p:attrNameLst>
                                      </p:cBhvr>
                                      <p:to>
                                        <a:srgbClr val="0000FF"/>
                                      </p:to>
                                    </p:animClr>
                                    <p:set>
                                      <p:cBhvr>
                                        <p:cTn id="29" dur="250" autoRev="1" fill="remove"/>
                                        <p:tgtEl>
                                          <p:spTgt spid="6"/>
                                        </p:tgtEl>
                                        <p:attrNameLst>
                                          <p:attrName>fill.type</p:attrName>
                                        </p:attrNameLst>
                                      </p:cBhvr>
                                      <p:to>
                                        <p:strVal val="solid"/>
                                      </p:to>
                                    </p:set>
                                    <p:set>
                                      <p:cBhvr>
                                        <p:cTn id="30" dur="250" autoRev="1" fill="remove"/>
                                        <p:tgtEl>
                                          <p:spTgt spid="6"/>
                                        </p:tgtEl>
                                        <p:attrNameLst>
                                          <p:attrName>fill.on</p:attrName>
                                        </p:attrNameLst>
                                      </p:cBhvr>
                                      <p:to>
                                        <p:strVal val="true"/>
                                      </p:to>
                                    </p:set>
                                  </p:childTnLst>
                                  <p:subTnLst>
                                    <p:audio>
                                      <p:cMediaNode>
                                        <p:cTn display="0" masterRel="sameClick">
                                          <p:stCondLst>
                                            <p:cond evt="begin" delay="0">
                                              <p:tn val="2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
                  </p:tgtEl>
                </p:cond>
              </p:nextCondLst>
            </p:seq>
            <p:seq concurrent="1" nextAc="seek">
              <p:cTn id="31" restart="whenNotActive" fill="hold" evtFilter="cancelBubble" nodeType="interactiveSeq">
                <p:stCondLst>
                  <p:cond evt="onClick" delay="0">
                    <p:tgtEl>
                      <p:spTgt spid="7"/>
                    </p:tgtEl>
                  </p:cond>
                </p:stCondLst>
                <p:endSync evt="end" delay="0">
                  <p:rtn val="all"/>
                </p:endSync>
                <p:childTnLst>
                  <p:par>
                    <p:cTn id="32" fill="hold">
                      <p:stCondLst>
                        <p:cond delay="0"/>
                      </p:stCondLst>
                      <p:childTnLst>
                        <p:par>
                          <p:cTn id="33" fill="hold">
                            <p:stCondLst>
                              <p:cond delay="0"/>
                            </p:stCondLst>
                            <p:childTnLst>
                              <p:par>
                                <p:cTn id="3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 dur="250" autoRev="1" fill="remove"/>
                                        <p:tgtEl>
                                          <p:spTgt spid="7"/>
                                        </p:tgtEl>
                                        <p:attrNameLst>
                                          <p:attrName>style.color</p:attrName>
                                        </p:attrNameLst>
                                      </p:cBhvr>
                                      <p:to>
                                        <a:srgbClr val="0000FF"/>
                                      </p:to>
                                    </p:animClr>
                                    <p:animClr clrSpc="rgb" dir="cw">
                                      <p:cBhvr>
                                        <p:cTn id="36" dur="250" autoRev="1" fill="remove"/>
                                        <p:tgtEl>
                                          <p:spTgt spid="7"/>
                                        </p:tgtEl>
                                        <p:attrNameLst>
                                          <p:attrName>fillcolor</p:attrName>
                                        </p:attrNameLst>
                                      </p:cBhvr>
                                      <p:to>
                                        <a:srgbClr val="0000FF"/>
                                      </p:to>
                                    </p:animClr>
                                    <p:set>
                                      <p:cBhvr>
                                        <p:cTn id="37" dur="250" autoRev="1" fill="remove"/>
                                        <p:tgtEl>
                                          <p:spTgt spid="7"/>
                                        </p:tgtEl>
                                        <p:attrNameLst>
                                          <p:attrName>fill.type</p:attrName>
                                        </p:attrNameLst>
                                      </p:cBhvr>
                                      <p:to>
                                        <p:strVal val="solid"/>
                                      </p:to>
                                    </p:set>
                                    <p:set>
                                      <p:cBhvr>
                                        <p:cTn id="38" dur="250" autoRev="1" fill="remove"/>
                                        <p:tgtEl>
                                          <p:spTgt spid="7"/>
                                        </p:tgtEl>
                                        <p:attrNameLst>
                                          <p:attrName>fill.on</p:attrName>
                                        </p:attrNameLst>
                                      </p:cBhvr>
                                      <p:to>
                                        <p:strVal val="true"/>
                                      </p:to>
                                    </p:set>
                                  </p:childTnLst>
                                  <p:subTnLst>
                                    <p:audio>
                                      <p:cMediaNode>
                                        <p:cTn display="0" masterRel="sameClick">
                                          <p:stCondLst>
                                            <p:cond evt="begin" delay="0">
                                              <p:tn val="34"/>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
                  </p:tgtEl>
                </p:cond>
              </p:nextCondLst>
            </p:seq>
            <p:seq concurrent="1" nextAc="seek">
              <p:cTn id="39" restart="whenNotActive" fill="hold" evtFilter="cancelBubble" nodeType="interactiveSeq">
                <p:stCondLst>
                  <p:cond evt="onClick" delay="0">
                    <p:tgtEl>
                      <p:spTgt spid="8"/>
                    </p:tgtEl>
                  </p:cond>
                </p:stCondLst>
                <p:endSync evt="end" delay="0">
                  <p:rtn val="all"/>
                </p:endSync>
                <p:childTnLst>
                  <p:par>
                    <p:cTn id="40" fill="hold">
                      <p:stCondLst>
                        <p:cond delay="0"/>
                      </p:stCondLst>
                      <p:childTnLst>
                        <p:par>
                          <p:cTn id="41" fill="hold">
                            <p:stCondLst>
                              <p:cond delay="0"/>
                            </p:stCondLst>
                            <p:childTnLst>
                              <p:par>
                                <p:cTn id="4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 dur="250" autoRev="1" fill="remove"/>
                                        <p:tgtEl>
                                          <p:spTgt spid="8"/>
                                        </p:tgtEl>
                                        <p:attrNameLst>
                                          <p:attrName>style.color</p:attrName>
                                        </p:attrNameLst>
                                      </p:cBhvr>
                                      <p:to>
                                        <a:srgbClr val="0000FF"/>
                                      </p:to>
                                    </p:animClr>
                                    <p:animClr clrSpc="rgb" dir="cw">
                                      <p:cBhvr>
                                        <p:cTn id="44" dur="250" autoRev="1" fill="remove"/>
                                        <p:tgtEl>
                                          <p:spTgt spid="8"/>
                                        </p:tgtEl>
                                        <p:attrNameLst>
                                          <p:attrName>fillcolor</p:attrName>
                                        </p:attrNameLst>
                                      </p:cBhvr>
                                      <p:to>
                                        <a:srgbClr val="0000FF"/>
                                      </p:to>
                                    </p:animClr>
                                    <p:set>
                                      <p:cBhvr>
                                        <p:cTn id="45" dur="250" autoRev="1" fill="remove"/>
                                        <p:tgtEl>
                                          <p:spTgt spid="8"/>
                                        </p:tgtEl>
                                        <p:attrNameLst>
                                          <p:attrName>fill.type</p:attrName>
                                        </p:attrNameLst>
                                      </p:cBhvr>
                                      <p:to>
                                        <p:strVal val="solid"/>
                                      </p:to>
                                    </p:set>
                                    <p:set>
                                      <p:cBhvr>
                                        <p:cTn id="46" dur="250" autoRev="1" fill="remove"/>
                                        <p:tgtEl>
                                          <p:spTgt spid="8"/>
                                        </p:tgtEl>
                                        <p:attrNameLst>
                                          <p:attrName>fill.on</p:attrName>
                                        </p:attrNameLst>
                                      </p:cBhvr>
                                      <p:to>
                                        <p:strVal val="true"/>
                                      </p:to>
                                    </p:set>
                                  </p:childTnLst>
                                  <p:subTnLst>
                                    <p:audio>
                                      <p:cMediaNode>
                                        <p:cTn display="0" masterRel="sameClick">
                                          <p:stCondLst>
                                            <p:cond evt="begin" delay="0">
                                              <p:tn val="42"/>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
                  </p:tgtEl>
                </p:cond>
              </p:nextCondLst>
            </p:seq>
            <p:seq concurrent="1" nextAc="seek">
              <p:cTn id="47" restart="whenNotActive" fill="hold" evtFilter="cancelBubble" nodeType="interactiveSeq">
                <p:stCondLst>
                  <p:cond evt="onClick" delay="0">
                    <p:tgtEl>
                      <p:spTgt spid="9"/>
                    </p:tgtEl>
                  </p:cond>
                </p:stCondLst>
                <p:endSync evt="end" delay="0">
                  <p:rtn val="all"/>
                </p:endSync>
                <p:childTnLst>
                  <p:par>
                    <p:cTn id="48" fill="hold">
                      <p:stCondLst>
                        <p:cond delay="0"/>
                      </p:stCondLst>
                      <p:childTnLst>
                        <p:par>
                          <p:cTn id="49" fill="hold">
                            <p:stCondLst>
                              <p:cond delay="0"/>
                            </p:stCondLst>
                            <p:childTnLst>
                              <p:par>
                                <p:cTn id="5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 dur="250" autoRev="1" fill="remove"/>
                                        <p:tgtEl>
                                          <p:spTgt spid="9"/>
                                        </p:tgtEl>
                                        <p:attrNameLst>
                                          <p:attrName>style.color</p:attrName>
                                        </p:attrNameLst>
                                      </p:cBhvr>
                                      <p:to>
                                        <a:srgbClr val="0000FF"/>
                                      </p:to>
                                    </p:animClr>
                                    <p:animClr clrSpc="rgb" dir="cw">
                                      <p:cBhvr>
                                        <p:cTn id="52" dur="250" autoRev="1" fill="remove"/>
                                        <p:tgtEl>
                                          <p:spTgt spid="9"/>
                                        </p:tgtEl>
                                        <p:attrNameLst>
                                          <p:attrName>fillcolor</p:attrName>
                                        </p:attrNameLst>
                                      </p:cBhvr>
                                      <p:to>
                                        <a:srgbClr val="0000FF"/>
                                      </p:to>
                                    </p:animClr>
                                    <p:set>
                                      <p:cBhvr>
                                        <p:cTn id="53" dur="250" autoRev="1" fill="remove"/>
                                        <p:tgtEl>
                                          <p:spTgt spid="9"/>
                                        </p:tgtEl>
                                        <p:attrNameLst>
                                          <p:attrName>fill.type</p:attrName>
                                        </p:attrNameLst>
                                      </p:cBhvr>
                                      <p:to>
                                        <p:strVal val="solid"/>
                                      </p:to>
                                    </p:set>
                                    <p:set>
                                      <p:cBhvr>
                                        <p:cTn id="54" dur="250" autoRev="1" fill="remove"/>
                                        <p:tgtEl>
                                          <p:spTgt spid="9"/>
                                        </p:tgtEl>
                                        <p:attrNameLst>
                                          <p:attrName>fill.on</p:attrName>
                                        </p:attrNameLst>
                                      </p:cBhvr>
                                      <p:to>
                                        <p:strVal val="true"/>
                                      </p:to>
                                    </p:set>
                                  </p:childTnLst>
                                  <p:subTnLst>
                                    <p:audio>
                                      <p:cMediaNode>
                                        <p:cTn display="0" masterRel="sameClick">
                                          <p:stCondLst>
                                            <p:cond evt="begin" delay="0">
                                              <p:tn val="5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9"/>
                  </p:tgtEl>
                </p:cond>
              </p:nextCondLst>
            </p:seq>
            <p:seq concurrent="1" nextAc="seek">
              <p:cTn id="55" restart="whenNotActive" fill="hold" evtFilter="cancelBubble" nodeType="interactiveSeq">
                <p:stCondLst>
                  <p:cond evt="onClick" delay="0">
                    <p:tgtEl>
                      <p:spTgt spid="10"/>
                    </p:tgtEl>
                  </p:cond>
                </p:stCondLst>
                <p:endSync evt="end" delay="0">
                  <p:rtn val="all"/>
                </p:endSync>
                <p:childTnLst>
                  <p:par>
                    <p:cTn id="56" fill="hold">
                      <p:stCondLst>
                        <p:cond delay="0"/>
                      </p:stCondLst>
                      <p:childTnLst>
                        <p:par>
                          <p:cTn id="57" fill="hold">
                            <p:stCondLst>
                              <p:cond delay="0"/>
                            </p:stCondLst>
                            <p:childTnLst>
                              <p:par>
                                <p:cTn id="5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 dur="250" autoRev="1" fill="remove"/>
                                        <p:tgtEl>
                                          <p:spTgt spid="10"/>
                                        </p:tgtEl>
                                        <p:attrNameLst>
                                          <p:attrName>style.color</p:attrName>
                                        </p:attrNameLst>
                                      </p:cBhvr>
                                      <p:to>
                                        <a:srgbClr val="0000FF"/>
                                      </p:to>
                                    </p:animClr>
                                    <p:animClr clrSpc="rgb" dir="cw">
                                      <p:cBhvr>
                                        <p:cTn id="60" dur="250" autoRev="1" fill="remove"/>
                                        <p:tgtEl>
                                          <p:spTgt spid="10"/>
                                        </p:tgtEl>
                                        <p:attrNameLst>
                                          <p:attrName>fillcolor</p:attrName>
                                        </p:attrNameLst>
                                      </p:cBhvr>
                                      <p:to>
                                        <a:srgbClr val="0000FF"/>
                                      </p:to>
                                    </p:animClr>
                                    <p:set>
                                      <p:cBhvr>
                                        <p:cTn id="61" dur="250" autoRev="1" fill="remove"/>
                                        <p:tgtEl>
                                          <p:spTgt spid="10"/>
                                        </p:tgtEl>
                                        <p:attrNameLst>
                                          <p:attrName>fill.type</p:attrName>
                                        </p:attrNameLst>
                                      </p:cBhvr>
                                      <p:to>
                                        <p:strVal val="solid"/>
                                      </p:to>
                                    </p:set>
                                    <p:set>
                                      <p:cBhvr>
                                        <p:cTn id="62" dur="250" autoRev="1" fill="remove"/>
                                        <p:tgtEl>
                                          <p:spTgt spid="10"/>
                                        </p:tgtEl>
                                        <p:attrNameLst>
                                          <p:attrName>fill.on</p:attrName>
                                        </p:attrNameLst>
                                      </p:cBhvr>
                                      <p:to>
                                        <p:strVal val="true"/>
                                      </p:to>
                                    </p:set>
                                  </p:childTnLst>
                                  <p:subTnLst>
                                    <p:audio>
                                      <p:cMediaNode>
                                        <p:cTn display="0" masterRel="sameClick">
                                          <p:stCondLst>
                                            <p:cond evt="begin" delay="0">
                                              <p:tn val="5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0"/>
                  </p:tgtEl>
                </p:cond>
              </p:nextCondLst>
            </p:seq>
            <p:seq concurrent="1" nextAc="seek">
              <p:cTn id="63" restart="whenNotActive" fill="hold" evtFilter="cancelBubble" nodeType="interactiveSeq">
                <p:stCondLst>
                  <p:cond evt="onClick" delay="0">
                    <p:tgtEl>
                      <p:spTgt spid="11"/>
                    </p:tgtEl>
                  </p:cond>
                </p:stCondLst>
                <p:endSync evt="end" delay="0">
                  <p:rtn val="all"/>
                </p:endSync>
                <p:childTnLst>
                  <p:par>
                    <p:cTn id="64" fill="hold">
                      <p:stCondLst>
                        <p:cond delay="0"/>
                      </p:stCondLst>
                      <p:childTnLst>
                        <p:par>
                          <p:cTn id="65" fill="hold">
                            <p:stCondLst>
                              <p:cond delay="0"/>
                            </p:stCondLst>
                            <p:childTnLst>
                              <p:par>
                                <p:cTn id="6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7" dur="250" autoRev="1" fill="remove"/>
                                        <p:tgtEl>
                                          <p:spTgt spid="11"/>
                                        </p:tgtEl>
                                        <p:attrNameLst>
                                          <p:attrName>style.color</p:attrName>
                                        </p:attrNameLst>
                                      </p:cBhvr>
                                      <p:to>
                                        <a:srgbClr val="0000FF"/>
                                      </p:to>
                                    </p:animClr>
                                    <p:animClr clrSpc="rgb" dir="cw">
                                      <p:cBhvr>
                                        <p:cTn id="68" dur="250" autoRev="1" fill="remove"/>
                                        <p:tgtEl>
                                          <p:spTgt spid="11"/>
                                        </p:tgtEl>
                                        <p:attrNameLst>
                                          <p:attrName>fillcolor</p:attrName>
                                        </p:attrNameLst>
                                      </p:cBhvr>
                                      <p:to>
                                        <a:srgbClr val="0000FF"/>
                                      </p:to>
                                    </p:animClr>
                                    <p:set>
                                      <p:cBhvr>
                                        <p:cTn id="69" dur="250" autoRev="1" fill="remove"/>
                                        <p:tgtEl>
                                          <p:spTgt spid="11"/>
                                        </p:tgtEl>
                                        <p:attrNameLst>
                                          <p:attrName>fill.type</p:attrName>
                                        </p:attrNameLst>
                                      </p:cBhvr>
                                      <p:to>
                                        <p:strVal val="solid"/>
                                      </p:to>
                                    </p:set>
                                    <p:set>
                                      <p:cBhvr>
                                        <p:cTn id="70" dur="250" autoRev="1" fill="remove"/>
                                        <p:tgtEl>
                                          <p:spTgt spid="11"/>
                                        </p:tgtEl>
                                        <p:attrNameLst>
                                          <p:attrName>fill.on</p:attrName>
                                        </p:attrNameLst>
                                      </p:cBhvr>
                                      <p:to>
                                        <p:strVal val="true"/>
                                      </p:to>
                                    </p:set>
                                  </p:childTnLst>
                                  <p:subTnLst>
                                    <p:audio>
                                      <p:cMediaNode>
                                        <p:cTn display="0" masterRel="sameClick">
                                          <p:stCondLst>
                                            <p:cond evt="begin" delay="0">
                                              <p:tn val="6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1"/>
                  </p:tgtEl>
                </p:cond>
              </p:nextCondLst>
            </p:seq>
            <p:seq concurrent="1" nextAc="seek">
              <p:cTn id="71" restart="whenNotActive" fill="hold" evtFilter="cancelBubble" nodeType="interactiveSeq">
                <p:stCondLst>
                  <p:cond evt="onClick" delay="0">
                    <p:tgtEl>
                      <p:spTgt spid="12"/>
                    </p:tgtEl>
                  </p:cond>
                </p:stCondLst>
                <p:endSync evt="end" delay="0">
                  <p:rtn val="all"/>
                </p:endSync>
                <p:childTnLst>
                  <p:par>
                    <p:cTn id="72" fill="hold">
                      <p:stCondLst>
                        <p:cond delay="0"/>
                      </p:stCondLst>
                      <p:childTnLst>
                        <p:par>
                          <p:cTn id="73" fill="hold">
                            <p:stCondLst>
                              <p:cond delay="0"/>
                            </p:stCondLst>
                            <p:childTnLst>
                              <p:par>
                                <p:cTn id="7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5" dur="250" autoRev="1" fill="remove"/>
                                        <p:tgtEl>
                                          <p:spTgt spid="12"/>
                                        </p:tgtEl>
                                        <p:attrNameLst>
                                          <p:attrName>style.color</p:attrName>
                                        </p:attrNameLst>
                                      </p:cBhvr>
                                      <p:to>
                                        <a:srgbClr val="0000FF"/>
                                      </p:to>
                                    </p:animClr>
                                    <p:animClr clrSpc="rgb" dir="cw">
                                      <p:cBhvr>
                                        <p:cTn id="76" dur="250" autoRev="1" fill="remove"/>
                                        <p:tgtEl>
                                          <p:spTgt spid="12"/>
                                        </p:tgtEl>
                                        <p:attrNameLst>
                                          <p:attrName>fillcolor</p:attrName>
                                        </p:attrNameLst>
                                      </p:cBhvr>
                                      <p:to>
                                        <a:srgbClr val="0000FF"/>
                                      </p:to>
                                    </p:animClr>
                                    <p:set>
                                      <p:cBhvr>
                                        <p:cTn id="77" dur="250" autoRev="1" fill="remove"/>
                                        <p:tgtEl>
                                          <p:spTgt spid="12"/>
                                        </p:tgtEl>
                                        <p:attrNameLst>
                                          <p:attrName>fill.type</p:attrName>
                                        </p:attrNameLst>
                                      </p:cBhvr>
                                      <p:to>
                                        <p:strVal val="solid"/>
                                      </p:to>
                                    </p:set>
                                    <p:set>
                                      <p:cBhvr>
                                        <p:cTn id="78" dur="250" autoRev="1" fill="remove"/>
                                        <p:tgtEl>
                                          <p:spTgt spid="12"/>
                                        </p:tgtEl>
                                        <p:attrNameLst>
                                          <p:attrName>fill.on</p:attrName>
                                        </p:attrNameLst>
                                      </p:cBhvr>
                                      <p:to>
                                        <p:strVal val="true"/>
                                      </p:to>
                                    </p:set>
                                  </p:childTnLst>
                                  <p:subTnLst>
                                    <p:audio>
                                      <p:cMediaNode>
                                        <p:cTn display="0" masterRel="sameClick">
                                          <p:stCondLst>
                                            <p:cond evt="begin" delay="0">
                                              <p:tn val="74"/>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2"/>
                  </p:tgtEl>
                </p:cond>
              </p:nextCondLst>
            </p:seq>
            <p:seq concurrent="1" nextAc="seek">
              <p:cTn id="79" restart="whenNotActive" fill="hold" evtFilter="cancelBubble" nodeType="interactiveSeq">
                <p:stCondLst>
                  <p:cond evt="onClick" delay="0">
                    <p:tgtEl>
                      <p:spTgt spid="13"/>
                    </p:tgtEl>
                  </p:cond>
                </p:stCondLst>
                <p:endSync evt="end" delay="0">
                  <p:rtn val="all"/>
                </p:endSync>
                <p:childTnLst>
                  <p:par>
                    <p:cTn id="80" fill="hold">
                      <p:stCondLst>
                        <p:cond delay="0"/>
                      </p:stCondLst>
                      <p:childTnLst>
                        <p:par>
                          <p:cTn id="81" fill="hold">
                            <p:stCondLst>
                              <p:cond delay="0"/>
                            </p:stCondLst>
                            <p:childTnLst>
                              <p:par>
                                <p:cTn id="8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83" dur="250" autoRev="1" fill="remove"/>
                                        <p:tgtEl>
                                          <p:spTgt spid="13"/>
                                        </p:tgtEl>
                                        <p:attrNameLst>
                                          <p:attrName>style.color</p:attrName>
                                        </p:attrNameLst>
                                      </p:cBhvr>
                                      <p:to>
                                        <a:srgbClr val="0000FF"/>
                                      </p:to>
                                    </p:animClr>
                                    <p:animClr clrSpc="rgb" dir="cw">
                                      <p:cBhvr>
                                        <p:cTn id="84" dur="250" autoRev="1" fill="remove"/>
                                        <p:tgtEl>
                                          <p:spTgt spid="13"/>
                                        </p:tgtEl>
                                        <p:attrNameLst>
                                          <p:attrName>fillcolor</p:attrName>
                                        </p:attrNameLst>
                                      </p:cBhvr>
                                      <p:to>
                                        <a:srgbClr val="0000FF"/>
                                      </p:to>
                                    </p:animClr>
                                    <p:set>
                                      <p:cBhvr>
                                        <p:cTn id="85" dur="250" autoRev="1" fill="remove"/>
                                        <p:tgtEl>
                                          <p:spTgt spid="13"/>
                                        </p:tgtEl>
                                        <p:attrNameLst>
                                          <p:attrName>fill.type</p:attrName>
                                        </p:attrNameLst>
                                      </p:cBhvr>
                                      <p:to>
                                        <p:strVal val="solid"/>
                                      </p:to>
                                    </p:set>
                                    <p:set>
                                      <p:cBhvr>
                                        <p:cTn id="86" dur="250" autoRev="1" fill="remove"/>
                                        <p:tgtEl>
                                          <p:spTgt spid="13"/>
                                        </p:tgtEl>
                                        <p:attrNameLst>
                                          <p:attrName>fill.on</p:attrName>
                                        </p:attrNameLst>
                                      </p:cBhvr>
                                      <p:to>
                                        <p:strVal val="true"/>
                                      </p:to>
                                    </p:set>
                                  </p:childTnLst>
                                  <p:subTnLst>
                                    <p:audio>
                                      <p:cMediaNode>
                                        <p:cTn display="0" masterRel="sameClick">
                                          <p:stCondLst>
                                            <p:cond evt="begin" delay="0">
                                              <p:tn val="82"/>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3"/>
                  </p:tgtEl>
                </p:cond>
              </p:nextCondLst>
            </p:seq>
            <p:seq concurrent="1" nextAc="seek">
              <p:cTn id="87" restart="whenNotActive" fill="hold" evtFilter="cancelBubble" nodeType="interactiveSeq">
                <p:stCondLst>
                  <p:cond evt="onClick" delay="0">
                    <p:tgtEl>
                      <p:spTgt spid="14"/>
                    </p:tgtEl>
                  </p:cond>
                </p:stCondLst>
                <p:endSync evt="end" delay="0">
                  <p:rtn val="all"/>
                </p:endSync>
                <p:childTnLst>
                  <p:par>
                    <p:cTn id="88" fill="hold">
                      <p:stCondLst>
                        <p:cond delay="0"/>
                      </p:stCondLst>
                      <p:childTnLst>
                        <p:par>
                          <p:cTn id="89" fill="hold">
                            <p:stCondLst>
                              <p:cond delay="0"/>
                            </p:stCondLst>
                            <p:childTnLst>
                              <p:par>
                                <p:cTn id="9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1" dur="250" autoRev="1" fill="remove"/>
                                        <p:tgtEl>
                                          <p:spTgt spid="14"/>
                                        </p:tgtEl>
                                        <p:attrNameLst>
                                          <p:attrName>style.color</p:attrName>
                                        </p:attrNameLst>
                                      </p:cBhvr>
                                      <p:to>
                                        <a:srgbClr val="0000FF"/>
                                      </p:to>
                                    </p:animClr>
                                    <p:animClr clrSpc="rgb" dir="cw">
                                      <p:cBhvr>
                                        <p:cTn id="92" dur="250" autoRev="1" fill="remove"/>
                                        <p:tgtEl>
                                          <p:spTgt spid="14"/>
                                        </p:tgtEl>
                                        <p:attrNameLst>
                                          <p:attrName>fillcolor</p:attrName>
                                        </p:attrNameLst>
                                      </p:cBhvr>
                                      <p:to>
                                        <a:srgbClr val="0000FF"/>
                                      </p:to>
                                    </p:animClr>
                                    <p:set>
                                      <p:cBhvr>
                                        <p:cTn id="93" dur="250" autoRev="1" fill="remove"/>
                                        <p:tgtEl>
                                          <p:spTgt spid="14"/>
                                        </p:tgtEl>
                                        <p:attrNameLst>
                                          <p:attrName>fill.type</p:attrName>
                                        </p:attrNameLst>
                                      </p:cBhvr>
                                      <p:to>
                                        <p:strVal val="solid"/>
                                      </p:to>
                                    </p:set>
                                    <p:set>
                                      <p:cBhvr>
                                        <p:cTn id="94" dur="250" autoRev="1" fill="remove"/>
                                        <p:tgtEl>
                                          <p:spTgt spid="14"/>
                                        </p:tgtEl>
                                        <p:attrNameLst>
                                          <p:attrName>fill.on</p:attrName>
                                        </p:attrNameLst>
                                      </p:cBhvr>
                                      <p:to>
                                        <p:strVal val="true"/>
                                      </p:to>
                                    </p:set>
                                  </p:childTnLst>
                                  <p:subTnLst>
                                    <p:audio>
                                      <p:cMediaNode>
                                        <p:cTn display="0" masterRel="sameClick">
                                          <p:stCondLst>
                                            <p:cond evt="begin" delay="0">
                                              <p:tn val="9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4"/>
                  </p:tgtEl>
                </p:cond>
              </p:nextCondLst>
            </p:seq>
            <p:seq concurrent="1" nextAc="seek">
              <p:cTn id="95" restart="whenNotActive" fill="hold" evtFilter="cancelBubble" nodeType="interactiveSeq">
                <p:stCondLst>
                  <p:cond evt="onClick" delay="0">
                    <p:tgtEl>
                      <p:spTgt spid="15"/>
                    </p:tgtEl>
                  </p:cond>
                </p:stCondLst>
                <p:endSync evt="end" delay="0">
                  <p:rtn val="all"/>
                </p:endSync>
                <p:childTnLst>
                  <p:par>
                    <p:cTn id="96" fill="hold">
                      <p:stCondLst>
                        <p:cond delay="0"/>
                      </p:stCondLst>
                      <p:childTnLst>
                        <p:par>
                          <p:cTn id="97" fill="hold">
                            <p:stCondLst>
                              <p:cond delay="0"/>
                            </p:stCondLst>
                            <p:childTnLst>
                              <p:par>
                                <p:cTn id="9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9" dur="250" autoRev="1" fill="remove"/>
                                        <p:tgtEl>
                                          <p:spTgt spid="15"/>
                                        </p:tgtEl>
                                        <p:attrNameLst>
                                          <p:attrName>style.color</p:attrName>
                                        </p:attrNameLst>
                                      </p:cBhvr>
                                      <p:to>
                                        <a:srgbClr val="0000FF"/>
                                      </p:to>
                                    </p:animClr>
                                    <p:animClr clrSpc="rgb" dir="cw">
                                      <p:cBhvr>
                                        <p:cTn id="100" dur="250" autoRev="1" fill="remove"/>
                                        <p:tgtEl>
                                          <p:spTgt spid="15"/>
                                        </p:tgtEl>
                                        <p:attrNameLst>
                                          <p:attrName>fillcolor</p:attrName>
                                        </p:attrNameLst>
                                      </p:cBhvr>
                                      <p:to>
                                        <a:srgbClr val="0000FF"/>
                                      </p:to>
                                    </p:animClr>
                                    <p:set>
                                      <p:cBhvr>
                                        <p:cTn id="101" dur="250" autoRev="1" fill="remove"/>
                                        <p:tgtEl>
                                          <p:spTgt spid="15"/>
                                        </p:tgtEl>
                                        <p:attrNameLst>
                                          <p:attrName>fill.type</p:attrName>
                                        </p:attrNameLst>
                                      </p:cBhvr>
                                      <p:to>
                                        <p:strVal val="solid"/>
                                      </p:to>
                                    </p:set>
                                    <p:set>
                                      <p:cBhvr>
                                        <p:cTn id="102" dur="250" autoRev="1" fill="remove"/>
                                        <p:tgtEl>
                                          <p:spTgt spid="15"/>
                                        </p:tgtEl>
                                        <p:attrNameLst>
                                          <p:attrName>fill.on</p:attrName>
                                        </p:attrNameLst>
                                      </p:cBhvr>
                                      <p:to>
                                        <p:strVal val="true"/>
                                      </p:to>
                                    </p:set>
                                  </p:childTnLst>
                                  <p:subTnLst>
                                    <p:audio>
                                      <p:cMediaNode>
                                        <p:cTn display="0" masterRel="sameClick">
                                          <p:stCondLst>
                                            <p:cond evt="begin" delay="0">
                                              <p:tn val="9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5"/>
                  </p:tgtEl>
                </p:cond>
              </p:nextCondLst>
            </p:seq>
            <p:seq concurrent="1" nextAc="seek">
              <p:cTn id="103" restart="whenNotActive" fill="hold" evtFilter="cancelBubble" nodeType="interactiveSeq">
                <p:stCondLst>
                  <p:cond evt="onClick" delay="0">
                    <p:tgtEl>
                      <p:spTgt spid="16"/>
                    </p:tgtEl>
                  </p:cond>
                </p:stCondLst>
                <p:endSync evt="end" delay="0">
                  <p:rtn val="all"/>
                </p:endSync>
                <p:childTnLst>
                  <p:par>
                    <p:cTn id="104" fill="hold">
                      <p:stCondLst>
                        <p:cond delay="0"/>
                      </p:stCondLst>
                      <p:childTnLst>
                        <p:par>
                          <p:cTn id="105" fill="hold">
                            <p:stCondLst>
                              <p:cond delay="0"/>
                            </p:stCondLst>
                            <p:childTnLst>
                              <p:par>
                                <p:cTn id="10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07" dur="250" autoRev="1" fill="remove"/>
                                        <p:tgtEl>
                                          <p:spTgt spid="16"/>
                                        </p:tgtEl>
                                        <p:attrNameLst>
                                          <p:attrName>style.color</p:attrName>
                                        </p:attrNameLst>
                                      </p:cBhvr>
                                      <p:to>
                                        <a:srgbClr val="0000FF"/>
                                      </p:to>
                                    </p:animClr>
                                    <p:animClr clrSpc="rgb" dir="cw">
                                      <p:cBhvr>
                                        <p:cTn id="108" dur="250" autoRev="1" fill="remove"/>
                                        <p:tgtEl>
                                          <p:spTgt spid="16"/>
                                        </p:tgtEl>
                                        <p:attrNameLst>
                                          <p:attrName>fillcolor</p:attrName>
                                        </p:attrNameLst>
                                      </p:cBhvr>
                                      <p:to>
                                        <a:srgbClr val="0000FF"/>
                                      </p:to>
                                    </p:animClr>
                                    <p:set>
                                      <p:cBhvr>
                                        <p:cTn id="109" dur="250" autoRev="1" fill="remove"/>
                                        <p:tgtEl>
                                          <p:spTgt spid="16"/>
                                        </p:tgtEl>
                                        <p:attrNameLst>
                                          <p:attrName>fill.type</p:attrName>
                                        </p:attrNameLst>
                                      </p:cBhvr>
                                      <p:to>
                                        <p:strVal val="solid"/>
                                      </p:to>
                                    </p:set>
                                    <p:set>
                                      <p:cBhvr>
                                        <p:cTn id="110" dur="250" autoRev="1" fill="remove"/>
                                        <p:tgtEl>
                                          <p:spTgt spid="16"/>
                                        </p:tgtEl>
                                        <p:attrNameLst>
                                          <p:attrName>fill.on</p:attrName>
                                        </p:attrNameLst>
                                      </p:cBhvr>
                                      <p:to>
                                        <p:strVal val="true"/>
                                      </p:to>
                                    </p:set>
                                  </p:childTnLst>
                                  <p:subTnLst>
                                    <p:audio>
                                      <p:cMediaNode>
                                        <p:cTn display="0" masterRel="sameClick">
                                          <p:stCondLst>
                                            <p:cond evt="begin" delay="0">
                                              <p:tn val="10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6"/>
                  </p:tgtEl>
                </p:cond>
              </p:nextCondLst>
            </p:seq>
            <p:seq concurrent="1" nextAc="seek">
              <p:cTn id="111" restart="whenNotActive" fill="hold" evtFilter="cancelBubble" nodeType="interactiveSeq">
                <p:stCondLst>
                  <p:cond evt="onClick" delay="0">
                    <p:tgtEl>
                      <p:spTgt spid="17"/>
                    </p:tgtEl>
                  </p:cond>
                </p:stCondLst>
                <p:endSync evt="end" delay="0">
                  <p:rtn val="all"/>
                </p:endSync>
                <p:childTnLst>
                  <p:par>
                    <p:cTn id="112" fill="hold">
                      <p:stCondLst>
                        <p:cond delay="0"/>
                      </p:stCondLst>
                      <p:childTnLst>
                        <p:par>
                          <p:cTn id="113" fill="hold">
                            <p:stCondLst>
                              <p:cond delay="0"/>
                            </p:stCondLst>
                            <p:childTnLst>
                              <p:par>
                                <p:cTn id="11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5" dur="250" autoRev="1" fill="remove"/>
                                        <p:tgtEl>
                                          <p:spTgt spid="17"/>
                                        </p:tgtEl>
                                        <p:attrNameLst>
                                          <p:attrName>style.color</p:attrName>
                                        </p:attrNameLst>
                                      </p:cBhvr>
                                      <p:to>
                                        <a:srgbClr val="0000FF"/>
                                      </p:to>
                                    </p:animClr>
                                    <p:animClr clrSpc="rgb" dir="cw">
                                      <p:cBhvr>
                                        <p:cTn id="116" dur="250" autoRev="1" fill="remove"/>
                                        <p:tgtEl>
                                          <p:spTgt spid="17"/>
                                        </p:tgtEl>
                                        <p:attrNameLst>
                                          <p:attrName>fillcolor</p:attrName>
                                        </p:attrNameLst>
                                      </p:cBhvr>
                                      <p:to>
                                        <a:srgbClr val="0000FF"/>
                                      </p:to>
                                    </p:animClr>
                                    <p:set>
                                      <p:cBhvr>
                                        <p:cTn id="117" dur="250" autoRev="1" fill="remove"/>
                                        <p:tgtEl>
                                          <p:spTgt spid="17"/>
                                        </p:tgtEl>
                                        <p:attrNameLst>
                                          <p:attrName>fill.type</p:attrName>
                                        </p:attrNameLst>
                                      </p:cBhvr>
                                      <p:to>
                                        <p:strVal val="solid"/>
                                      </p:to>
                                    </p:set>
                                    <p:set>
                                      <p:cBhvr>
                                        <p:cTn id="118" dur="250" autoRev="1" fill="remove"/>
                                        <p:tgtEl>
                                          <p:spTgt spid="17"/>
                                        </p:tgtEl>
                                        <p:attrNameLst>
                                          <p:attrName>fill.on</p:attrName>
                                        </p:attrNameLst>
                                      </p:cBhvr>
                                      <p:to>
                                        <p:strVal val="true"/>
                                      </p:to>
                                    </p:set>
                                  </p:childTnLst>
                                  <p:subTnLst>
                                    <p:audio>
                                      <p:cMediaNode>
                                        <p:cTn display="0" masterRel="sameClick">
                                          <p:stCondLst>
                                            <p:cond evt="begin" delay="0">
                                              <p:tn val="114"/>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7"/>
                  </p:tgtEl>
                </p:cond>
              </p:nextCondLst>
            </p:seq>
            <p:seq concurrent="1" nextAc="seek">
              <p:cTn id="119" restart="whenNotActive" fill="hold" evtFilter="cancelBubble" nodeType="interactiveSeq">
                <p:stCondLst>
                  <p:cond evt="onClick" delay="0">
                    <p:tgtEl>
                      <p:spTgt spid="18"/>
                    </p:tgtEl>
                  </p:cond>
                </p:stCondLst>
                <p:endSync evt="end" delay="0">
                  <p:rtn val="all"/>
                </p:endSync>
                <p:childTnLst>
                  <p:par>
                    <p:cTn id="120" fill="hold">
                      <p:stCondLst>
                        <p:cond delay="0"/>
                      </p:stCondLst>
                      <p:childTnLst>
                        <p:par>
                          <p:cTn id="121" fill="hold">
                            <p:stCondLst>
                              <p:cond delay="0"/>
                            </p:stCondLst>
                            <p:childTnLst>
                              <p:par>
                                <p:cTn id="12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23" dur="250" autoRev="1" fill="remove"/>
                                        <p:tgtEl>
                                          <p:spTgt spid="18"/>
                                        </p:tgtEl>
                                        <p:attrNameLst>
                                          <p:attrName>style.color</p:attrName>
                                        </p:attrNameLst>
                                      </p:cBhvr>
                                      <p:to>
                                        <a:srgbClr val="0000FF"/>
                                      </p:to>
                                    </p:animClr>
                                    <p:animClr clrSpc="rgb" dir="cw">
                                      <p:cBhvr>
                                        <p:cTn id="124" dur="250" autoRev="1" fill="remove"/>
                                        <p:tgtEl>
                                          <p:spTgt spid="18"/>
                                        </p:tgtEl>
                                        <p:attrNameLst>
                                          <p:attrName>fillcolor</p:attrName>
                                        </p:attrNameLst>
                                      </p:cBhvr>
                                      <p:to>
                                        <a:srgbClr val="0000FF"/>
                                      </p:to>
                                    </p:animClr>
                                    <p:set>
                                      <p:cBhvr>
                                        <p:cTn id="125" dur="250" autoRev="1" fill="remove"/>
                                        <p:tgtEl>
                                          <p:spTgt spid="18"/>
                                        </p:tgtEl>
                                        <p:attrNameLst>
                                          <p:attrName>fill.type</p:attrName>
                                        </p:attrNameLst>
                                      </p:cBhvr>
                                      <p:to>
                                        <p:strVal val="solid"/>
                                      </p:to>
                                    </p:set>
                                    <p:set>
                                      <p:cBhvr>
                                        <p:cTn id="126" dur="250" autoRev="1" fill="remove"/>
                                        <p:tgtEl>
                                          <p:spTgt spid="18"/>
                                        </p:tgtEl>
                                        <p:attrNameLst>
                                          <p:attrName>fill.on</p:attrName>
                                        </p:attrNameLst>
                                      </p:cBhvr>
                                      <p:to>
                                        <p:strVal val="true"/>
                                      </p:to>
                                    </p:set>
                                  </p:childTnLst>
                                  <p:subTnLst>
                                    <p:audio>
                                      <p:cMediaNode>
                                        <p:cTn display="0" masterRel="sameClick">
                                          <p:stCondLst>
                                            <p:cond evt="begin" delay="0">
                                              <p:tn val="122"/>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8"/>
                  </p:tgtEl>
                </p:cond>
              </p:nextCondLst>
            </p:seq>
            <p:seq concurrent="1" nextAc="seek">
              <p:cTn id="127" restart="whenNotActive" fill="hold" evtFilter="cancelBubble" nodeType="interactiveSeq">
                <p:stCondLst>
                  <p:cond evt="onClick" delay="0">
                    <p:tgtEl>
                      <p:spTgt spid="19"/>
                    </p:tgtEl>
                  </p:cond>
                </p:stCondLst>
                <p:endSync evt="end" delay="0">
                  <p:rtn val="all"/>
                </p:endSync>
                <p:childTnLst>
                  <p:par>
                    <p:cTn id="128" fill="hold">
                      <p:stCondLst>
                        <p:cond delay="0"/>
                      </p:stCondLst>
                      <p:childTnLst>
                        <p:par>
                          <p:cTn id="129" fill="hold">
                            <p:stCondLst>
                              <p:cond delay="0"/>
                            </p:stCondLst>
                            <p:childTnLst>
                              <p:par>
                                <p:cTn id="13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1" dur="250" autoRev="1" fill="remove"/>
                                        <p:tgtEl>
                                          <p:spTgt spid="19"/>
                                        </p:tgtEl>
                                        <p:attrNameLst>
                                          <p:attrName>style.color</p:attrName>
                                        </p:attrNameLst>
                                      </p:cBhvr>
                                      <p:to>
                                        <a:srgbClr val="0000FF"/>
                                      </p:to>
                                    </p:animClr>
                                    <p:animClr clrSpc="rgb" dir="cw">
                                      <p:cBhvr>
                                        <p:cTn id="132" dur="250" autoRev="1" fill="remove"/>
                                        <p:tgtEl>
                                          <p:spTgt spid="19"/>
                                        </p:tgtEl>
                                        <p:attrNameLst>
                                          <p:attrName>fillcolor</p:attrName>
                                        </p:attrNameLst>
                                      </p:cBhvr>
                                      <p:to>
                                        <a:srgbClr val="0000FF"/>
                                      </p:to>
                                    </p:animClr>
                                    <p:set>
                                      <p:cBhvr>
                                        <p:cTn id="133" dur="250" autoRev="1" fill="remove"/>
                                        <p:tgtEl>
                                          <p:spTgt spid="19"/>
                                        </p:tgtEl>
                                        <p:attrNameLst>
                                          <p:attrName>fill.type</p:attrName>
                                        </p:attrNameLst>
                                      </p:cBhvr>
                                      <p:to>
                                        <p:strVal val="solid"/>
                                      </p:to>
                                    </p:set>
                                    <p:set>
                                      <p:cBhvr>
                                        <p:cTn id="134" dur="250" autoRev="1" fill="remove"/>
                                        <p:tgtEl>
                                          <p:spTgt spid="19"/>
                                        </p:tgtEl>
                                        <p:attrNameLst>
                                          <p:attrName>fill.on</p:attrName>
                                        </p:attrNameLst>
                                      </p:cBhvr>
                                      <p:to>
                                        <p:strVal val="true"/>
                                      </p:to>
                                    </p:set>
                                  </p:childTnLst>
                                  <p:subTnLst>
                                    <p:audio>
                                      <p:cMediaNode>
                                        <p:cTn display="0" masterRel="sameClick">
                                          <p:stCondLst>
                                            <p:cond evt="begin" delay="0">
                                              <p:tn val="13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9"/>
                  </p:tgtEl>
                </p:cond>
              </p:nextCondLst>
            </p:seq>
            <p:seq concurrent="1" nextAc="seek">
              <p:cTn id="135" restart="whenNotActive" fill="hold" evtFilter="cancelBubble" nodeType="interactiveSeq">
                <p:stCondLst>
                  <p:cond evt="onClick" delay="0">
                    <p:tgtEl>
                      <p:spTgt spid="20"/>
                    </p:tgtEl>
                  </p:cond>
                </p:stCondLst>
                <p:endSync evt="end" delay="0">
                  <p:rtn val="all"/>
                </p:endSync>
                <p:childTnLst>
                  <p:par>
                    <p:cTn id="136" fill="hold">
                      <p:stCondLst>
                        <p:cond delay="0"/>
                      </p:stCondLst>
                      <p:childTnLst>
                        <p:par>
                          <p:cTn id="137" fill="hold">
                            <p:stCondLst>
                              <p:cond delay="0"/>
                            </p:stCondLst>
                            <p:childTnLst>
                              <p:par>
                                <p:cTn id="13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9" dur="250" autoRev="1" fill="remove"/>
                                        <p:tgtEl>
                                          <p:spTgt spid="20"/>
                                        </p:tgtEl>
                                        <p:attrNameLst>
                                          <p:attrName>style.color</p:attrName>
                                        </p:attrNameLst>
                                      </p:cBhvr>
                                      <p:to>
                                        <a:srgbClr val="0000FF"/>
                                      </p:to>
                                    </p:animClr>
                                    <p:animClr clrSpc="rgb" dir="cw">
                                      <p:cBhvr>
                                        <p:cTn id="140" dur="250" autoRev="1" fill="remove"/>
                                        <p:tgtEl>
                                          <p:spTgt spid="20"/>
                                        </p:tgtEl>
                                        <p:attrNameLst>
                                          <p:attrName>fillcolor</p:attrName>
                                        </p:attrNameLst>
                                      </p:cBhvr>
                                      <p:to>
                                        <a:srgbClr val="0000FF"/>
                                      </p:to>
                                    </p:animClr>
                                    <p:set>
                                      <p:cBhvr>
                                        <p:cTn id="141" dur="250" autoRev="1" fill="remove"/>
                                        <p:tgtEl>
                                          <p:spTgt spid="20"/>
                                        </p:tgtEl>
                                        <p:attrNameLst>
                                          <p:attrName>fill.type</p:attrName>
                                        </p:attrNameLst>
                                      </p:cBhvr>
                                      <p:to>
                                        <p:strVal val="solid"/>
                                      </p:to>
                                    </p:set>
                                    <p:set>
                                      <p:cBhvr>
                                        <p:cTn id="142" dur="250" autoRev="1" fill="remove"/>
                                        <p:tgtEl>
                                          <p:spTgt spid="20"/>
                                        </p:tgtEl>
                                        <p:attrNameLst>
                                          <p:attrName>fill.on</p:attrName>
                                        </p:attrNameLst>
                                      </p:cBhvr>
                                      <p:to>
                                        <p:strVal val="true"/>
                                      </p:to>
                                    </p:set>
                                  </p:childTnLst>
                                  <p:subTnLst>
                                    <p:audio>
                                      <p:cMediaNode>
                                        <p:cTn display="0" masterRel="sameClick">
                                          <p:stCondLst>
                                            <p:cond evt="begin" delay="0">
                                              <p:tn val="13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0"/>
                  </p:tgtEl>
                </p:cond>
              </p:nextCondLst>
            </p:seq>
            <p:seq concurrent="1" nextAc="seek">
              <p:cTn id="143" restart="whenNotActive" fill="hold" evtFilter="cancelBubble" nodeType="interactiveSeq">
                <p:stCondLst>
                  <p:cond evt="onClick" delay="0">
                    <p:tgtEl>
                      <p:spTgt spid="21"/>
                    </p:tgtEl>
                  </p:cond>
                </p:stCondLst>
                <p:endSync evt="end" delay="0">
                  <p:rtn val="all"/>
                </p:endSync>
                <p:childTnLst>
                  <p:par>
                    <p:cTn id="144" fill="hold">
                      <p:stCondLst>
                        <p:cond delay="0"/>
                      </p:stCondLst>
                      <p:childTnLst>
                        <p:par>
                          <p:cTn id="145" fill="hold">
                            <p:stCondLst>
                              <p:cond delay="0"/>
                            </p:stCondLst>
                            <p:childTnLst>
                              <p:par>
                                <p:cTn id="14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7" dur="250" autoRev="1" fill="remove"/>
                                        <p:tgtEl>
                                          <p:spTgt spid="21"/>
                                        </p:tgtEl>
                                        <p:attrNameLst>
                                          <p:attrName>style.color</p:attrName>
                                        </p:attrNameLst>
                                      </p:cBhvr>
                                      <p:to>
                                        <a:srgbClr val="0000FF"/>
                                      </p:to>
                                    </p:animClr>
                                    <p:animClr clrSpc="rgb" dir="cw">
                                      <p:cBhvr>
                                        <p:cTn id="148" dur="250" autoRev="1" fill="remove"/>
                                        <p:tgtEl>
                                          <p:spTgt spid="21"/>
                                        </p:tgtEl>
                                        <p:attrNameLst>
                                          <p:attrName>fillcolor</p:attrName>
                                        </p:attrNameLst>
                                      </p:cBhvr>
                                      <p:to>
                                        <a:srgbClr val="0000FF"/>
                                      </p:to>
                                    </p:animClr>
                                    <p:set>
                                      <p:cBhvr>
                                        <p:cTn id="149" dur="250" autoRev="1" fill="remove"/>
                                        <p:tgtEl>
                                          <p:spTgt spid="21"/>
                                        </p:tgtEl>
                                        <p:attrNameLst>
                                          <p:attrName>fill.type</p:attrName>
                                        </p:attrNameLst>
                                      </p:cBhvr>
                                      <p:to>
                                        <p:strVal val="solid"/>
                                      </p:to>
                                    </p:set>
                                    <p:set>
                                      <p:cBhvr>
                                        <p:cTn id="150" dur="250" autoRev="1" fill="remove"/>
                                        <p:tgtEl>
                                          <p:spTgt spid="21"/>
                                        </p:tgtEl>
                                        <p:attrNameLst>
                                          <p:attrName>fill.on</p:attrName>
                                        </p:attrNameLst>
                                      </p:cBhvr>
                                      <p:to>
                                        <p:strVal val="true"/>
                                      </p:to>
                                    </p:set>
                                  </p:childTnLst>
                                  <p:subTnLst>
                                    <p:audio>
                                      <p:cMediaNode>
                                        <p:cTn display="0" masterRel="sameClick">
                                          <p:stCondLst>
                                            <p:cond evt="begin" delay="0">
                                              <p:tn val="14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1"/>
                  </p:tgtEl>
                </p:cond>
              </p:nextCondLst>
            </p:seq>
            <p:seq concurrent="1" nextAc="seek">
              <p:cTn id="151" restart="whenNotActive" fill="hold" evtFilter="cancelBubble" nodeType="interactiveSeq">
                <p:stCondLst>
                  <p:cond evt="onClick" delay="0">
                    <p:tgtEl>
                      <p:spTgt spid="22"/>
                    </p:tgtEl>
                  </p:cond>
                </p:stCondLst>
                <p:endSync evt="end" delay="0">
                  <p:rtn val="all"/>
                </p:endSync>
                <p:childTnLst>
                  <p:par>
                    <p:cTn id="152" fill="hold">
                      <p:stCondLst>
                        <p:cond delay="0"/>
                      </p:stCondLst>
                      <p:childTnLst>
                        <p:par>
                          <p:cTn id="153" fill="hold">
                            <p:stCondLst>
                              <p:cond delay="0"/>
                            </p:stCondLst>
                            <p:childTnLst>
                              <p:par>
                                <p:cTn id="15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5" dur="250" autoRev="1" fill="remove"/>
                                        <p:tgtEl>
                                          <p:spTgt spid="22"/>
                                        </p:tgtEl>
                                        <p:attrNameLst>
                                          <p:attrName>style.color</p:attrName>
                                        </p:attrNameLst>
                                      </p:cBhvr>
                                      <p:to>
                                        <a:srgbClr val="0000FF"/>
                                      </p:to>
                                    </p:animClr>
                                    <p:animClr clrSpc="rgb" dir="cw">
                                      <p:cBhvr>
                                        <p:cTn id="156" dur="250" autoRev="1" fill="remove"/>
                                        <p:tgtEl>
                                          <p:spTgt spid="22"/>
                                        </p:tgtEl>
                                        <p:attrNameLst>
                                          <p:attrName>fillcolor</p:attrName>
                                        </p:attrNameLst>
                                      </p:cBhvr>
                                      <p:to>
                                        <a:srgbClr val="0000FF"/>
                                      </p:to>
                                    </p:animClr>
                                    <p:set>
                                      <p:cBhvr>
                                        <p:cTn id="157" dur="250" autoRev="1" fill="remove"/>
                                        <p:tgtEl>
                                          <p:spTgt spid="22"/>
                                        </p:tgtEl>
                                        <p:attrNameLst>
                                          <p:attrName>fill.type</p:attrName>
                                        </p:attrNameLst>
                                      </p:cBhvr>
                                      <p:to>
                                        <p:strVal val="solid"/>
                                      </p:to>
                                    </p:set>
                                    <p:set>
                                      <p:cBhvr>
                                        <p:cTn id="158" dur="250" autoRev="1" fill="remove"/>
                                        <p:tgtEl>
                                          <p:spTgt spid="22"/>
                                        </p:tgtEl>
                                        <p:attrNameLst>
                                          <p:attrName>fill.on</p:attrName>
                                        </p:attrNameLst>
                                      </p:cBhvr>
                                      <p:to>
                                        <p:strVal val="true"/>
                                      </p:to>
                                    </p:set>
                                  </p:childTnLst>
                                  <p:subTnLst>
                                    <p:audio>
                                      <p:cMediaNode>
                                        <p:cTn display="0" masterRel="sameClick">
                                          <p:stCondLst>
                                            <p:cond evt="begin" delay="0">
                                              <p:tn val="154"/>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2"/>
                  </p:tgtEl>
                </p:cond>
              </p:nextCondLst>
            </p:seq>
            <p:seq concurrent="1" nextAc="seek">
              <p:cTn id="159" restart="whenNotActive" fill="hold" evtFilter="cancelBubble" nodeType="interactiveSeq">
                <p:stCondLst>
                  <p:cond evt="onClick" delay="0">
                    <p:tgtEl>
                      <p:spTgt spid="23"/>
                    </p:tgtEl>
                  </p:cond>
                </p:stCondLst>
                <p:endSync evt="end" delay="0">
                  <p:rtn val="all"/>
                </p:endSync>
                <p:childTnLst>
                  <p:par>
                    <p:cTn id="160" fill="hold">
                      <p:stCondLst>
                        <p:cond delay="0"/>
                      </p:stCondLst>
                      <p:childTnLst>
                        <p:par>
                          <p:cTn id="161" fill="hold">
                            <p:stCondLst>
                              <p:cond delay="0"/>
                            </p:stCondLst>
                            <p:childTnLst>
                              <p:par>
                                <p:cTn id="16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63" dur="250" autoRev="1" fill="remove"/>
                                        <p:tgtEl>
                                          <p:spTgt spid="23"/>
                                        </p:tgtEl>
                                        <p:attrNameLst>
                                          <p:attrName>style.color</p:attrName>
                                        </p:attrNameLst>
                                      </p:cBhvr>
                                      <p:to>
                                        <a:srgbClr val="0000FF"/>
                                      </p:to>
                                    </p:animClr>
                                    <p:animClr clrSpc="rgb" dir="cw">
                                      <p:cBhvr>
                                        <p:cTn id="164" dur="250" autoRev="1" fill="remove"/>
                                        <p:tgtEl>
                                          <p:spTgt spid="23"/>
                                        </p:tgtEl>
                                        <p:attrNameLst>
                                          <p:attrName>fillcolor</p:attrName>
                                        </p:attrNameLst>
                                      </p:cBhvr>
                                      <p:to>
                                        <a:srgbClr val="0000FF"/>
                                      </p:to>
                                    </p:animClr>
                                    <p:set>
                                      <p:cBhvr>
                                        <p:cTn id="165" dur="250" autoRev="1" fill="remove"/>
                                        <p:tgtEl>
                                          <p:spTgt spid="23"/>
                                        </p:tgtEl>
                                        <p:attrNameLst>
                                          <p:attrName>fill.type</p:attrName>
                                        </p:attrNameLst>
                                      </p:cBhvr>
                                      <p:to>
                                        <p:strVal val="solid"/>
                                      </p:to>
                                    </p:set>
                                    <p:set>
                                      <p:cBhvr>
                                        <p:cTn id="166" dur="250" autoRev="1" fill="remove"/>
                                        <p:tgtEl>
                                          <p:spTgt spid="23"/>
                                        </p:tgtEl>
                                        <p:attrNameLst>
                                          <p:attrName>fill.on</p:attrName>
                                        </p:attrNameLst>
                                      </p:cBhvr>
                                      <p:to>
                                        <p:strVal val="true"/>
                                      </p:to>
                                    </p:set>
                                  </p:childTnLst>
                                  <p:subTnLst>
                                    <p:audio>
                                      <p:cMediaNode>
                                        <p:cTn display="0" masterRel="sameClick">
                                          <p:stCondLst>
                                            <p:cond evt="begin" delay="0">
                                              <p:tn val="162"/>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3"/>
                  </p:tgtEl>
                </p:cond>
              </p:nextCondLst>
            </p:seq>
            <p:seq concurrent="1" nextAc="seek">
              <p:cTn id="167" restart="whenNotActive" fill="hold" evtFilter="cancelBubble" nodeType="interactiveSeq">
                <p:stCondLst>
                  <p:cond evt="onClick" delay="0">
                    <p:tgtEl>
                      <p:spTgt spid="24"/>
                    </p:tgtEl>
                  </p:cond>
                </p:stCondLst>
                <p:endSync evt="end" delay="0">
                  <p:rtn val="all"/>
                </p:endSync>
                <p:childTnLst>
                  <p:par>
                    <p:cTn id="168" fill="hold">
                      <p:stCondLst>
                        <p:cond delay="0"/>
                      </p:stCondLst>
                      <p:childTnLst>
                        <p:par>
                          <p:cTn id="169" fill="hold">
                            <p:stCondLst>
                              <p:cond delay="0"/>
                            </p:stCondLst>
                            <p:childTnLst>
                              <p:par>
                                <p:cTn id="17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1" dur="250" autoRev="1" fill="remove"/>
                                        <p:tgtEl>
                                          <p:spTgt spid="24"/>
                                        </p:tgtEl>
                                        <p:attrNameLst>
                                          <p:attrName>style.color</p:attrName>
                                        </p:attrNameLst>
                                      </p:cBhvr>
                                      <p:to>
                                        <a:srgbClr val="0000FF"/>
                                      </p:to>
                                    </p:animClr>
                                    <p:animClr clrSpc="rgb" dir="cw">
                                      <p:cBhvr>
                                        <p:cTn id="172" dur="250" autoRev="1" fill="remove"/>
                                        <p:tgtEl>
                                          <p:spTgt spid="24"/>
                                        </p:tgtEl>
                                        <p:attrNameLst>
                                          <p:attrName>fillcolor</p:attrName>
                                        </p:attrNameLst>
                                      </p:cBhvr>
                                      <p:to>
                                        <a:srgbClr val="0000FF"/>
                                      </p:to>
                                    </p:animClr>
                                    <p:set>
                                      <p:cBhvr>
                                        <p:cTn id="173" dur="250" autoRev="1" fill="remove"/>
                                        <p:tgtEl>
                                          <p:spTgt spid="24"/>
                                        </p:tgtEl>
                                        <p:attrNameLst>
                                          <p:attrName>fill.type</p:attrName>
                                        </p:attrNameLst>
                                      </p:cBhvr>
                                      <p:to>
                                        <p:strVal val="solid"/>
                                      </p:to>
                                    </p:set>
                                    <p:set>
                                      <p:cBhvr>
                                        <p:cTn id="174" dur="250" autoRev="1" fill="remove"/>
                                        <p:tgtEl>
                                          <p:spTgt spid="24"/>
                                        </p:tgtEl>
                                        <p:attrNameLst>
                                          <p:attrName>fill.on</p:attrName>
                                        </p:attrNameLst>
                                      </p:cBhvr>
                                      <p:to>
                                        <p:strVal val="true"/>
                                      </p:to>
                                    </p:set>
                                  </p:childTnLst>
                                  <p:subTnLst>
                                    <p:audio>
                                      <p:cMediaNode>
                                        <p:cTn display="0" masterRel="sameClick">
                                          <p:stCondLst>
                                            <p:cond evt="begin" delay="0">
                                              <p:tn val="17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4"/>
                  </p:tgtEl>
                </p:cond>
              </p:nextCondLst>
            </p:seq>
            <p:seq concurrent="1" nextAc="seek">
              <p:cTn id="175" restart="whenNotActive" fill="hold" evtFilter="cancelBubble" nodeType="interactiveSeq">
                <p:stCondLst>
                  <p:cond evt="onClick" delay="0">
                    <p:tgtEl>
                      <p:spTgt spid="25"/>
                    </p:tgtEl>
                  </p:cond>
                </p:stCondLst>
                <p:endSync evt="end" delay="0">
                  <p:rtn val="all"/>
                </p:endSync>
                <p:childTnLst>
                  <p:par>
                    <p:cTn id="176" fill="hold">
                      <p:stCondLst>
                        <p:cond delay="0"/>
                      </p:stCondLst>
                      <p:childTnLst>
                        <p:par>
                          <p:cTn id="177" fill="hold">
                            <p:stCondLst>
                              <p:cond delay="0"/>
                            </p:stCondLst>
                            <p:childTnLst>
                              <p:par>
                                <p:cTn id="17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9" dur="250" autoRev="1" fill="remove"/>
                                        <p:tgtEl>
                                          <p:spTgt spid="25"/>
                                        </p:tgtEl>
                                        <p:attrNameLst>
                                          <p:attrName>style.color</p:attrName>
                                        </p:attrNameLst>
                                      </p:cBhvr>
                                      <p:to>
                                        <a:srgbClr val="0000FF"/>
                                      </p:to>
                                    </p:animClr>
                                    <p:animClr clrSpc="rgb" dir="cw">
                                      <p:cBhvr>
                                        <p:cTn id="180" dur="250" autoRev="1" fill="remove"/>
                                        <p:tgtEl>
                                          <p:spTgt spid="25"/>
                                        </p:tgtEl>
                                        <p:attrNameLst>
                                          <p:attrName>fillcolor</p:attrName>
                                        </p:attrNameLst>
                                      </p:cBhvr>
                                      <p:to>
                                        <a:srgbClr val="0000FF"/>
                                      </p:to>
                                    </p:animClr>
                                    <p:set>
                                      <p:cBhvr>
                                        <p:cTn id="181" dur="250" autoRev="1" fill="remove"/>
                                        <p:tgtEl>
                                          <p:spTgt spid="25"/>
                                        </p:tgtEl>
                                        <p:attrNameLst>
                                          <p:attrName>fill.type</p:attrName>
                                        </p:attrNameLst>
                                      </p:cBhvr>
                                      <p:to>
                                        <p:strVal val="solid"/>
                                      </p:to>
                                    </p:set>
                                    <p:set>
                                      <p:cBhvr>
                                        <p:cTn id="182" dur="250" autoRev="1" fill="remove"/>
                                        <p:tgtEl>
                                          <p:spTgt spid="25"/>
                                        </p:tgtEl>
                                        <p:attrNameLst>
                                          <p:attrName>fill.on</p:attrName>
                                        </p:attrNameLst>
                                      </p:cBhvr>
                                      <p:to>
                                        <p:strVal val="true"/>
                                      </p:to>
                                    </p:set>
                                  </p:childTnLst>
                                  <p:subTnLst>
                                    <p:audio>
                                      <p:cMediaNode>
                                        <p:cTn display="0" masterRel="sameClick">
                                          <p:stCondLst>
                                            <p:cond evt="begin" delay="0">
                                              <p:tn val="17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5"/>
                  </p:tgtEl>
                </p:cond>
              </p:nextCondLst>
            </p:seq>
            <p:seq concurrent="1" nextAc="seek">
              <p:cTn id="183" restart="whenNotActive" fill="hold" evtFilter="cancelBubble" nodeType="interactiveSeq">
                <p:stCondLst>
                  <p:cond evt="onClick" delay="0">
                    <p:tgtEl>
                      <p:spTgt spid="26"/>
                    </p:tgtEl>
                  </p:cond>
                </p:stCondLst>
                <p:endSync evt="end" delay="0">
                  <p:rtn val="all"/>
                </p:endSync>
                <p:childTnLst>
                  <p:par>
                    <p:cTn id="184" fill="hold">
                      <p:stCondLst>
                        <p:cond delay="0"/>
                      </p:stCondLst>
                      <p:childTnLst>
                        <p:par>
                          <p:cTn id="185" fill="hold">
                            <p:stCondLst>
                              <p:cond delay="0"/>
                            </p:stCondLst>
                            <p:childTnLst>
                              <p:par>
                                <p:cTn id="18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87" dur="250" autoRev="1" fill="remove"/>
                                        <p:tgtEl>
                                          <p:spTgt spid="26"/>
                                        </p:tgtEl>
                                        <p:attrNameLst>
                                          <p:attrName>style.color</p:attrName>
                                        </p:attrNameLst>
                                      </p:cBhvr>
                                      <p:to>
                                        <a:srgbClr val="0000FF"/>
                                      </p:to>
                                    </p:animClr>
                                    <p:animClr clrSpc="rgb" dir="cw">
                                      <p:cBhvr>
                                        <p:cTn id="188" dur="250" autoRev="1" fill="remove"/>
                                        <p:tgtEl>
                                          <p:spTgt spid="26"/>
                                        </p:tgtEl>
                                        <p:attrNameLst>
                                          <p:attrName>fillcolor</p:attrName>
                                        </p:attrNameLst>
                                      </p:cBhvr>
                                      <p:to>
                                        <a:srgbClr val="0000FF"/>
                                      </p:to>
                                    </p:animClr>
                                    <p:set>
                                      <p:cBhvr>
                                        <p:cTn id="189" dur="250" autoRev="1" fill="remove"/>
                                        <p:tgtEl>
                                          <p:spTgt spid="26"/>
                                        </p:tgtEl>
                                        <p:attrNameLst>
                                          <p:attrName>fill.type</p:attrName>
                                        </p:attrNameLst>
                                      </p:cBhvr>
                                      <p:to>
                                        <p:strVal val="solid"/>
                                      </p:to>
                                    </p:set>
                                    <p:set>
                                      <p:cBhvr>
                                        <p:cTn id="190" dur="250" autoRev="1" fill="remove"/>
                                        <p:tgtEl>
                                          <p:spTgt spid="26"/>
                                        </p:tgtEl>
                                        <p:attrNameLst>
                                          <p:attrName>fill.on</p:attrName>
                                        </p:attrNameLst>
                                      </p:cBhvr>
                                      <p:to>
                                        <p:strVal val="true"/>
                                      </p:to>
                                    </p:set>
                                  </p:childTnLst>
                                  <p:subTnLst>
                                    <p:audio>
                                      <p:cMediaNode>
                                        <p:cTn display="0" masterRel="sameClick">
                                          <p:stCondLst>
                                            <p:cond evt="begin" delay="0">
                                              <p:tn val="18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6"/>
                  </p:tgtEl>
                </p:cond>
              </p:nextCondLst>
            </p:seq>
            <p:seq concurrent="1" nextAc="seek">
              <p:cTn id="191" restart="whenNotActive" fill="hold" evtFilter="cancelBubble" nodeType="interactiveSeq">
                <p:stCondLst>
                  <p:cond evt="onClick" delay="0">
                    <p:tgtEl>
                      <p:spTgt spid="27"/>
                    </p:tgtEl>
                  </p:cond>
                </p:stCondLst>
                <p:endSync evt="end" delay="0">
                  <p:rtn val="all"/>
                </p:endSync>
                <p:childTnLst>
                  <p:par>
                    <p:cTn id="192" fill="hold">
                      <p:stCondLst>
                        <p:cond delay="0"/>
                      </p:stCondLst>
                      <p:childTnLst>
                        <p:par>
                          <p:cTn id="193" fill="hold">
                            <p:stCondLst>
                              <p:cond delay="0"/>
                            </p:stCondLst>
                            <p:childTnLst>
                              <p:par>
                                <p:cTn id="19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5" dur="250" autoRev="1" fill="remove"/>
                                        <p:tgtEl>
                                          <p:spTgt spid="27"/>
                                        </p:tgtEl>
                                        <p:attrNameLst>
                                          <p:attrName>style.color</p:attrName>
                                        </p:attrNameLst>
                                      </p:cBhvr>
                                      <p:to>
                                        <a:srgbClr val="0000FF"/>
                                      </p:to>
                                    </p:animClr>
                                    <p:animClr clrSpc="rgb" dir="cw">
                                      <p:cBhvr>
                                        <p:cTn id="196" dur="250" autoRev="1" fill="remove"/>
                                        <p:tgtEl>
                                          <p:spTgt spid="27"/>
                                        </p:tgtEl>
                                        <p:attrNameLst>
                                          <p:attrName>fillcolor</p:attrName>
                                        </p:attrNameLst>
                                      </p:cBhvr>
                                      <p:to>
                                        <a:srgbClr val="0000FF"/>
                                      </p:to>
                                    </p:animClr>
                                    <p:set>
                                      <p:cBhvr>
                                        <p:cTn id="197" dur="250" autoRev="1" fill="remove"/>
                                        <p:tgtEl>
                                          <p:spTgt spid="27"/>
                                        </p:tgtEl>
                                        <p:attrNameLst>
                                          <p:attrName>fill.type</p:attrName>
                                        </p:attrNameLst>
                                      </p:cBhvr>
                                      <p:to>
                                        <p:strVal val="solid"/>
                                      </p:to>
                                    </p:set>
                                    <p:set>
                                      <p:cBhvr>
                                        <p:cTn id="198" dur="250" autoRev="1" fill="remove"/>
                                        <p:tgtEl>
                                          <p:spTgt spid="27"/>
                                        </p:tgtEl>
                                        <p:attrNameLst>
                                          <p:attrName>fill.on</p:attrName>
                                        </p:attrNameLst>
                                      </p:cBhvr>
                                      <p:to>
                                        <p:strVal val="true"/>
                                      </p:to>
                                    </p:set>
                                  </p:childTnLst>
                                  <p:subTnLst>
                                    <p:audio>
                                      <p:cMediaNode>
                                        <p:cTn display="0" masterRel="sameClick">
                                          <p:stCondLst>
                                            <p:cond evt="begin" delay="0">
                                              <p:tn val="194"/>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7"/>
                  </p:tgtEl>
                </p:cond>
              </p:nextCondLst>
            </p:seq>
            <p:seq concurrent="1" nextAc="seek">
              <p:cTn id="199" restart="whenNotActive" fill="hold" evtFilter="cancelBubble" nodeType="interactiveSeq">
                <p:stCondLst>
                  <p:cond evt="onClick" delay="0">
                    <p:tgtEl>
                      <p:spTgt spid="28"/>
                    </p:tgtEl>
                  </p:cond>
                </p:stCondLst>
                <p:endSync evt="end" delay="0">
                  <p:rtn val="all"/>
                </p:endSync>
                <p:childTnLst>
                  <p:par>
                    <p:cTn id="200" fill="hold">
                      <p:stCondLst>
                        <p:cond delay="0"/>
                      </p:stCondLst>
                      <p:childTnLst>
                        <p:par>
                          <p:cTn id="201" fill="hold">
                            <p:stCondLst>
                              <p:cond delay="0"/>
                            </p:stCondLst>
                            <p:childTnLst>
                              <p:par>
                                <p:cTn id="20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03" dur="250" autoRev="1" fill="remove"/>
                                        <p:tgtEl>
                                          <p:spTgt spid="28"/>
                                        </p:tgtEl>
                                        <p:attrNameLst>
                                          <p:attrName>style.color</p:attrName>
                                        </p:attrNameLst>
                                      </p:cBhvr>
                                      <p:to>
                                        <a:srgbClr val="0000FF"/>
                                      </p:to>
                                    </p:animClr>
                                    <p:animClr clrSpc="rgb" dir="cw">
                                      <p:cBhvr>
                                        <p:cTn id="204" dur="250" autoRev="1" fill="remove"/>
                                        <p:tgtEl>
                                          <p:spTgt spid="28"/>
                                        </p:tgtEl>
                                        <p:attrNameLst>
                                          <p:attrName>fillcolor</p:attrName>
                                        </p:attrNameLst>
                                      </p:cBhvr>
                                      <p:to>
                                        <a:srgbClr val="0000FF"/>
                                      </p:to>
                                    </p:animClr>
                                    <p:set>
                                      <p:cBhvr>
                                        <p:cTn id="205" dur="250" autoRev="1" fill="remove"/>
                                        <p:tgtEl>
                                          <p:spTgt spid="28"/>
                                        </p:tgtEl>
                                        <p:attrNameLst>
                                          <p:attrName>fill.type</p:attrName>
                                        </p:attrNameLst>
                                      </p:cBhvr>
                                      <p:to>
                                        <p:strVal val="solid"/>
                                      </p:to>
                                    </p:set>
                                    <p:set>
                                      <p:cBhvr>
                                        <p:cTn id="206" dur="250" autoRev="1" fill="remove"/>
                                        <p:tgtEl>
                                          <p:spTgt spid="28"/>
                                        </p:tgtEl>
                                        <p:attrNameLst>
                                          <p:attrName>fill.on</p:attrName>
                                        </p:attrNameLst>
                                      </p:cBhvr>
                                      <p:to>
                                        <p:strVal val="true"/>
                                      </p:to>
                                    </p:set>
                                  </p:childTnLst>
                                  <p:subTnLst>
                                    <p:audio>
                                      <p:cMediaNode>
                                        <p:cTn display="0" masterRel="sameClick">
                                          <p:stCondLst>
                                            <p:cond evt="begin" delay="0">
                                              <p:tn val="202"/>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8"/>
                  </p:tgtEl>
                </p:cond>
              </p:nextCondLst>
            </p:seq>
            <p:seq concurrent="1" nextAc="seek">
              <p:cTn id="207" restart="whenNotActive" fill="hold" evtFilter="cancelBubble" nodeType="interactiveSeq">
                <p:stCondLst>
                  <p:cond evt="onClick" delay="0">
                    <p:tgtEl>
                      <p:spTgt spid="29"/>
                    </p:tgtEl>
                  </p:cond>
                </p:stCondLst>
                <p:endSync evt="end" delay="0">
                  <p:rtn val="all"/>
                </p:endSync>
                <p:childTnLst>
                  <p:par>
                    <p:cTn id="208" fill="hold">
                      <p:stCondLst>
                        <p:cond delay="0"/>
                      </p:stCondLst>
                      <p:childTnLst>
                        <p:par>
                          <p:cTn id="209" fill="hold">
                            <p:stCondLst>
                              <p:cond delay="0"/>
                            </p:stCondLst>
                            <p:childTnLst>
                              <p:par>
                                <p:cTn id="21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1" dur="250" autoRev="1" fill="remove"/>
                                        <p:tgtEl>
                                          <p:spTgt spid="29"/>
                                        </p:tgtEl>
                                        <p:attrNameLst>
                                          <p:attrName>style.color</p:attrName>
                                        </p:attrNameLst>
                                      </p:cBhvr>
                                      <p:to>
                                        <a:srgbClr val="0000FF"/>
                                      </p:to>
                                    </p:animClr>
                                    <p:animClr clrSpc="rgb" dir="cw">
                                      <p:cBhvr>
                                        <p:cTn id="212" dur="250" autoRev="1" fill="remove"/>
                                        <p:tgtEl>
                                          <p:spTgt spid="29"/>
                                        </p:tgtEl>
                                        <p:attrNameLst>
                                          <p:attrName>fillcolor</p:attrName>
                                        </p:attrNameLst>
                                      </p:cBhvr>
                                      <p:to>
                                        <a:srgbClr val="0000FF"/>
                                      </p:to>
                                    </p:animClr>
                                    <p:set>
                                      <p:cBhvr>
                                        <p:cTn id="213" dur="250" autoRev="1" fill="remove"/>
                                        <p:tgtEl>
                                          <p:spTgt spid="29"/>
                                        </p:tgtEl>
                                        <p:attrNameLst>
                                          <p:attrName>fill.type</p:attrName>
                                        </p:attrNameLst>
                                      </p:cBhvr>
                                      <p:to>
                                        <p:strVal val="solid"/>
                                      </p:to>
                                    </p:set>
                                    <p:set>
                                      <p:cBhvr>
                                        <p:cTn id="214" dur="250" autoRev="1" fill="remove"/>
                                        <p:tgtEl>
                                          <p:spTgt spid="29"/>
                                        </p:tgtEl>
                                        <p:attrNameLst>
                                          <p:attrName>fill.on</p:attrName>
                                        </p:attrNameLst>
                                      </p:cBhvr>
                                      <p:to>
                                        <p:strVal val="true"/>
                                      </p:to>
                                    </p:set>
                                  </p:childTnLst>
                                  <p:subTnLst>
                                    <p:audio>
                                      <p:cMediaNode>
                                        <p:cTn display="0" masterRel="sameClick">
                                          <p:stCondLst>
                                            <p:cond evt="begin" delay="0">
                                              <p:tn val="21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9"/>
                  </p:tgtEl>
                </p:cond>
              </p:nextCondLst>
            </p:seq>
            <p:seq concurrent="1" nextAc="seek">
              <p:cTn id="215" restart="whenNotActive" fill="hold" evtFilter="cancelBubble" nodeType="interactiveSeq">
                <p:stCondLst>
                  <p:cond evt="onClick" delay="0">
                    <p:tgtEl>
                      <p:spTgt spid="30"/>
                    </p:tgtEl>
                  </p:cond>
                </p:stCondLst>
                <p:endSync evt="end" delay="0">
                  <p:rtn val="all"/>
                </p:endSync>
                <p:childTnLst>
                  <p:par>
                    <p:cTn id="216" fill="hold">
                      <p:stCondLst>
                        <p:cond delay="0"/>
                      </p:stCondLst>
                      <p:childTnLst>
                        <p:par>
                          <p:cTn id="217" fill="hold">
                            <p:stCondLst>
                              <p:cond delay="0"/>
                            </p:stCondLst>
                            <p:childTnLst>
                              <p:par>
                                <p:cTn id="21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9" dur="250" autoRev="1" fill="remove"/>
                                        <p:tgtEl>
                                          <p:spTgt spid="30"/>
                                        </p:tgtEl>
                                        <p:attrNameLst>
                                          <p:attrName>style.color</p:attrName>
                                        </p:attrNameLst>
                                      </p:cBhvr>
                                      <p:to>
                                        <a:srgbClr val="0000FF"/>
                                      </p:to>
                                    </p:animClr>
                                    <p:animClr clrSpc="rgb" dir="cw">
                                      <p:cBhvr>
                                        <p:cTn id="220" dur="250" autoRev="1" fill="remove"/>
                                        <p:tgtEl>
                                          <p:spTgt spid="30"/>
                                        </p:tgtEl>
                                        <p:attrNameLst>
                                          <p:attrName>fillcolor</p:attrName>
                                        </p:attrNameLst>
                                      </p:cBhvr>
                                      <p:to>
                                        <a:srgbClr val="0000FF"/>
                                      </p:to>
                                    </p:animClr>
                                    <p:set>
                                      <p:cBhvr>
                                        <p:cTn id="221" dur="250" autoRev="1" fill="remove"/>
                                        <p:tgtEl>
                                          <p:spTgt spid="30"/>
                                        </p:tgtEl>
                                        <p:attrNameLst>
                                          <p:attrName>fill.type</p:attrName>
                                        </p:attrNameLst>
                                      </p:cBhvr>
                                      <p:to>
                                        <p:strVal val="solid"/>
                                      </p:to>
                                    </p:set>
                                    <p:set>
                                      <p:cBhvr>
                                        <p:cTn id="222" dur="250" autoRev="1" fill="remove"/>
                                        <p:tgtEl>
                                          <p:spTgt spid="30"/>
                                        </p:tgtEl>
                                        <p:attrNameLst>
                                          <p:attrName>fill.on</p:attrName>
                                        </p:attrNameLst>
                                      </p:cBhvr>
                                      <p:to>
                                        <p:strVal val="true"/>
                                      </p:to>
                                    </p:set>
                                  </p:childTnLst>
                                  <p:subTnLst>
                                    <p:audio>
                                      <p:cMediaNode>
                                        <p:cTn display="0" masterRel="sameClick">
                                          <p:stCondLst>
                                            <p:cond evt="begin" delay="0">
                                              <p:tn val="21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0"/>
                  </p:tgtEl>
                </p:cond>
              </p:nextCondLst>
            </p:seq>
            <p:seq concurrent="1" nextAc="seek">
              <p:cTn id="223" restart="whenNotActive" fill="hold" evtFilter="cancelBubble" nodeType="interactiveSeq">
                <p:stCondLst>
                  <p:cond evt="onClick" delay="0">
                    <p:tgtEl>
                      <p:spTgt spid="31"/>
                    </p:tgtEl>
                  </p:cond>
                </p:stCondLst>
                <p:endSync evt="end" delay="0">
                  <p:rtn val="all"/>
                </p:endSync>
                <p:childTnLst>
                  <p:par>
                    <p:cTn id="224" fill="hold">
                      <p:stCondLst>
                        <p:cond delay="0"/>
                      </p:stCondLst>
                      <p:childTnLst>
                        <p:par>
                          <p:cTn id="225" fill="hold">
                            <p:stCondLst>
                              <p:cond delay="0"/>
                            </p:stCondLst>
                            <p:childTnLst>
                              <p:par>
                                <p:cTn id="22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7" dur="250" autoRev="1" fill="remove"/>
                                        <p:tgtEl>
                                          <p:spTgt spid="31"/>
                                        </p:tgtEl>
                                        <p:attrNameLst>
                                          <p:attrName>style.color</p:attrName>
                                        </p:attrNameLst>
                                      </p:cBhvr>
                                      <p:to>
                                        <a:srgbClr val="0000FF"/>
                                      </p:to>
                                    </p:animClr>
                                    <p:animClr clrSpc="rgb" dir="cw">
                                      <p:cBhvr>
                                        <p:cTn id="228" dur="250" autoRev="1" fill="remove"/>
                                        <p:tgtEl>
                                          <p:spTgt spid="31"/>
                                        </p:tgtEl>
                                        <p:attrNameLst>
                                          <p:attrName>fillcolor</p:attrName>
                                        </p:attrNameLst>
                                      </p:cBhvr>
                                      <p:to>
                                        <a:srgbClr val="0000FF"/>
                                      </p:to>
                                    </p:animClr>
                                    <p:set>
                                      <p:cBhvr>
                                        <p:cTn id="229" dur="250" autoRev="1" fill="remove"/>
                                        <p:tgtEl>
                                          <p:spTgt spid="31"/>
                                        </p:tgtEl>
                                        <p:attrNameLst>
                                          <p:attrName>fill.type</p:attrName>
                                        </p:attrNameLst>
                                      </p:cBhvr>
                                      <p:to>
                                        <p:strVal val="solid"/>
                                      </p:to>
                                    </p:set>
                                    <p:set>
                                      <p:cBhvr>
                                        <p:cTn id="230" dur="250" autoRev="1" fill="remove"/>
                                        <p:tgtEl>
                                          <p:spTgt spid="31"/>
                                        </p:tgtEl>
                                        <p:attrNameLst>
                                          <p:attrName>fill.on</p:attrName>
                                        </p:attrNameLst>
                                      </p:cBhvr>
                                      <p:to>
                                        <p:strVal val="true"/>
                                      </p:to>
                                    </p:set>
                                  </p:childTnLst>
                                  <p:subTnLst>
                                    <p:audio>
                                      <p:cMediaNode>
                                        <p:cTn display="0" masterRel="sameClick">
                                          <p:stCondLst>
                                            <p:cond evt="begin" delay="0">
                                              <p:tn val="22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1"/>
                  </p:tgtEl>
                </p:cond>
              </p:nextCondLst>
            </p:seq>
            <p:seq concurrent="1" nextAc="seek">
              <p:cTn id="231" restart="whenNotActive" fill="hold" evtFilter="cancelBubble" nodeType="interactiveSeq">
                <p:stCondLst>
                  <p:cond evt="onClick" delay="0">
                    <p:tgtEl>
                      <p:spTgt spid="32"/>
                    </p:tgtEl>
                  </p:cond>
                </p:stCondLst>
                <p:endSync evt="end" delay="0">
                  <p:rtn val="all"/>
                </p:endSync>
                <p:childTnLst>
                  <p:par>
                    <p:cTn id="232" fill="hold">
                      <p:stCondLst>
                        <p:cond delay="0"/>
                      </p:stCondLst>
                      <p:childTnLst>
                        <p:par>
                          <p:cTn id="233" fill="hold">
                            <p:stCondLst>
                              <p:cond delay="0"/>
                            </p:stCondLst>
                            <p:childTnLst>
                              <p:par>
                                <p:cTn id="23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5" dur="250" autoRev="1" fill="remove"/>
                                        <p:tgtEl>
                                          <p:spTgt spid="32"/>
                                        </p:tgtEl>
                                        <p:attrNameLst>
                                          <p:attrName>style.color</p:attrName>
                                        </p:attrNameLst>
                                      </p:cBhvr>
                                      <p:to>
                                        <a:srgbClr val="0000FF"/>
                                      </p:to>
                                    </p:animClr>
                                    <p:animClr clrSpc="rgb" dir="cw">
                                      <p:cBhvr>
                                        <p:cTn id="236" dur="250" autoRev="1" fill="remove"/>
                                        <p:tgtEl>
                                          <p:spTgt spid="32"/>
                                        </p:tgtEl>
                                        <p:attrNameLst>
                                          <p:attrName>fillcolor</p:attrName>
                                        </p:attrNameLst>
                                      </p:cBhvr>
                                      <p:to>
                                        <a:srgbClr val="0000FF"/>
                                      </p:to>
                                    </p:animClr>
                                    <p:set>
                                      <p:cBhvr>
                                        <p:cTn id="237" dur="250" autoRev="1" fill="remove"/>
                                        <p:tgtEl>
                                          <p:spTgt spid="32"/>
                                        </p:tgtEl>
                                        <p:attrNameLst>
                                          <p:attrName>fill.type</p:attrName>
                                        </p:attrNameLst>
                                      </p:cBhvr>
                                      <p:to>
                                        <p:strVal val="solid"/>
                                      </p:to>
                                    </p:set>
                                    <p:set>
                                      <p:cBhvr>
                                        <p:cTn id="238" dur="250" autoRev="1" fill="remove"/>
                                        <p:tgtEl>
                                          <p:spTgt spid="32"/>
                                        </p:tgtEl>
                                        <p:attrNameLst>
                                          <p:attrName>fill.on</p:attrName>
                                        </p:attrNameLst>
                                      </p:cBhvr>
                                      <p:to>
                                        <p:strVal val="true"/>
                                      </p:to>
                                    </p:set>
                                  </p:childTnLst>
                                  <p:subTnLst>
                                    <p:audio>
                                      <p:cMediaNode>
                                        <p:cTn display="0" masterRel="sameClick">
                                          <p:stCondLst>
                                            <p:cond evt="begin" delay="0">
                                              <p:tn val="234"/>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2"/>
                  </p:tgtEl>
                </p:cond>
              </p:nextCondLst>
            </p:seq>
            <p:seq concurrent="1" nextAc="seek">
              <p:cTn id="239" restart="whenNotActive" fill="hold" evtFilter="cancelBubble" nodeType="interactiveSeq">
                <p:stCondLst>
                  <p:cond evt="onClick" delay="0">
                    <p:tgtEl>
                      <p:spTgt spid="33"/>
                    </p:tgtEl>
                  </p:cond>
                </p:stCondLst>
                <p:endSync evt="end" delay="0">
                  <p:rtn val="all"/>
                </p:endSync>
                <p:childTnLst>
                  <p:par>
                    <p:cTn id="240" fill="hold">
                      <p:stCondLst>
                        <p:cond delay="0"/>
                      </p:stCondLst>
                      <p:childTnLst>
                        <p:par>
                          <p:cTn id="241" fill="hold">
                            <p:stCondLst>
                              <p:cond delay="0"/>
                            </p:stCondLst>
                            <p:childTnLst>
                              <p:par>
                                <p:cTn id="24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43" dur="250" autoRev="1" fill="remove"/>
                                        <p:tgtEl>
                                          <p:spTgt spid="33"/>
                                        </p:tgtEl>
                                        <p:attrNameLst>
                                          <p:attrName>style.color</p:attrName>
                                        </p:attrNameLst>
                                      </p:cBhvr>
                                      <p:to>
                                        <a:srgbClr val="0000FF"/>
                                      </p:to>
                                    </p:animClr>
                                    <p:animClr clrSpc="rgb" dir="cw">
                                      <p:cBhvr>
                                        <p:cTn id="244" dur="250" autoRev="1" fill="remove"/>
                                        <p:tgtEl>
                                          <p:spTgt spid="33"/>
                                        </p:tgtEl>
                                        <p:attrNameLst>
                                          <p:attrName>fillcolor</p:attrName>
                                        </p:attrNameLst>
                                      </p:cBhvr>
                                      <p:to>
                                        <a:srgbClr val="0000FF"/>
                                      </p:to>
                                    </p:animClr>
                                    <p:set>
                                      <p:cBhvr>
                                        <p:cTn id="245" dur="250" autoRev="1" fill="remove"/>
                                        <p:tgtEl>
                                          <p:spTgt spid="33"/>
                                        </p:tgtEl>
                                        <p:attrNameLst>
                                          <p:attrName>fill.type</p:attrName>
                                        </p:attrNameLst>
                                      </p:cBhvr>
                                      <p:to>
                                        <p:strVal val="solid"/>
                                      </p:to>
                                    </p:set>
                                    <p:set>
                                      <p:cBhvr>
                                        <p:cTn id="246" dur="250" autoRev="1" fill="remove"/>
                                        <p:tgtEl>
                                          <p:spTgt spid="33"/>
                                        </p:tgtEl>
                                        <p:attrNameLst>
                                          <p:attrName>fill.on</p:attrName>
                                        </p:attrNameLst>
                                      </p:cBhvr>
                                      <p:to>
                                        <p:strVal val="true"/>
                                      </p:to>
                                    </p:set>
                                  </p:childTnLst>
                                  <p:subTnLst>
                                    <p:audio>
                                      <p:cMediaNode>
                                        <p:cTn display="0" masterRel="sameClick">
                                          <p:stCondLst>
                                            <p:cond evt="begin" delay="0">
                                              <p:tn val="242"/>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3"/>
                  </p:tgtEl>
                </p:cond>
              </p:nextCondLst>
            </p:seq>
            <p:seq concurrent="1" nextAc="seek">
              <p:cTn id="247" restart="whenNotActive" fill="hold" evtFilter="cancelBubble" nodeType="interactiveSeq">
                <p:stCondLst>
                  <p:cond evt="onClick" delay="0">
                    <p:tgtEl>
                      <p:spTgt spid="34"/>
                    </p:tgtEl>
                  </p:cond>
                </p:stCondLst>
                <p:endSync evt="end" delay="0">
                  <p:rtn val="all"/>
                </p:endSync>
                <p:childTnLst>
                  <p:par>
                    <p:cTn id="248" fill="hold">
                      <p:stCondLst>
                        <p:cond delay="0"/>
                      </p:stCondLst>
                      <p:childTnLst>
                        <p:par>
                          <p:cTn id="249" fill="hold">
                            <p:stCondLst>
                              <p:cond delay="0"/>
                            </p:stCondLst>
                            <p:childTnLst>
                              <p:par>
                                <p:cTn id="25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1" dur="250" autoRev="1" fill="remove"/>
                                        <p:tgtEl>
                                          <p:spTgt spid="34"/>
                                        </p:tgtEl>
                                        <p:attrNameLst>
                                          <p:attrName>style.color</p:attrName>
                                        </p:attrNameLst>
                                      </p:cBhvr>
                                      <p:to>
                                        <a:srgbClr val="0000FF"/>
                                      </p:to>
                                    </p:animClr>
                                    <p:animClr clrSpc="rgb" dir="cw">
                                      <p:cBhvr>
                                        <p:cTn id="252" dur="250" autoRev="1" fill="remove"/>
                                        <p:tgtEl>
                                          <p:spTgt spid="34"/>
                                        </p:tgtEl>
                                        <p:attrNameLst>
                                          <p:attrName>fillcolor</p:attrName>
                                        </p:attrNameLst>
                                      </p:cBhvr>
                                      <p:to>
                                        <a:srgbClr val="0000FF"/>
                                      </p:to>
                                    </p:animClr>
                                    <p:set>
                                      <p:cBhvr>
                                        <p:cTn id="253" dur="250" autoRev="1" fill="remove"/>
                                        <p:tgtEl>
                                          <p:spTgt spid="34"/>
                                        </p:tgtEl>
                                        <p:attrNameLst>
                                          <p:attrName>fill.type</p:attrName>
                                        </p:attrNameLst>
                                      </p:cBhvr>
                                      <p:to>
                                        <p:strVal val="solid"/>
                                      </p:to>
                                    </p:set>
                                    <p:set>
                                      <p:cBhvr>
                                        <p:cTn id="254" dur="250" autoRev="1" fill="remove"/>
                                        <p:tgtEl>
                                          <p:spTgt spid="34"/>
                                        </p:tgtEl>
                                        <p:attrNameLst>
                                          <p:attrName>fill.on</p:attrName>
                                        </p:attrNameLst>
                                      </p:cBhvr>
                                      <p:to>
                                        <p:strVal val="true"/>
                                      </p:to>
                                    </p:set>
                                  </p:childTnLst>
                                  <p:subTnLst>
                                    <p:audio>
                                      <p:cMediaNode>
                                        <p:cTn display="0" masterRel="sameClick">
                                          <p:stCondLst>
                                            <p:cond evt="begin" delay="0">
                                              <p:tn val="250"/>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4"/>
                  </p:tgtEl>
                </p:cond>
              </p:nextCondLst>
            </p:seq>
            <p:seq concurrent="1" nextAc="seek">
              <p:cTn id="255" restart="whenNotActive" fill="hold" evtFilter="cancelBubble" nodeType="interactiveSeq">
                <p:stCondLst>
                  <p:cond evt="onClick" delay="0">
                    <p:tgtEl>
                      <p:spTgt spid="35"/>
                    </p:tgtEl>
                  </p:cond>
                </p:stCondLst>
                <p:endSync evt="end" delay="0">
                  <p:rtn val="all"/>
                </p:endSync>
                <p:childTnLst>
                  <p:par>
                    <p:cTn id="256" fill="hold">
                      <p:stCondLst>
                        <p:cond delay="0"/>
                      </p:stCondLst>
                      <p:childTnLst>
                        <p:par>
                          <p:cTn id="257" fill="hold">
                            <p:stCondLst>
                              <p:cond delay="0"/>
                            </p:stCondLst>
                            <p:childTnLst>
                              <p:par>
                                <p:cTn id="25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9" dur="250" autoRev="1" fill="remove"/>
                                        <p:tgtEl>
                                          <p:spTgt spid="35"/>
                                        </p:tgtEl>
                                        <p:attrNameLst>
                                          <p:attrName>style.color</p:attrName>
                                        </p:attrNameLst>
                                      </p:cBhvr>
                                      <p:to>
                                        <a:srgbClr val="0000FF"/>
                                      </p:to>
                                    </p:animClr>
                                    <p:animClr clrSpc="rgb" dir="cw">
                                      <p:cBhvr>
                                        <p:cTn id="260" dur="250" autoRev="1" fill="remove"/>
                                        <p:tgtEl>
                                          <p:spTgt spid="35"/>
                                        </p:tgtEl>
                                        <p:attrNameLst>
                                          <p:attrName>fillcolor</p:attrName>
                                        </p:attrNameLst>
                                      </p:cBhvr>
                                      <p:to>
                                        <a:srgbClr val="0000FF"/>
                                      </p:to>
                                    </p:animClr>
                                    <p:set>
                                      <p:cBhvr>
                                        <p:cTn id="261" dur="250" autoRev="1" fill="remove"/>
                                        <p:tgtEl>
                                          <p:spTgt spid="35"/>
                                        </p:tgtEl>
                                        <p:attrNameLst>
                                          <p:attrName>fill.type</p:attrName>
                                        </p:attrNameLst>
                                      </p:cBhvr>
                                      <p:to>
                                        <p:strVal val="solid"/>
                                      </p:to>
                                    </p:set>
                                    <p:set>
                                      <p:cBhvr>
                                        <p:cTn id="262" dur="250" autoRev="1" fill="remove"/>
                                        <p:tgtEl>
                                          <p:spTgt spid="35"/>
                                        </p:tgtEl>
                                        <p:attrNameLst>
                                          <p:attrName>fill.on</p:attrName>
                                        </p:attrNameLst>
                                      </p:cBhvr>
                                      <p:to>
                                        <p:strVal val="true"/>
                                      </p:to>
                                    </p:set>
                                  </p:childTnLst>
                                  <p:subTnLst>
                                    <p:audio>
                                      <p:cMediaNode>
                                        <p:cTn display="0" masterRel="sameClick">
                                          <p:stCondLst>
                                            <p:cond evt="begin" delay="0">
                                              <p:tn val="258"/>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5"/>
                  </p:tgtEl>
                </p:cond>
              </p:nextCondLst>
            </p:seq>
            <p:seq concurrent="1" nextAc="seek">
              <p:cTn id="263" restart="whenNotActive" fill="hold" evtFilter="cancelBubble" nodeType="interactiveSeq">
                <p:stCondLst>
                  <p:cond evt="onClick" delay="0">
                    <p:tgtEl>
                      <p:spTgt spid="36"/>
                    </p:tgtEl>
                  </p:cond>
                </p:stCondLst>
                <p:endSync evt="end" delay="0">
                  <p:rtn val="all"/>
                </p:endSync>
                <p:childTnLst>
                  <p:par>
                    <p:cTn id="264" fill="hold">
                      <p:stCondLst>
                        <p:cond delay="0"/>
                      </p:stCondLst>
                      <p:childTnLst>
                        <p:par>
                          <p:cTn id="265" fill="hold">
                            <p:stCondLst>
                              <p:cond delay="0"/>
                            </p:stCondLst>
                            <p:childTnLst>
                              <p:par>
                                <p:cTn id="26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67" dur="250" autoRev="1" fill="remove"/>
                                        <p:tgtEl>
                                          <p:spTgt spid="36"/>
                                        </p:tgtEl>
                                        <p:attrNameLst>
                                          <p:attrName>style.color</p:attrName>
                                        </p:attrNameLst>
                                      </p:cBhvr>
                                      <p:to>
                                        <a:srgbClr val="0000FF"/>
                                      </p:to>
                                    </p:animClr>
                                    <p:animClr clrSpc="rgb" dir="cw">
                                      <p:cBhvr>
                                        <p:cTn id="268" dur="250" autoRev="1" fill="remove"/>
                                        <p:tgtEl>
                                          <p:spTgt spid="36"/>
                                        </p:tgtEl>
                                        <p:attrNameLst>
                                          <p:attrName>fillcolor</p:attrName>
                                        </p:attrNameLst>
                                      </p:cBhvr>
                                      <p:to>
                                        <a:srgbClr val="0000FF"/>
                                      </p:to>
                                    </p:animClr>
                                    <p:set>
                                      <p:cBhvr>
                                        <p:cTn id="269" dur="250" autoRev="1" fill="remove"/>
                                        <p:tgtEl>
                                          <p:spTgt spid="36"/>
                                        </p:tgtEl>
                                        <p:attrNameLst>
                                          <p:attrName>fill.type</p:attrName>
                                        </p:attrNameLst>
                                      </p:cBhvr>
                                      <p:to>
                                        <p:strVal val="solid"/>
                                      </p:to>
                                    </p:set>
                                    <p:set>
                                      <p:cBhvr>
                                        <p:cTn id="270" dur="250" autoRev="1" fill="remove"/>
                                        <p:tgtEl>
                                          <p:spTgt spid="36"/>
                                        </p:tgtEl>
                                        <p:attrNameLst>
                                          <p:attrName>fill.on</p:attrName>
                                        </p:attrNameLst>
                                      </p:cBhvr>
                                      <p:to>
                                        <p:strVal val="true"/>
                                      </p:to>
                                    </p:set>
                                  </p:childTnLst>
                                  <p:subTnLst>
                                    <p:audio>
                                      <p:cMediaNode>
                                        <p:cTn display="0" masterRel="sameClick">
                                          <p:stCondLst>
                                            <p:cond evt="begin" delay="0">
                                              <p:tn val="266"/>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6"/>
                  </p:tgtEl>
                </p:cond>
              </p:nextCondLst>
            </p:seq>
          </p:childTnLst>
        </p:cTn>
      </p:par>
    </p:tnLst>
    <p:bldLst>
      <p:bldP spid="3"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EE44892D-C99A-4B45-A525-C5BCDE39712E}"/>
              </a:ext>
            </a:extLst>
          </p:cNvPr>
          <p:cNvGrpSpPr/>
          <p:nvPr/>
        </p:nvGrpSpPr>
        <p:grpSpPr>
          <a:xfrm>
            <a:off x="0" y="16669"/>
            <a:ext cx="12157850" cy="6824662"/>
            <a:chOff x="0" y="16669"/>
            <a:chExt cx="12157850" cy="6824662"/>
          </a:xfrm>
        </p:grpSpPr>
        <p:pic>
          <p:nvPicPr>
            <p:cNvPr id="3074" name="Picture 2">
              <a:extLst>
                <a:ext uri="{FF2B5EF4-FFF2-40B4-BE49-F238E27FC236}">
                  <a16:creationId xmlns:a16="http://schemas.microsoft.com/office/drawing/2014/main" id="{D1D8E38A-E51F-4A56-B971-763A6F3D36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66827" y="1832767"/>
              <a:ext cx="1752600" cy="26289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s://ss1.bdstatic.com/70cFuXSh_Q1YnxGkpoWK1HF6hhy/it/u=886402304,448244709&amp;fm=26&amp;gp=0.jpg">
              <a:extLst>
                <a:ext uri="{FF2B5EF4-FFF2-40B4-BE49-F238E27FC236}">
                  <a16:creationId xmlns:a16="http://schemas.microsoft.com/office/drawing/2014/main" id="{85C85733-2A42-4B8A-90C5-906D264F0FE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17016" y="101938"/>
              <a:ext cx="1752600" cy="1760407"/>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a:extLst>
                <a:ext uri="{FF2B5EF4-FFF2-40B4-BE49-F238E27FC236}">
                  <a16:creationId xmlns:a16="http://schemas.microsoft.com/office/drawing/2014/main" id="{5DD41615-2473-46B1-BDB3-D86E1CB3752B}"/>
                </a:ext>
              </a:extLst>
            </p:cNvPr>
            <p:cNvPicPr>
              <a:picLocks noChangeAspect="1"/>
            </p:cNvPicPr>
            <p:nvPr/>
          </p:nvPicPr>
          <p:blipFill>
            <a:blip r:embed="rId5"/>
            <a:stretch>
              <a:fillRect/>
            </a:stretch>
          </p:blipFill>
          <p:spPr>
            <a:xfrm>
              <a:off x="4495800" y="47081"/>
              <a:ext cx="1947114" cy="1760406"/>
            </a:xfrm>
            <a:prstGeom prst="rect">
              <a:avLst/>
            </a:prstGeom>
          </p:spPr>
        </p:pic>
        <p:pic>
          <p:nvPicPr>
            <p:cNvPr id="3080" name="Picture 8" descr="https://ss1.bdstatic.com/70cFuXSh_Q1YnxGkpoWK1HF6hhy/it/u=19871303,2433966270&amp;fm=26&amp;gp=0.jpg">
              <a:extLst>
                <a:ext uri="{FF2B5EF4-FFF2-40B4-BE49-F238E27FC236}">
                  <a16:creationId xmlns:a16="http://schemas.microsoft.com/office/drawing/2014/main" id="{6FE3500F-DB5E-4EC7-8BE1-475F382F9D3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16669"/>
              <a:ext cx="4495800" cy="4495800"/>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a:extLst>
                <a:ext uri="{FF2B5EF4-FFF2-40B4-BE49-F238E27FC236}">
                  <a16:creationId xmlns:a16="http://schemas.microsoft.com/office/drawing/2014/main" id="{9F2428C3-0DA1-4F28-A0E8-3B7D9B310322}"/>
                </a:ext>
              </a:extLst>
            </p:cNvPr>
            <p:cNvGrpSpPr/>
            <p:nvPr/>
          </p:nvGrpSpPr>
          <p:grpSpPr>
            <a:xfrm>
              <a:off x="6219427" y="1832303"/>
              <a:ext cx="1765300" cy="2629364"/>
              <a:chOff x="6270725" y="51724"/>
              <a:chExt cx="1765300" cy="2629364"/>
            </a:xfrm>
          </p:grpSpPr>
          <p:pic>
            <p:nvPicPr>
              <p:cNvPr id="3078" name="Picture 6" descr="https://ss0.bdstatic.com/70cFuHSh_Q1YnxGkpoWK1HF6hhy/it/u=1321608505,1411387881&amp;fm=26&amp;gp=0.jpg">
                <a:extLst>
                  <a:ext uri="{FF2B5EF4-FFF2-40B4-BE49-F238E27FC236}">
                    <a16:creationId xmlns:a16="http://schemas.microsoft.com/office/drawing/2014/main" id="{73D55B45-28C0-43AA-AC40-E2CE8E29980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73800" y="517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6" descr="https://ss0.bdstatic.com/70cFuHSh_Q1YnxGkpoWK1HF6hhy/it/u=1321608505,1411387881&amp;fm=26&amp;gp=0.jpg">
                <a:extLst>
                  <a:ext uri="{FF2B5EF4-FFF2-40B4-BE49-F238E27FC236}">
                    <a16:creationId xmlns:a16="http://schemas.microsoft.com/office/drawing/2014/main" id="{010A35AD-8483-46FB-A119-E25D4E198EA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73800" y="9280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6" descr="https://ss0.bdstatic.com/70cFuHSh_Q1YnxGkpoWK1HF6hhy/it/u=1321608505,1411387881&amp;fm=26&amp;gp=0.jpg">
                <a:extLst>
                  <a:ext uri="{FF2B5EF4-FFF2-40B4-BE49-F238E27FC236}">
                    <a16:creationId xmlns:a16="http://schemas.microsoft.com/office/drawing/2014/main" id="{E880AA47-7A4D-4812-BA40-19121AF2759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70725" y="1804788"/>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descr="https://ss0.bdstatic.com/70cFuHSh_Q1YnxGkpoWK1HF6hhy/it/u=1321608505,1411387881&amp;fm=26&amp;gp=0.jpg">
                <a:extLst>
                  <a:ext uri="{FF2B5EF4-FFF2-40B4-BE49-F238E27FC236}">
                    <a16:creationId xmlns:a16="http://schemas.microsoft.com/office/drawing/2014/main" id="{7A83731A-3544-44A4-804D-89469DF17C0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59725" y="517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6" descr="https://ss0.bdstatic.com/70cFuHSh_Q1YnxGkpoWK1HF6hhy/it/u=1321608505,1411387881&amp;fm=26&amp;gp=0.jpg">
                <a:extLst>
                  <a:ext uri="{FF2B5EF4-FFF2-40B4-BE49-F238E27FC236}">
                    <a16:creationId xmlns:a16="http://schemas.microsoft.com/office/drawing/2014/main" id="{FE7A2A8A-B6C1-4A26-89D7-A9F251E5CB1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59725" y="9280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descr="https://ss0.bdstatic.com/70cFuHSh_Q1YnxGkpoWK1HF6hhy/it/u=1321608505,1411387881&amp;fm=26&amp;gp=0.jpg">
                <a:extLst>
                  <a:ext uri="{FF2B5EF4-FFF2-40B4-BE49-F238E27FC236}">
                    <a16:creationId xmlns:a16="http://schemas.microsoft.com/office/drawing/2014/main" id="{20A3852F-48C2-4020-8021-050179EA40F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56650" y="1804788"/>
                <a:ext cx="876300" cy="8763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5" name="组合 14">
              <a:extLst>
                <a:ext uri="{FF2B5EF4-FFF2-40B4-BE49-F238E27FC236}">
                  <a16:creationId xmlns:a16="http://schemas.microsoft.com/office/drawing/2014/main" id="{5D90B800-9E0D-460C-A3CE-C14096F75D96}"/>
                </a:ext>
              </a:extLst>
            </p:cNvPr>
            <p:cNvGrpSpPr/>
            <p:nvPr/>
          </p:nvGrpSpPr>
          <p:grpSpPr>
            <a:xfrm rot="5400000">
              <a:off x="569956" y="3942513"/>
              <a:ext cx="2328862" cy="3468774"/>
              <a:chOff x="6270725" y="51724"/>
              <a:chExt cx="1765300" cy="2629364"/>
            </a:xfrm>
          </p:grpSpPr>
          <p:pic>
            <p:nvPicPr>
              <p:cNvPr id="16" name="Picture 6" descr="https://ss0.bdstatic.com/70cFuHSh_Q1YnxGkpoWK1HF6hhy/it/u=1321608505,1411387881&amp;fm=26&amp;gp=0.jpg">
                <a:extLst>
                  <a:ext uri="{FF2B5EF4-FFF2-40B4-BE49-F238E27FC236}">
                    <a16:creationId xmlns:a16="http://schemas.microsoft.com/office/drawing/2014/main" id="{85D7480C-30AC-4CE0-A6FC-6EA449D0EFA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73800" y="517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6" descr="https://ss0.bdstatic.com/70cFuHSh_Q1YnxGkpoWK1HF6hhy/it/u=1321608505,1411387881&amp;fm=26&amp;gp=0.jpg">
                <a:extLst>
                  <a:ext uri="{FF2B5EF4-FFF2-40B4-BE49-F238E27FC236}">
                    <a16:creationId xmlns:a16="http://schemas.microsoft.com/office/drawing/2014/main" id="{15A0418A-48B0-4669-AB15-7A7641B9414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73800" y="9280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6" descr="https://ss0.bdstatic.com/70cFuHSh_Q1YnxGkpoWK1HF6hhy/it/u=1321608505,1411387881&amp;fm=26&amp;gp=0.jpg">
                <a:extLst>
                  <a:ext uri="{FF2B5EF4-FFF2-40B4-BE49-F238E27FC236}">
                    <a16:creationId xmlns:a16="http://schemas.microsoft.com/office/drawing/2014/main" id="{8F265061-683D-492C-B0DF-BD504282FF2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70725" y="1804788"/>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6" descr="https://ss0.bdstatic.com/70cFuHSh_Q1YnxGkpoWK1HF6hhy/it/u=1321608505,1411387881&amp;fm=26&amp;gp=0.jpg">
                <a:extLst>
                  <a:ext uri="{FF2B5EF4-FFF2-40B4-BE49-F238E27FC236}">
                    <a16:creationId xmlns:a16="http://schemas.microsoft.com/office/drawing/2014/main" id="{97E8881F-E2FA-4223-940A-77E909A5BA7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59725" y="517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6" descr="https://ss0.bdstatic.com/70cFuHSh_Q1YnxGkpoWK1HF6hhy/it/u=1321608505,1411387881&amp;fm=26&amp;gp=0.jpg">
                <a:extLst>
                  <a:ext uri="{FF2B5EF4-FFF2-40B4-BE49-F238E27FC236}">
                    <a16:creationId xmlns:a16="http://schemas.microsoft.com/office/drawing/2014/main" id="{389BE50D-8580-4DCD-ADF3-DD91F3DB161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59725" y="9280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6" descr="https://ss0.bdstatic.com/70cFuHSh_Q1YnxGkpoWK1HF6hhy/it/u=1321608505,1411387881&amp;fm=26&amp;gp=0.jpg">
                <a:extLst>
                  <a:ext uri="{FF2B5EF4-FFF2-40B4-BE49-F238E27FC236}">
                    <a16:creationId xmlns:a16="http://schemas.microsoft.com/office/drawing/2014/main" id="{0BAF053E-5049-4A02-AC64-FDFCEB7BCCC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56650" y="1804788"/>
                <a:ext cx="876300" cy="8763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2" name="组合 21">
              <a:extLst>
                <a:ext uri="{FF2B5EF4-FFF2-40B4-BE49-F238E27FC236}">
                  <a16:creationId xmlns:a16="http://schemas.microsoft.com/office/drawing/2014/main" id="{2627E298-D7C4-4AC2-A31A-E8B811270452}"/>
                </a:ext>
              </a:extLst>
            </p:cNvPr>
            <p:cNvGrpSpPr/>
            <p:nvPr/>
          </p:nvGrpSpPr>
          <p:grpSpPr>
            <a:xfrm rot="5400000">
              <a:off x="4049756" y="3937286"/>
              <a:ext cx="2328862" cy="3468774"/>
              <a:chOff x="6270725" y="51724"/>
              <a:chExt cx="1765300" cy="2629364"/>
            </a:xfrm>
          </p:grpSpPr>
          <p:pic>
            <p:nvPicPr>
              <p:cNvPr id="23" name="Picture 6" descr="https://ss0.bdstatic.com/70cFuHSh_Q1YnxGkpoWK1HF6hhy/it/u=1321608505,1411387881&amp;fm=26&amp;gp=0.jpg">
                <a:extLst>
                  <a:ext uri="{FF2B5EF4-FFF2-40B4-BE49-F238E27FC236}">
                    <a16:creationId xmlns:a16="http://schemas.microsoft.com/office/drawing/2014/main" id="{EF5CB9F8-0C51-4E86-9190-5B3FCFC3F83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73800" y="517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6" descr="https://ss0.bdstatic.com/70cFuHSh_Q1YnxGkpoWK1HF6hhy/it/u=1321608505,1411387881&amp;fm=26&amp;gp=0.jpg">
                <a:extLst>
                  <a:ext uri="{FF2B5EF4-FFF2-40B4-BE49-F238E27FC236}">
                    <a16:creationId xmlns:a16="http://schemas.microsoft.com/office/drawing/2014/main" id="{90F22EDC-CA06-40A1-AFF0-9FF188B1218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73800" y="9280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6" descr="https://ss0.bdstatic.com/70cFuHSh_Q1YnxGkpoWK1HF6hhy/it/u=1321608505,1411387881&amp;fm=26&amp;gp=0.jpg">
                <a:extLst>
                  <a:ext uri="{FF2B5EF4-FFF2-40B4-BE49-F238E27FC236}">
                    <a16:creationId xmlns:a16="http://schemas.microsoft.com/office/drawing/2014/main" id="{64192230-5834-4E77-A1EB-52FFD8E566F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70725" y="1804788"/>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6" descr="https://ss0.bdstatic.com/70cFuHSh_Q1YnxGkpoWK1HF6hhy/it/u=1321608505,1411387881&amp;fm=26&amp;gp=0.jpg">
                <a:extLst>
                  <a:ext uri="{FF2B5EF4-FFF2-40B4-BE49-F238E27FC236}">
                    <a16:creationId xmlns:a16="http://schemas.microsoft.com/office/drawing/2014/main" id="{39D835B5-7EBB-4B39-9CF5-939C0B98C83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59725" y="517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6" descr="https://ss0.bdstatic.com/70cFuHSh_Q1YnxGkpoWK1HF6hhy/it/u=1321608505,1411387881&amp;fm=26&amp;gp=0.jpg">
                <a:extLst>
                  <a:ext uri="{FF2B5EF4-FFF2-40B4-BE49-F238E27FC236}">
                    <a16:creationId xmlns:a16="http://schemas.microsoft.com/office/drawing/2014/main" id="{0E02461A-A694-4660-AF4B-FD8A8CFA3D6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59725" y="9280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6" descr="https://ss0.bdstatic.com/70cFuHSh_Q1YnxGkpoWK1HF6hhy/it/u=1321608505,1411387881&amp;fm=26&amp;gp=0.jpg">
                <a:extLst>
                  <a:ext uri="{FF2B5EF4-FFF2-40B4-BE49-F238E27FC236}">
                    <a16:creationId xmlns:a16="http://schemas.microsoft.com/office/drawing/2014/main" id="{87C53BC4-BDE7-4219-A266-9D051AFA15B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56650" y="1804788"/>
                <a:ext cx="876300" cy="876300"/>
              </a:xfrm>
              <a:prstGeom prst="rect">
                <a:avLst/>
              </a:prstGeom>
              <a:noFill/>
              <a:extLst>
                <a:ext uri="{909E8E84-426E-40DD-AFC4-6F175D3DCCD1}">
                  <a14:hiddenFill xmlns:a14="http://schemas.microsoft.com/office/drawing/2010/main">
                    <a:solidFill>
                      <a:srgbClr val="FFFFFF"/>
                    </a:solidFill>
                  </a14:hiddenFill>
                </a:ext>
              </a:extLst>
            </p:spPr>
          </p:pic>
        </p:grpSp>
        <p:pic>
          <p:nvPicPr>
            <p:cNvPr id="29" name="Picture 2">
              <a:extLst>
                <a:ext uri="{FF2B5EF4-FFF2-40B4-BE49-F238E27FC236}">
                  <a16:creationId xmlns:a16="http://schemas.microsoft.com/office/drawing/2014/main" id="{09FE866E-0DB2-4372-BE5D-B675D73850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7532037" y="3944088"/>
              <a:ext cx="2289750" cy="343462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a:extLst>
                <a:ext uri="{FF2B5EF4-FFF2-40B4-BE49-F238E27FC236}">
                  <a16:creationId xmlns:a16="http://schemas.microsoft.com/office/drawing/2014/main" id="{D9808F8E-6B8F-4BE5-92DE-F3DBD01003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05250" y="4507241"/>
              <a:ext cx="1752600" cy="2317551"/>
            </a:xfrm>
            <a:prstGeom prst="rect">
              <a:avLst/>
            </a:prstGeom>
            <a:noFill/>
            <a:extLst>
              <a:ext uri="{909E8E84-426E-40DD-AFC4-6F175D3DCCD1}">
                <a14:hiddenFill xmlns:a14="http://schemas.microsoft.com/office/drawing/2010/main">
                  <a:solidFill>
                    <a:srgbClr val="FFFFFF"/>
                  </a:solidFill>
                </a14:hiddenFill>
              </a:ext>
            </a:extLst>
          </p:spPr>
        </p:pic>
        <p:grpSp>
          <p:nvGrpSpPr>
            <p:cNvPr id="31" name="组合 30">
              <a:extLst>
                <a:ext uri="{FF2B5EF4-FFF2-40B4-BE49-F238E27FC236}">
                  <a16:creationId xmlns:a16="http://schemas.microsoft.com/office/drawing/2014/main" id="{FEBE0668-4B0C-4CE5-9DFF-44DFD73F3947}"/>
                </a:ext>
              </a:extLst>
            </p:cNvPr>
            <p:cNvGrpSpPr/>
            <p:nvPr/>
          </p:nvGrpSpPr>
          <p:grpSpPr>
            <a:xfrm rot="5400000">
              <a:off x="9220636" y="1534728"/>
              <a:ext cx="1765300" cy="4109125"/>
              <a:chOff x="6270725" y="51724"/>
              <a:chExt cx="1765300" cy="2629364"/>
            </a:xfrm>
          </p:grpSpPr>
          <p:pic>
            <p:nvPicPr>
              <p:cNvPr id="32" name="Picture 6" descr="https://ss0.bdstatic.com/70cFuHSh_Q1YnxGkpoWK1HF6hhy/it/u=1321608505,1411387881&amp;fm=26&amp;gp=0.jpg">
                <a:extLst>
                  <a:ext uri="{FF2B5EF4-FFF2-40B4-BE49-F238E27FC236}">
                    <a16:creationId xmlns:a16="http://schemas.microsoft.com/office/drawing/2014/main" id="{E1AA8E3E-143B-4CAF-9B57-D79AAFBE59E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73800" y="517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6" descr="https://ss0.bdstatic.com/70cFuHSh_Q1YnxGkpoWK1HF6hhy/it/u=1321608505,1411387881&amp;fm=26&amp;gp=0.jpg">
                <a:extLst>
                  <a:ext uri="{FF2B5EF4-FFF2-40B4-BE49-F238E27FC236}">
                    <a16:creationId xmlns:a16="http://schemas.microsoft.com/office/drawing/2014/main" id="{22FFA26B-3C72-426D-A416-DA28B53DE7C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73800" y="9280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6" descr="https://ss0.bdstatic.com/70cFuHSh_Q1YnxGkpoWK1HF6hhy/it/u=1321608505,1411387881&amp;fm=26&amp;gp=0.jpg">
                <a:extLst>
                  <a:ext uri="{FF2B5EF4-FFF2-40B4-BE49-F238E27FC236}">
                    <a16:creationId xmlns:a16="http://schemas.microsoft.com/office/drawing/2014/main" id="{BC5E592A-369F-4931-8289-EDFB0BAC497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70725" y="1804788"/>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6" descr="https://ss0.bdstatic.com/70cFuHSh_Q1YnxGkpoWK1HF6hhy/it/u=1321608505,1411387881&amp;fm=26&amp;gp=0.jpg">
                <a:extLst>
                  <a:ext uri="{FF2B5EF4-FFF2-40B4-BE49-F238E27FC236}">
                    <a16:creationId xmlns:a16="http://schemas.microsoft.com/office/drawing/2014/main" id="{0798EFD4-AD09-418C-9B13-E85BBC58C58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59725" y="517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6" descr="https://ss0.bdstatic.com/70cFuHSh_Q1YnxGkpoWK1HF6hhy/it/u=1321608505,1411387881&amp;fm=26&amp;gp=0.jpg">
                <a:extLst>
                  <a:ext uri="{FF2B5EF4-FFF2-40B4-BE49-F238E27FC236}">
                    <a16:creationId xmlns:a16="http://schemas.microsoft.com/office/drawing/2014/main" id="{F1A227E2-B309-4C2D-82CF-1B26EA68613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59725" y="9280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6" descr="https://ss0.bdstatic.com/70cFuHSh_Q1YnxGkpoWK1HF6hhy/it/u=1321608505,1411387881&amp;fm=26&amp;gp=0.jpg">
                <a:extLst>
                  <a:ext uri="{FF2B5EF4-FFF2-40B4-BE49-F238E27FC236}">
                    <a16:creationId xmlns:a16="http://schemas.microsoft.com/office/drawing/2014/main" id="{3E4427A1-848E-4E9B-B16A-78AA64893A0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56650" y="1804788"/>
                <a:ext cx="876300" cy="876300"/>
              </a:xfrm>
              <a:prstGeom prst="rect">
                <a:avLst/>
              </a:prstGeom>
              <a:noFill/>
              <a:extLst>
                <a:ext uri="{909E8E84-426E-40DD-AFC4-6F175D3DCCD1}">
                  <a14:hiddenFill xmlns:a14="http://schemas.microsoft.com/office/drawing/2010/main">
                    <a:solidFill>
                      <a:srgbClr val="FFFFFF"/>
                    </a:solidFill>
                  </a14:hiddenFill>
                </a:ext>
              </a:extLst>
            </p:spPr>
          </p:pic>
        </p:grpSp>
        <p:pic>
          <p:nvPicPr>
            <p:cNvPr id="38" name="Picture 2">
              <a:extLst>
                <a:ext uri="{FF2B5EF4-FFF2-40B4-BE49-F238E27FC236}">
                  <a16:creationId xmlns:a16="http://schemas.microsoft.com/office/drawing/2014/main" id="{02F2F530-4F05-4ACB-8962-A085C0DFC3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8788836" y="-688389"/>
              <a:ext cx="2628901" cy="4109125"/>
            </a:xfrm>
            <a:prstGeom prst="rect">
              <a:avLst/>
            </a:prstGeom>
            <a:noFill/>
            <a:extLst>
              <a:ext uri="{909E8E84-426E-40DD-AFC4-6F175D3DCCD1}">
                <a14:hiddenFill xmlns:a14="http://schemas.microsoft.com/office/drawing/2010/main">
                  <a:solidFill>
                    <a:srgbClr val="FFFFFF"/>
                  </a:solidFill>
                </a14:hiddenFill>
              </a:ext>
            </a:extLst>
          </p:spPr>
        </p:pic>
      </p:grpSp>
      <p:sp>
        <p:nvSpPr>
          <p:cNvPr id="119" name="椭圆 118">
            <a:extLst>
              <a:ext uri="{FF2B5EF4-FFF2-40B4-BE49-F238E27FC236}">
                <a16:creationId xmlns:a16="http://schemas.microsoft.com/office/drawing/2014/main" id="{2250A8A6-3F77-4558-83C8-29B9012B8A8D}"/>
              </a:ext>
            </a:extLst>
          </p:cNvPr>
          <p:cNvSpPr/>
          <p:nvPr/>
        </p:nvSpPr>
        <p:spPr>
          <a:xfrm>
            <a:off x="2399272" y="716097"/>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a:extLst>
              <a:ext uri="{FF2B5EF4-FFF2-40B4-BE49-F238E27FC236}">
                <a16:creationId xmlns:a16="http://schemas.microsoft.com/office/drawing/2014/main" id="{AA06EDB0-148B-4E18-85C1-47367A3988C8}"/>
              </a:ext>
            </a:extLst>
          </p:cNvPr>
          <p:cNvSpPr/>
          <p:nvPr/>
        </p:nvSpPr>
        <p:spPr>
          <a:xfrm>
            <a:off x="4239089" y="1454227"/>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a:extLst>
              <a:ext uri="{FF2B5EF4-FFF2-40B4-BE49-F238E27FC236}">
                <a16:creationId xmlns:a16="http://schemas.microsoft.com/office/drawing/2014/main" id="{138ABEB5-2CD7-469E-85D8-CA021207DC05}"/>
              </a:ext>
            </a:extLst>
          </p:cNvPr>
          <p:cNvSpPr/>
          <p:nvPr/>
        </p:nvSpPr>
        <p:spPr>
          <a:xfrm>
            <a:off x="5838430" y="1196656"/>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椭圆 121">
            <a:extLst>
              <a:ext uri="{FF2B5EF4-FFF2-40B4-BE49-F238E27FC236}">
                <a16:creationId xmlns:a16="http://schemas.microsoft.com/office/drawing/2014/main" id="{6F98D161-D2EA-423E-8BF4-1BEF35FD8913}"/>
              </a:ext>
            </a:extLst>
          </p:cNvPr>
          <p:cNvSpPr/>
          <p:nvPr/>
        </p:nvSpPr>
        <p:spPr>
          <a:xfrm>
            <a:off x="5967215" y="2573765"/>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椭圆 122">
            <a:extLst>
              <a:ext uri="{FF2B5EF4-FFF2-40B4-BE49-F238E27FC236}">
                <a16:creationId xmlns:a16="http://schemas.microsoft.com/office/drawing/2014/main" id="{699DEB03-8C68-4C35-B8E4-E0EECE39CB50}"/>
              </a:ext>
            </a:extLst>
          </p:cNvPr>
          <p:cNvSpPr/>
          <p:nvPr/>
        </p:nvSpPr>
        <p:spPr>
          <a:xfrm>
            <a:off x="7663813" y="1868685"/>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椭圆 123">
            <a:extLst>
              <a:ext uri="{FF2B5EF4-FFF2-40B4-BE49-F238E27FC236}">
                <a16:creationId xmlns:a16="http://schemas.microsoft.com/office/drawing/2014/main" id="{5A4EDD8C-36B1-48ED-8C44-096215489BC5}"/>
              </a:ext>
            </a:extLst>
          </p:cNvPr>
          <p:cNvSpPr/>
          <p:nvPr/>
        </p:nvSpPr>
        <p:spPr>
          <a:xfrm>
            <a:off x="3576555" y="2702550"/>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椭圆 124">
            <a:extLst>
              <a:ext uri="{FF2B5EF4-FFF2-40B4-BE49-F238E27FC236}">
                <a16:creationId xmlns:a16="http://schemas.microsoft.com/office/drawing/2014/main" id="{A62C36AE-41C8-4895-93E3-806CC92686AE}"/>
              </a:ext>
            </a:extLst>
          </p:cNvPr>
          <p:cNvSpPr/>
          <p:nvPr/>
        </p:nvSpPr>
        <p:spPr>
          <a:xfrm>
            <a:off x="2894572" y="1516911"/>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a:extLst>
              <a:ext uri="{FF2B5EF4-FFF2-40B4-BE49-F238E27FC236}">
                <a16:creationId xmlns:a16="http://schemas.microsoft.com/office/drawing/2014/main" id="{9729B4BB-ED09-42C8-B8D6-DB2107DA93AA}"/>
              </a:ext>
            </a:extLst>
          </p:cNvPr>
          <p:cNvSpPr/>
          <p:nvPr/>
        </p:nvSpPr>
        <p:spPr>
          <a:xfrm>
            <a:off x="4734389" y="2255041"/>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a:extLst>
              <a:ext uri="{FF2B5EF4-FFF2-40B4-BE49-F238E27FC236}">
                <a16:creationId xmlns:a16="http://schemas.microsoft.com/office/drawing/2014/main" id="{04012233-7DEB-47A3-ADC3-6B0B74E52DF2}"/>
              </a:ext>
            </a:extLst>
          </p:cNvPr>
          <p:cNvSpPr/>
          <p:nvPr/>
        </p:nvSpPr>
        <p:spPr>
          <a:xfrm>
            <a:off x="6333730" y="1997470"/>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椭圆 127">
            <a:extLst>
              <a:ext uri="{FF2B5EF4-FFF2-40B4-BE49-F238E27FC236}">
                <a16:creationId xmlns:a16="http://schemas.microsoft.com/office/drawing/2014/main" id="{35AD020B-A069-460B-A67B-9091579C6C08}"/>
              </a:ext>
            </a:extLst>
          </p:cNvPr>
          <p:cNvSpPr/>
          <p:nvPr/>
        </p:nvSpPr>
        <p:spPr>
          <a:xfrm>
            <a:off x="6462515" y="3374579"/>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椭圆 128">
            <a:extLst>
              <a:ext uri="{FF2B5EF4-FFF2-40B4-BE49-F238E27FC236}">
                <a16:creationId xmlns:a16="http://schemas.microsoft.com/office/drawing/2014/main" id="{1118818A-55C6-4BB3-921D-3C8C46A69CE2}"/>
              </a:ext>
            </a:extLst>
          </p:cNvPr>
          <p:cNvSpPr/>
          <p:nvPr/>
        </p:nvSpPr>
        <p:spPr>
          <a:xfrm>
            <a:off x="8159113" y="2669499"/>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椭圆 129">
            <a:extLst>
              <a:ext uri="{FF2B5EF4-FFF2-40B4-BE49-F238E27FC236}">
                <a16:creationId xmlns:a16="http://schemas.microsoft.com/office/drawing/2014/main" id="{B4B4A287-E128-4D9B-AABD-E683E9F75EA5}"/>
              </a:ext>
            </a:extLst>
          </p:cNvPr>
          <p:cNvSpPr/>
          <p:nvPr/>
        </p:nvSpPr>
        <p:spPr>
          <a:xfrm>
            <a:off x="4071855" y="3503364"/>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椭圆 130">
            <a:extLst>
              <a:ext uri="{FF2B5EF4-FFF2-40B4-BE49-F238E27FC236}">
                <a16:creationId xmlns:a16="http://schemas.microsoft.com/office/drawing/2014/main" id="{52AA0A40-3EBF-43E1-84D5-4A35011C5429}"/>
              </a:ext>
            </a:extLst>
          </p:cNvPr>
          <p:cNvSpPr/>
          <p:nvPr/>
        </p:nvSpPr>
        <p:spPr>
          <a:xfrm>
            <a:off x="9890271" y="4194652"/>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a:extLst>
              <a:ext uri="{FF2B5EF4-FFF2-40B4-BE49-F238E27FC236}">
                <a16:creationId xmlns:a16="http://schemas.microsoft.com/office/drawing/2014/main" id="{FA8C62D8-9ACE-4760-9CE3-6EBB8B450A99}"/>
              </a:ext>
            </a:extLst>
          </p:cNvPr>
          <p:cNvSpPr/>
          <p:nvPr/>
        </p:nvSpPr>
        <p:spPr>
          <a:xfrm>
            <a:off x="5170844" y="3901706"/>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a:extLst>
              <a:ext uri="{FF2B5EF4-FFF2-40B4-BE49-F238E27FC236}">
                <a16:creationId xmlns:a16="http://schemas.microsoft.com/office/drawing/2014/main" id="{16AEFA2E-0997-4442-A4BB-82FD30793230}"/>
              </a:ext>
            </a:extLst>
          </p:cNvPr>
          <p:cNvSpPr/>
          <p:nvPr/>
        </p:nvSpPr>
        <p:spPr>
          <a:xfrm>
            <a:off x="7010661" y="4639836"/>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椭圆 133">
            <a:extLst>
              <a:ext uri="{FF2B5EF4-FFF2-40B4-BE49-F238E27FC236}">
                <a16:creationId xmlns:a16="http://schemas.microsoft.com/office/drawing/2014/main" id="{AC862C46-AF91-42B8-9160-FB4E879F42BB}"/>
              </a:ext>
            </a:extLst>
          </p:cNvPr>
          <p:cNvSpPr/>
          <p:nvPr/>
        </p:nvSpPr>
        <p:spPr>
          <a:xfrm>
            <a:off x="8610002" y="4382265"/>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椭圆 134">
            <a:extLst>
              <a:ext uri="{FF2B5EF4-FFF2-40B4-BE49-F238E27FC236}">
                <a16:creationId xmlns:a16="http://schemas.microsoft.com/office/drawing/2014/main" id="{00AE2935-B5C7-4A72-90B3-C2F66F13D2CA}"/>
              </a:ext>
            </a:extLst>
          </p:cNvPr>
          <p:cNvSpPr/>
          <p:nvPr/>
        </p:nvSpPr>
        <p:spPr>
          <a:xfrm>
            <a:off x="8738787" y="5759374"/>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椭圆 135">
            <a:extLst>
              <a:ext uri="{FF2B5EF4-FFF2-40B4-BE49-F238E27FC236}">
                <a16:creationId xmlns:a16="http://schemas.microsoft.com/office/drawing/2014/main" id="{D91FD3AF-D3F3-4385-9BB6-7194F68BEE5D}"/>
              </a:ext>
            </a:extLst>
          </p:cNvPr>
          <p:cNvSpPr/>
          <p:nvPr/>
        </p:nvSpPr>
        <p:spPr>
          <a:xfrm>
            <a:off x="10385571" y="4995466"/>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椭圆 136">
            <a:extLst>
              <a:ext uri="{FF2B5EF4-FFF2-40B4-BE49-F238E27FC236}">
                <a16:creationId xmlns:a16="http://schemas.microsoft.com/office/drawing/2014/main" id="{C8D5F8E5-2E94-4ACF-9B5E-A9D369E895D2}"/>
              </a:ext>
            </a:extLst>
          </p:cNvPr>
          <p:cNvSpPr/>
          <p:nvPr/>
        </p:nvSpPr>
        <p:spPr>
          <a:xfrm>
            <a:off x="6348127" y="5888159"/>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椭圆 137">
            <a:extLst>
              <a:ext uri="{FF2B5EF4-FFF2-40B4-BE49-F238E27FC236}">
                <a16:creationId xmlns:a16="http://schemas.microsoft.com/office/drawing/2014/main" id="{DE3F6A14-9EDB-4DD5-B052-8947ECF6E382}"/>
              </a:ext>
            </a:extLst>
          </p:cNvPr>
          <p:cNvSpPr/>
          <p:nvPr/>
        </p:nvSpPr>
        <p:spPr>
          <a:xfrm>
            <a:off x="9837357" y="1616094"/>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椭圆 138">
            <a:extLst>
              <a:ext uri="{FF2B5EF4-FFF2-40B4-BE49-F238E27FC236}">
                <a16:creationId xmlns:a16="http://schemas.microsoft.com/office/drawing/2014/main" id="{FA390802-4393-408D-99DC-0EC378628F65}"/>
              </a:ext>
            </a:extLst>
          </p:cNvPr>
          <p:cNvSpPr/>
          <p:nvPr/>
        </p:nvSpPr>
        <p:spPr>
          <a:xfrm>
            <a:off x="11618329" y="3200075"/>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椭圆 139">
            <a:extLst>
              <a:ext uri="{FF2B5EF4-FFF2-40B4-BE49-F238E27FC236}">
                <a16:creationId xmlns:a16="http://schemas.microsoft.com/office/drawing/2014/main" id="{CC37336B-F244-410A-8F3D-AA839D05D66D}"/>
              </a:ext>
            </a:extLst>
          </p:cNvPr>
          <p:cNvSpPr/>
          <p:nvPr/>
        </p:nvSpPr>
        <p:spPr>
          <a:xfrm>
            <a:off x="6898902" y="2907129"/>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a:extLst>
              <a:ext uri="{FF2B5EF4-FFF2-40B4-BE49-F238E27FC236}">
                <a16:creationId xmlns:a16="http://schemas.microsoft.com/office/drawing/2014/main" id="{F7A62A16-CA5E-4824-A60D-03BB57CDCB7F}"/>
              </a:ext>
            </a:extLst>
          </p:cNvPr>
          <p:cNvSpPr/>
          <p:nvPr/>
        </p:nvSpPr>
        <p:spPr>
          <a:xfrm>
            <a:off x="8738719" y="3645259"/>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椭圆 141">
            <a:extLst>
              <a:ext uri="{FF2B5EF4-FFF2-40B4-BE49-F238E27FC236}">
                <a16:creationId xmlns:a16="http://schemas.microsoft.com/office/drawing/2014/main" id="{27E64B62-2FF9-42B3-9B90-A77FFEB6692D}"/>
              </a:ext>
            </a:extLst>
          </p:cNvPr>
          <p:cNvSpPr/>
          <p:nvPr/>
        </p:nvSpPr>
        <p:spPr>
          <a:xfrm>
            <a:off x="10288246" y="3328860"/>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椭圆 142">
            <a:extLst>
              <a:ext uri="{FF2B5EF4-FFF2-40B4-BE49-F238E27FC236}">
                <a16:creationId xmlns:a16="http://schemas.microsoft.com/office/drawing/2014/main" id="{0E35E1EE-1399-4202-A4E3-A1A648940FE5}"/>
              </a:ext>
            </a:extLst>
          </p:cNvPr>
          <p:cNvSpPr/>
          <p:nvPr/>
        </p:nvSpPr>
        <p:spPr>
          <a:xfrm>
            <a:off x="10417031" y="4705969"/>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a:extLst>
              <a:ext uri="{FF2B5EF4-FFF2-40B4-BE49-F238E27FC236}">
                <a16:creationId xmlns:a16="http://schemas.microsoft.com/office/drawing/2014/main" id="{98381C76-7FED-46A3-AEA1-AA22BD5B7C98}"/>
              </a:ext>
            </a:extLst>
          </p:cNvPr>
          <p:cNvSpPr/>
          <p:nvPr/>
        </p:nvSpPr>
        <p:spPr>
          <a:xfrm>
            <a:off x="12113629" y="4000889"/>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a:extLst>
              <a:ext uri="{FF2B5EF4-FFF2-40B4-BE49-F238E27FC236}">
                <a16:creationId xmlns:a16="http://schemas.microsoft.com/office/drawing/2014/main" id="{BFDB2E5D-9127-4E8C-A75E-2752255A5D41}"/>
              </a:ext>
            </a:extLst>
          </p:cNvPr>
          <p:cNvSpPr/>
          <p:nvPr/>
        </p:nvSpPr>
        <p:spPr>
          <a:xfrm>
            <a:off x="8076185" y="4893582"/>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椭圆 145">
            <a:extLst>
              <a:ext uri="{FF2B5EF4-FFF2-40B4-BE49-F238E27FC236}">
                <a16:creationId xmlns:a16="http://schemas.microsoft.com/office/drawing/2014/main" id="{E02FB8E3-2077-4329-ABC0-9C5CBAB161F5}"/>
              </a:ext>
            </a:extLst>
          </p:cNvPr>
          <p:cNvSpPr/>
          <p:nvPr/>
        </p:nvSpPr>
        <p:spPr>
          <a:xfrm>
            <a:off x="3698651" y="5505628"/>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椭圆 146">
            <a:extLst>
              <a:ext uri="{FF2B5EF4-FFF2-40B4-BE49-F238E27FC236}">
                <a16:creationId xmlns:a16="http://schemas.microsoft.com/office/drawing/2014/main" id="{B8B6D24E-A9BB-46F5-99F7-F8DF96485466}"/>
              </a:ext>
            </a:extLst>
          </p:cNvPr>
          <p:cNvSpPr/>
          <p:nvPr/>
        </p:nvSpPr>
        <p:spPr>
          <a:xfrm>
            <a:off x="4193951" y="6306442"/>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a:extLst>
              <a:ext uri="{FF2B5EF4-FFF2-40B4-BE49-F238E27FC236}">
                <a16:creationId xmlns:a16="http://schemas.microsoft.com/office/drawing/2014/main" id="{0BD93CC5-A93D-48E8-80A3-86279DE3D96F}"/>
              </a:ext>
            </a:extLst>
          </p:cNvPr>
          <p:cNvSpPr/>
          <p:nvPr/>
        </p:nvSpPr>
        <p:spPr>
          <a:xfrm>
            <a:off x="5426709" y="4511051"/>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a:extLst>
              <a:ext uri="{FF2B5EF4-FFF2-40B4-BE49-F238E27FC236}">
                <a16:creationId xmlns:a16="http://schemas.microsoft.com/office/drawing/2014/main" id="{B18A3D37-D4A9-4A8D-A36E-187B1AA5859F}"/>
              </a:ext>
            </a:extLst>
          </p:cNvPr>
          <p:cNvSpPr/>
          <p:nvPr/>
        </p:nvSpPr>
        <p:spPr>
          <a:xfrm>
            <a:off x="4096626" y="4639836"/>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椭圆 149">
            <a:extLst>
              <a:ext uri="{FF2B5EF4-FFF2-40B4-BE49-F238E27FC236}">
                <a16:creationId xmlns:a16="http://schemas.microsoft.com/office/drawing/2014/main" id="{C9ABF558-4924-4A2F-83A0-B1137DDE3E65}"/>
              </a:ext>
            </a:extLst>
          </p:cNvPr>
          <p:cNvSpPr/>
          <p:nvPr/>
        </p:nvSpPr>
        <p:spPr>
          <a:xfrm>
            <a:off x="4225411" y="6016945"/>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椭圆 150">
            <a:extLst>
              <a:ext uri="{FF2B5EF4-FFF2-40B4-BE49-F238E27FC236}">
                <a16:creationId xmlns:a16="http://schemas.microsoft.com/office/drawing/2014/main" id="{6B0854C5-2652-4435-8144-323155A7ECC0}"/>
              </a:ext>
            </a:extLst>
          </p:cNvPr>
          <p:cNvSpPr/>
          <p:nvPr/>
        </p:nvSpPr>
        <p:spPr>
          <a:xfrm>
            <a:off x="5922009" y="5311865"/>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椭圆 151">
            <a:extLst>
              <a:ext uri="{FF2B5EF4-FFF2-40B4-BE49-F238E27FC236}">
                <a16:creationId xmlns:a16="http://schemas.microsoft.com/office/drawing/2014/main" id="{06B93721-1497-4280-A5E2-B5AE43833A86}"/>
              </a:ext>
            </a:extLst>
          </p:cNvPr>
          <p:cNvSpPr/>
          <p:nvPr/>
        </p:nvSpPr>
        <p:spPr>
          <a:xfrm>
            <a:off x="2545322" y="890601"/>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椭圆 152">
            <a:extLst>
              <a:ext uri="{FF2B5EF4-FFF2-40B4-BE49-F238E27FC236}">
                <a16:creationId xmlns:a16="http://schemas.microsoft.com/office/drawing/2014/main" id="{E58E1A2C-5BA7-4FC7-A8B6-CB729A10EF9C}"/>
              </a:ext>
            </a:extLst>
          </p:cNvPr>
          <p:cNvSpPr/>
          <p:nvPr/>
        </p:nvSpPr>
        <p:spPr>
          <a:xfrm>
            <a:off x="4385139" y="1628731"/>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椭圆 153">
            <a:extLst>
              <a:ext uri="{FF2B5EF4-FFF2-40B4-BE49-F238E27FC236}">
                <a16:creationId xmlns:a16="http://schemas.microsoft.com/office/drawing/2014/main" id="{B5CF402F-935C-4804-A7DA-178F4A0E0301}"/>
              </a:ext>
            </a:extLst>
          </p:cNvPr>
          <p:cNvSpPr/>
          <p:nvPr/>
        </p:nvSpPr>
        <p:spPr>
          <a:xfrm>
            <a:off x="5984480" y="1371160"/>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椭圆 154">
            <a:extLst>
              <a:ext uri="{FF2B5EF4-FFF2-40B4-BE49-F238E27FC236}">
                <a16:creationId xmlns:a16="http://schemas.microsoft.com/office/drawing/2014/main" id="{AA8D900F-5EEB-4FF0-83DA-EB173301F612}"/>
              </a:ext>
            </a:extLst>
          </p:cNvPr>
          <p:cNvSpPr/>
          <p:nvPr/>
        </p:nvSpPr>
        <p:spPr>
          <a:xfrm>
            <a:off x="6113265" y="2748269"/>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椭圆 155">
            <a:extLst>
              <a:ext uri="{FF2B5EF4-FFF2-40B4-BE49-F238E27FC236}">
                <a16:creationId xmlns:a16="http://schemas.microsoft.com/office/drawing/2014/main" id="{B3D166D2-A23B-4FB5-8182-081AA5E2F9FC}"/>
              </a:ext>
            </a:extLst>
          </p:cNvPr>
          <p:cNvSpPr/>
          <p:nvPr/>
        </p:nvSpPr>
        <p:spPr>
          <a:xfrm>
            <a:off x="7809863" y="2043189"/>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椭圆 156">
            <a:extLst>
              <a:ext uri="{FF2B5EF4-FFF2-40B4-BE49-F238E27FC236}">
                <a16:creationId xmlns:a16="http://schemas.microsoft.com/office/drawing/2014/main" id="{A685888A-C0C9-407A-801C-1C6844F0780B}"/>
              </a:ext>
            </a:extLst>
          </p:cNvPr>
          <p:cNvSpPr/>
          <p:nvPr/>
        </p:nvSpPr>
        <p:spPr>
          <a:xfrm>
            <a:off x="3722605" y="2877054"/>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椭圆 157">
            <a:extLst>
              <a:ext uri="{FF2B5EF4-FFF2-40B4-BE49-F238E27FC236}">
                <a16:creationId xmlns:a16="http://schemas.microsoft.com/office/drawing/2014/main" id="{82B09714-5104-4ECE-B8A4-23200BC41166}"/>
              </a:ext>
            </a:extLst>
          </p:cNvPr>
          <p:cNvSpPr/>
          <p:nvPr/>
        </p:nvSpPr>
        <p:spPr>
          <a:xfrm>
            <a:off x="3040622" y="1691415"/>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椭圆 158">
            <a:extLst>
              <a:ext uri="{FF2B5EF4-FFF2-40B4-BE49-F238E27FC236}">
                <a16:creationId xmlns:a16="http://schemas.microsoft.com/office/drawing/2014/main" id="{2F93CA76-B193-40D9-AEF0-1665E07AF3C7}"/>
              </a:ext>
            </a:extLst>
          </p:cNvPr>
          <p:cNvSpPr/>
          <p:nvPr/>
        </p:nvSpPr>
        <p:spPr>
          <a:xfrm>
            <a:off x="4880439" y="2429545"/>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椭圆 159">
            <a:extLst>
              <a:ext uri="{FF2B5EF4-FFF2-40B4-BE49-F238E27FC236}">
                <a16:creationId xmlns:a16="http://schemas.microsoft.com/office/drawing/2014/main" id="{3F9920A9-AE50-4EEC-88B7-37EC2872FEFE}"/>
              </a:ext>
            </a:extLst>
          </p:cNvPr>
          <p:cNvSpPr/>
          <p:nvPr/>
        </p:nvSpPr>
        <p:spPr>
          <a:xfrm>
            <a:off x="6479780" y="2171974"/>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椭圆 160">
            <a:extLst>
              <a:ext uri="{FF2B5EF4-FFF2-40B4-BE49-F238E27FC236}">
                <a16:creationId xmlns:a16="http://schemas.microsoft.com/office/drawing/2014/main" id="{36B02D46-298E-4000-9441-073F394D8546}"/>
              </a:ext>
            </a:extLst>
          </p:cNvPr>
          <p:cNvSpPr/>
          <p:nvPr/>
        </p:nvSpPr>
        <p:spPr>
          <a:xfrm>
            <a:off x="6608565" y="3549083"/>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椭圆 161">
            <a:extLst>
              <a:ext uri="{FF2B5EF4-FFF2-40B4-BE49-F238E27FC236}">
                <a16:creationId xmlns:a16="http://schemas.microsoft.com/office/drawing/2014/main" id="{3B6DE3CC-2170-4921-9833-69B946165307}"/>
              </a:ext>
            </a:extLst>
          </p:cNvPr>
          <p:cNvSpPr/>
          <p:nvPr/>
        </p:nvSpPr>
        <p:spPr>
          <a:xfrm>
            <a:off x="8305163" y="2844003"/>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椭圆 162">
            <a:extLst>
              <a:ext uri="{FF2B5EF4-FFF2-40B4-BE49-F238E27FC236}">
                <a16:creationId xmlns:a16="http://schemas.microsoft.com/office/drawing/2014/main" id="{07E04F29-8C34-4548-9A39-42AC7D96B7E8}"/>
              </a:ext>
            </a:extLst>
          </p:cNvPr>
          <p:cNvSpPr/>
          <p:nvPr/>
        </p:nvSpPr>
        <p:spPr>
          <a:xfrm>
            <a:off x="4217905" y="3677868"/>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椭圆 163">
            <a:extLst>
              <a:ext uri="{FF2B5EF4-FFF2-40B4-BE49-F238E27FC236}">
                <a16:creationId xmlns:a16="http://schemas.microsoft.com/office/drawing/2014/main" id="{15465E00-A572-4D57-9629-2FD831CFE20C}"/>
              </a:ext>
            </a:extLst>
          </p:cNvPr>
          <p:cNvSpPr/>
          <p:nvPr/>
        </p:nvSpPr>
        <p:spPr>
          <a:xfrm>
            <a:off x="10036321" y="4369156"/>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椭圆 164">
            <a:extLst>
              <a:ext uri="{FF2B5EF4-FFF2-40B4-BE49-F238E27FC236}">
                <a16:creationId xmlns:a16="http://schemas.microsoft.com/office/drawing/2014/main" id="{D0C98C4B-63CA-4C6C-BF2F-DB488305C611}"/>
              </a:ext>
            </a:extLst>
          </p:cNvPr>
          <p:cNvSpPr/>
          <p:nvPr/>
        </p:nvSpPr>
        <p:spPr>
          <a:xfrm>
            <a:off x="5316894" y="4076210"/>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a:extLst>
              <a:ext uri="{FF2B5EF4-FFF2-40B4-BE49-F238E27FC236}">
                <a16:creationId xmlns:a16="http://schemas.microsoft.com/office/drawing/2014/main" id="{1DD4A4B2-601E-4645-9F0F-796BD970A87D}"/>
              </a:ext>
            </a:extLst>
          </p:cNvPr>
          <p:cNvSpPr/>
          <p:nvPr/>
        </p:nvSpPr>
        <p:spPr>
          <a:xfrm>
            <a:off x="7156711" y="4814340"/>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椭圆 166">
            <a:extLst>
              <a:ext uri="{FF2B5EF4-FFF2-40B4-BE49-F238E27FC236}">
                <a16:creationId xmlns:a16="http://schemas.microsoft.com/office/drawing/2014/main" id="{36592F4E-168F-4F8F-8700-F7AADD40EC25}"/>
              </a:ext>
            </a:extLst>
          </p:cNvPr>
          <p:cNvSpPr/>
          <p:nvPr/>
        </p:nvSpPr>
        <p:spPr>
          <a:xfrm>
            <a:off x="8756052" y="4556769"/>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椭圆 167">
            <a:extLst>
              <a:ext uri="{FF2B5EF4-FFF2-40B4-BE49-F238E27FC236}">
                <a16:creationId xmlns:a16="http://schemas.microsoft.com/office/drawing/2014/main" id="{05483659-3B79-4A6E-9E66-D621F0498FEF}"/>
              </a:ext>
            </a:extLst>
          </p:cNvPr>
          <p:cNvSpPr/>
          <p:nvPr/>
        </p:nvSpPr>
        <p:spPr>
          <a:xfrm>
            <a:off x="8884837" y="5933878"/>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椭圆 168">
            <a:extLst>
              <a:ext uri="{FF2B5EF4-FFF2-40B4-BE49-F238E27FC236}">
                <a16:creationId xmlns:a16="http://schemas.microsoft.com/office/drawing/2014/main" id="{0077E9F6-1D55-4284-9BF9-751AC86F3FD9}"/>
              </a:ext>
            </a:extLst>
          </p:cNvPr>
          <p:cNvSpPr/>
          <p:nvPr/>
        </p:nvSpPr>
        <p:spPr>
          <a:xfrm>
            <a:off x="10531621" y="5169970"/>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a:extLst>
              <a:ext uri="{FF2B5EF4-FFF2-40B4-BE49-F238E27FC236}">
                <a16:creationId xmlns:a16="http://schemas.microsoft.com/office/drawing/2014/main" id="{E231178D-E31F-4DB0-B765-B84A45643B50}"/>
              </a:ext>
            </a:extLst>
          </p:cNvPr>
          <p:cNvSpPr/>
          <p:nvPr/>
        </p:nvSpPr>
        <p:spPr>
          <a:xfrm>
            <a:off x="6494177" y="6062663"/>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椭圆 170">
            <a:extLst>
              <a:ext uri="{FF2B5EF4-FFF2-40B4-BE49-F238E27FC236}">
                <a16:creationId xmlns:a16="http://schemas.microsoft.com/office/drawing/2014/main" id="{50168206-AF04-4CD5-BBC2-024DC969A3D9}"/>
              </a:ext>
            </a:extLst>
          </p:cNvPr>
          <p:cNvSpPr/>
          <p:nvPr/>
        </p:nvSpPr>
        <p:spPr>
          <a:xfrm>
            <a:off x="9983407" y="1790598"/>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椭圆 171">
            <a:extLst>
              <a:ext uri="{FF2B5EF4-FFF2-40B4-BE49-F238E27FC236}">
                <a16:creationId xmlns:a16="http://schemas.microsoft.com/office/drawing/2014/main" id="{E35001E4-D41F-4D8D-9AF6-0AF040545AF7}"/>
              </a:ext>
            </a:extLst>
          </p:cNvPr>
          <p:cNvSpPr/>
          <p:nvPr/>
        </p:nvSpPr>
        <p:spPr>
          <a:xfrm>
            <a:off x="11764379" y="3374579"/>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椭圆 172">
            <a:extLst>
              <a:ext uri="{FF2B5EF4-FFF2-40B4-BE49-F238E27FC236}">
                <a16:creationId xmlns:a16="http://schemas.microsoft.com/office/drawing/2014/main" id="{6BA4B2AE-E8EB-4ED7-B318-680FB2DBD56C}"/>
              </a:ext>
            </a:extLst>
          </p:cNvPr>
          <p:cNvSpPr/>
          <p:nvPr/>
        </p:nvSpPr>
        <p:spPr>
          <a:xfrm>
            <a:off x="7044952" y="3081633"/>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a:extLst>
              <a:ext uri="{FF2B5EF4-FFF2-40B4-BE49-F238E27FC236}">
                <a16:creationId xmlns:a16="http://schemas.microsoft.com/office/drawing/2014/main" id="{C728AC1B-F94F-4369-9F17-B66B5ECE180F}"/>
              </a:ext>
            </a:extLst>
          </p:cNvPr>
          <p:cNvSpPr/>
          <p:nvPr/>
        </p:nvSpPr>
        <p:spPr>
          <a:xfrm>
            <a:off x="8884769" y="3819763"/>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椭圆 174">
            <a:extLst>
              <a:ext uri="{FF2B5EF4-FFF2-40B4-BE49-F238E27FC236}">
                <a16:creationId xmlns:a16="http://schemas.microsoft.com/office/drawing/2014/main" id="{4CC11C4C-8FF8-41E8-A41E-5DD26F5D38DB}"/>
              </a:ext>
            </a:extLst>
          </p:cNvPr>
          <p:cNvSpPr/>
          <p:nvPr/>
        </p:nvSpPr>
        <p:spPr>
          <a:xfrm>
            <a:off x="10434296" y="3503364"/>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a:extLst>
              <a:ext uri="{FF2B5EF4-FFF2-40B4-BE49-F238E27FC236}">
                <a16:creationId xmlns:a16="http://schemas.microsoft.com/office/drawing/2014/main" id="{AE18C163-2BF4-44F0-99DD-9A62C86F3B08}"/>
              </a:ext>
            </a:extLst>
          </p:cNvPr>
          <p:cNvSpPr/>
          <p:nvPr/>
        </p:nvSpPr>
        <p:spPr>
          <a:xfrm>
            <a:off x="10563081" y="4880473"/>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椭圆 176">
            <a:extLst>
              <a:ext uri="{FF2B5EF4-FFF2-40B4-BE49-F238E27FC236}">
                <a16:creationId xmlns:a16="http://schemas.microsoft.com/office/drawing/2014/main" id="{EFDDBD44-9E9E-4F40-A0E9-47CC6DF50F0D}"/>
              </a:ext>
            </a:extLst>
          </p:cNvPr>
          <p:cNvSpPr/>
          <p:nvPr/>
        </p:nvSpPr>
        <p:spPr>
          <a:xfrm>
            <a:off x="12259679" y="4175393"/>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椭圆 177">
            <a:extLst>
              <a:ext uri="{FF2B5EF4-FFF2-40B4-BE49-F238E27FC236}">
                <a16:creationId xmlns:a16="http://schemas.microsoft.com/office/drawing/2014/main" id="{4B0481E4-26DC-42B2-A2BB-0F1EDBF5F81C}"/>
              </a:ext>
            </a:extLst>
          </p:cNvPr>
          <p:cNvSpPr/>
          <p:nvPr/>
        </p:nvSpPr>
        <p:spPr>
          <a:xfrm>
            <a:off x="8222235" y="5068086"/>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椭圆 178">
            <a:extLst>
              <a:ext uri="{FF2B5EF4-FFF2-40B4-BE49-F238E27FC236}">
                <a16:creationId xmlns:a16="http://schemas.microsoft.com/office/drawing/2014/main" id="{0158E4E2-6318-4318-B718-638EEA9AC9C8}"/>
              </a:ext>
            </a:extLst>
          </p:cNvPr>
          <p:cNvSpPr/>
          <p:nvPr/>
        </p:nvSpPr>
        <p:spPr>
          <a:xfrm>
            <a:off x="3844701" y="5680132"/>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椭圆 179">
            <a:extLst>
              <a:ext uri="{FF2B5EF4-FFF2-40B4-BE49-F238E27FC236}">
                <a16:creationId xmlns:a16="http://schemas.microsoft.com/office/drawing/2014/main" id="{9CCE9D03-F921-494A-9482-43551D611A65}"/>
              </a:ext>
            </a:extLst>
          </p:cNvPr>
          <p:cNvSpPr/>
          <p:nvPr/>
        </p:nvSpPr>
        <p:spPr>
          <a:xfrm>
            <a:off x="4340001" y="6480946"/>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椭圆 180">
            <a:extLst>
              <a:ext uri="{FF2B5EF4-FFF2-40B4-BE49-F238E27FC236}">
                <a16:creationId xmlns:a16="http://schemas.microsoft.com/office/drawing/2014/main" id="{A7990CDA-33FC-44CA-8D56-A0278FF924A8}"/>
              </a:ext>
            </a:extLst>
          </p:cNvPr>
          <p:cNvSpPr/>
          <p:nvPr/>
        </p:nvSpPr>
        <p:spPr>
          <a:xfrm>
            <a:off x="5572759" y="4685555"/>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a:extLst>
              <a:ext uri="{FF2B5EF4-FFF2-40B4-BE49-F238E27FC236}">
                <a16:creationId xmlns:a16="http://schemas.microsoft.com/office/drawing/2014/main" id="{8B7471AC-2920-4B86-B263-17048AF6DFA4}"/>
              </a:ext>
            </a:extLst>
          </p:cNvPr>
          <p:cNvSpPr/>
          <p:nvPr/>
        </p:nvSpPr>
        <p:spPr>
          <a:xfrm>
            <a:off x="4242676" y="4814340"/>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a:extLst>
              <a:ext uri="{FF2B5EF4-FFF2-40B4-BE49-F238E27FC236}">
                <a16:creationId xmlns:a16="http://schemas.microsoft.com/office/drawing/2014/main" id="{F521EC3E-C69C-4259-BE3F-B0E3AA6F5729}"/>
              </a:ext>
            </a:extLst>
          </p:cNvPr>
          <p:cNvSpPr/>
          <p:nvPr/>
        </p:nvSpPr>
        <p:spPr>
          <a:xfrm>
            <a:off x="4371461" y="6191449"/>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椭圆 183">
            <a:extLst>
              <a:ext uri="{FF2B5EF4-FFF2-40B4-BE49-F238E27FC236}">
                <a16:creationId xmlns:a16="http://schemas.microsoft.com/office/drawing/2014/main" id="{B4028DDA-0AF5-45E3-9B96-3C5C9AE842AD}"/>
              </a:ext>
            </a:extLst>
          </p:cNvPr>
          <p:cNvSpPr/>
          <p:nvPr/>
        </p:nvSpPr>
        <p:spPr>
          <a:xfrm>
            <a:off x="6068059" y="5486369"/>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椭圆 184">
            <a:extLst>
              <a:ext uri="{FF2B5EF4-FFF2-40B4-BE49-F238E27FC236}">
                <a16:creationId xmlns:a16="http://schemas.microsoft.com/office/drawing/2014/main" id="{9018BE7D-C03D-45B9-AD43-1AC90A0F8BE0}"/>
              </a:ext>
            </a:extLst>
          </p:cNvPr>
          <p:cNvSpPr/>
          <p:nvPr/>
        </p:nvSpPr>
        <p:spPr>
          <a:xfrm>
            <a:off x="9248571" y="4253008"/>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椭圆 185">
            <a:extLst>
              <a:ext uri="{FF2B5EF4-FFF2-40B4-BE49-F238E27FC236}">
                <a16:creationId xmlns:a16="http://schemas.microsoft.com/office/drawing/2014/main" id="{62C82652-03C0-45D0-88F8-74CBE52B5C12}"/>
              </a:ext>
            </a:extLst>
          </p:cNvPr>
          <p:cNvSpPr/>
          <p:nvPr/>
        </p:nvSpPr>
        <p:spPr>
          <a:xfrm>
            <a:off x="9743871" y="5053822"/>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椭圆 186">
            <a:extLst>
              <a:ext uri="{FF2B5EF4-FFF2-40B4-BE49-F238E27FC236}">
                <a16:creationId xmlns:a16="http://schemas.microsoft.com/office/drawing/2014/main" id="{393757CA-4270-4DE1-8425-3D42FDAF2EB8}"/>
              </a:ext>
            </a:extLst>
          </p:cNvPr>
          <p:cNvSpPr/>
          <p:nvPr/>
        </p:nvSpPr>
        <p:spPr>
          <a:xfrm>
            <a:off x="9195657" y="1674450"/>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椭圆 187">
            <a:extLst>
              <a:ext uri="{FF2B5EF4-FFF2-40B4-BE49-F238E27FC236}">
                <a16:creationId xmlns:a16="http://schemas.microsoft.com/office/drawing/2014/main" id="{1FA25F79-5589-4771-9E73-6C11859EEA53}"/>
              </a:ext>
            </a:extLst>
          </p:cNvPr>
          <p:cNvSpPr/>
          <p:nvPr/>
        </p:nvSpPr>
        <p:spPr>
          <a:xfrm>
            <a:off x="10976629" y="3258431"/>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椭圆 188">
            <a:extLst>
              <a:ext uri="{FF2B5EF4-FFF2-40B4-BE49-F238E27FC236}">
                <a16:creationId xmlns:a16="http://schemas.microsoft.com/office/drawing/2014/main" id="{10C7B21D-E063-4DA7-9D96-356014534AEA}"/>
              </a:ext>
            </a:extLst>
          </p:cNvPr>
          <p:cNvSpPr/>
          <p:nvPr/>
        </p:nvSpPr>
        <p:spPr>
          <a:xfrm>
            <a:off x="9646546" y="3387216"/>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椭圆 189">
            <a:extLst>
              <a:ext uri="{FF2B5EF4-FFF2-40B4-BE49-F238E27FC236}">
                <a16:creationId xmlns:a16="http://schemas.microsoft.com/office/drawing/2014/main" id="{F1E45144-9E7E-46CA-BF3F-837D5BC6F11D}"/>
              </a:ext>
            </a:extLst>
          </p:cNvPr>
          <p:cNvSpPr/>
          <p:nvPr/>
        </p:nvSpPr>
        <p:spPr>
          <a:xfrm>
            <a:off x="9775331" y="4764325"/>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椭圆 190">
            <a:extLst>
              <a:ext uri="{FF2B5EF4-FFF2-40B4-BE49-F238E27FC236}">
                <a16:creationId xmlns:a16="http://schemas.microsoft.com/office/drawing/2014/main" id="{2B473F75-7954-4F8C-B934-9B09063EC87A}"/>
              </a:ext>
            </a:extLst>
          </p:cNvPr>
          <p:cNvSpPr/>
          <p:nvPr/>
        </p:nvSpPr>
        <p:spPr>
          <a:xfrm>
            <a:off x="11471929" y="4059245"/>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椭圆 191">
            <a:extLst>
              <a:ext uri="{FF2B5EF4-FFF2-40B4-BE49-F238E27FC236}">
                <a16:creationId xmlns:a16="http://schemas.microsoft.com/office/drawing/2014/main" id="{51F4722B-D95E-435B-9099-D7E6A89B940E}"/>
              </a:ext>
            </a:extLst>
          </p:cNvPr>
          <p:cNvSpPr/>
          <p:nvPr/>
        </p:nvSpPr>
        <p:spPr>
          <a:xfrm>
            <a:off x="9394621" y="4427512"/>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椭圆 192">
            <a:extLst>
              <a:ext uri="{FF2B5EF4-FFF2-40B4-BE49-F238E27FC236}">
                <a16:creationId xmlns:a16="http://schemas.microsoft.com/office/drawing/2014/main" id="{E5069F28-94EA-4829-9580-CE7DFE362A16}"/>
              </a:ext>
            </a:extLst>
          </p:cNvPr>
          <p:cNvSpPr/>
          <p:nvPr/>
        </p:nvSpPr>
        <p:spPr>
          <a:xfrm>
            <a:off x="9889921" y="5228326"/>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椭圆 193">
            <a:extLst>
              <a:ext uri="{FF2B5EF4-FFF2-40B4-BE49-F238E27FC236}">
                <a16:creationId xmlns:a16="http://schemas.microsoft.com/office/drawing/2014/main" id="{9A3E8BD0-623B-433F-9729-40571D3F32E2}"/>
              </a:ext>
            </a:extLst>
          </p:cNvPr>
          <p:cNvSpPr/>
          <p:nvPr/>
        </p:nvSpPr>
        <p:spPr>
          <a:xfrm>
            <a:off x="9341707" y="1848954"/>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椭圆 194">
            <a:extLst>
              <a:ext uri="{FF2B5EF4-FFF2-40B4-BE49-F238E27FC236}">
                <a16:creationId xmlns:a16="http://schemas.microsoft.com/office/drawing/2014/main" id="{00E58FF9-4CE7-495E-8A98-F9C6AD744FF5}"/>
              </a:ext>
            </a:extLst>
          </p:cNvPr>
          <p:cNvSpPr/>
          <p:nvPr/>
        </p:nvSpPr>
        <p:spPr>
          <a:xfrm>
            <a:off x="11122679" y="3432935"/>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椭圆 195">
            <a:extLst>
              <a:ext uri="{FF2B5EF4-FFF2-40B4-BE49-F238E27FC236}">
                <a16:creationId xmlns:a16="http://schemas.microsoft.com/office/drawing/2014/main" id="{AEDAC07C-342F-4FD7-972C-8DA9BF748F1B}"/>
              </a:ext>
            </a:extLst>
          </p:cNvPr>
          <p:cNvSpPr/>
          <p:nvPr/>
        </p:nvSpPr>
        <p:spPr>
          <a:xfrm>
            <a:off x="9792596" y="3561720"/>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椭圆 196">
            <a:extLst>
              <a:ext uri="{FF2B5EF4-FFF2-40B4-BE49-F238E27FC236}">
                <a16:creationId xmlns:a16="http://schemas.microsoft.com/office/drawing/2014/main" id="{1C556953-C985-46AE-A356-A5343640C1D4}"/>
              </a:ext>
            </a:extLst>
          </p:cNvPr>
          <p:cNvSpPr/>
          <p:nvPr/>
        </p:nvSpPr>
        <p:spPr>
          <a:xfrm>
            <a:off x="9921381" y="4938829"/>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椭圆 197">
            <a:extLst>
              <a:ext uri="{FF2B5EF4-FFF2-40B4-BE49-F238E27FC236}">
                <a16:creationId xmlns:a16="http://schemas.microsoft.com/office/drawing/2014/main" id="{1598F9D1-F1FD-4EC7-9895-6393823FEB74}"/>
              </a:ext>
            </a:extLst>
          </p:cNvPr>
          <p:cNvSpPr/>
          <p:nvPr/>
        </p:nvSpPr>
        <p:spPr>
          <a:xfrm>
            <a:off x="11617979" y="4233749"/>
            <a:ext cx="45719" cy="4571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8961054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9"/>
                    </p:tgtEl>
                  </p:cond>
                </p:stCondLst>
                <p:endSync evt="end" delay="0">
                  <p:rtn val="all"/>
                </p:endSync>
                <p:childTnLst>
                  <p:par>
                    <p:cTn id="3" fill="hold">
                      <p:stCondLst>
                        <p:cond delay="0"/>
                      </p:stCondLst>
                      <p:childTnLst>
                        <p:par>
                          <p:cTn id="4" fill="hold">
                            <p:stCondLst>
                              <p:cond delay="0"/>
                            </p:stCondLst>
                            <p:childTnLst>
                              <p:par>
                                <p:cTn id="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 dur="250" autoRev="1" fill="remove"/>
                                        <p:tgtEl>
                                          <p:spTgt spid="119"/>
                                        </p:tgtEl>
                                        <p:attrNameLst>
                                          <p:attrName>style.color</p:attrName>
                                        </p:attrNameLst>
                                      </p:cBhvr>
                                      <p:to>
                                        <a:srgbClr val="FF3399"/>
                                      </p:to>
                                    </p:animClr>
                                    <p:animClr clrSpc="rgb" dir="cw">
                                      <p:cBhvr>
                                        <p:cTn id="7" dur="250" autoRev="1" fill="remove"/>
                                        <p:tgtEl>
                                          <p:spTgt spid="119"/>
                                        </p:tgtEl>
                                        <p:attrNameLst>
                                          <p:attrName>fillcolor</p:attrName>
                                        </p:attrNameLst>
                                      </p:cBhvr>
                                      <p:to>
                                        <a:srgbClr val="FF3399"/>
                                      </p:to>
                                    </p:animClr>
                                    <p:set>
                                      <p:cBhvr>
                                        <p:cTn id="8" dur="250" autoRev="1" fill="remove"/>
                                        <p:tgtEl>
                                          <p:spTgt spid="119"/>
                                        </p:tgtEl>
                                        <p:attrNameLst>
                                          <p:attrName>fill.type</p:attrName>
                                        </p:attrNameLst>
                                      </p:cBhvr>
                                      <p:to>
                                        <p:strVal val="solid"/>
                                      </p:to>
                                    </p:set>
                                    <p:set>
                                      <p:cBhvr>
                                        <p:cTn id="9" dur="250" autoRev="1" fill="remove"/>
                                        <p:tgtEl>
                                          <p:spTgt spid="119"/>
                                        </p:tgtEl>
                                        <p:attrNameLst>
                                          <p:attrName>fill.on</p:attrName>
                                        </p:attrNameLst>
                                      </p:cBhvr>
                                      <p:to>
                                        <p:strVal val="true"/>
                                      </p:to>
                                    </p:set>
                                  </p:childTnLst>
                                  <p:subTnLst>
                                    <p:audio>
                                      <p:cMediaNode>
                                        <p:cTn display="0" masterRel="sameClick">
                                          <p:stCondLst>
                                            <p:cond evt="begin" delay="0">
                                              <p:tn val="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19"/>
                  </p:tgtEl>
                </p:cond>
              </p:nextCondLst>
            </p:seq>
            <p:seq concurrent="1" nextAc="seek">
              <p:cTn id="10" restart="whenNotActive" fill="hold" evtFilter="cancelBubble" nodeType="interactiveSeq">
                <p:stCondLst>
                  <p:cond evt="onClick" delay="0">
                    <p:tgtEl>
                      <p:spTgt spid="120"/>
                    </p:tgtEl>
                  </p:cond>
                </p:stCondLst>
                <p:endSync evt="end" delay="0">
                  <p:rtn val="all"/>
                </p:endSync>
                <p:childTnLst>
                  <p:par>
                    <p:cTn id="11" fill="hold">
                      <p:stCondLst>
                        <p:cond delay="0"/>
                      </p:stCondLst>
                      <p:childTnLst>
                        <p:par>
                          <p:cTn id="12" fill="hold">
                            <p:stCondLst>
                              <p:cond delay="0"/>
                            </p:stCondLst>
                            <p:childTnLst>
                              <p:par>
                                <p:cTn id="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 dur="250" autoRev="1" fill="remove"/>
                                        <p:tgtEl>
                                          <p:spTgt spid="120"/>
                                        </p:tgtEl>
                                        <p:attrNameLst>
                                          <p:attrName>style.color</p:attrName>
                                        </p:attrNameLst>
                                      </p:cBhvr>
                                      <p:to>
                                        <a:srgbClr val="FF3399"/>
                                      </p:to>
                                    </p:animClr>
                                    <p:animClr clrSpc="rgb" dir="cw">
                                      <p:cBhvr>
                                        <p:cTn id="15" dur="250" autoRev="1" fill="remove"/>
                                        <p:tgtEl>
                                          <p:spTgt spid="120"/>
                                        </p:tgtEl>
                                        <p:attrNameLst>
                                          <p:attrName>fillcolor</p:attrName>
                                        </p:attrNameLst>
                                      </p:cBhvr>
                                      <p:to>
                                        <a:srgbClr val="FF3399"/>
                                      </p:to>
                                    </p:animClr>
                                    <p:set>
                                      <p:cBhvr>
                                        <p:cTn id="16" dur="250" autoRev="1" fill="remove"/>
                                        <p:tgtEl>
                                          <p:spTgt spid="120"/>
                                        </p:tgtEl>
                                        <p:attrNameLst>
                                          <p:attrName>fill.type</p:attrName>
                                        </p:attrNameLst>
                                      </p:cBhvr>
                                      <p:to>
                                        <p:strVal val="solid"/>
                                      </p:to>
                                    </p:set>
                                    <p:set>
                                      <p:cBhvr>
                                        <p:cTn id="17" dur="250" autoRev="1" fill="remove"/>
                                        <p:tgtEl>
                                          <p:spTgt spid="120"/>
                                        </p:tgtEl>
                                        <p:attrNameLst>
                                          <p:attrName>fill.on</p:attrName>
                                        </p:attrNameLst>
                                      </p:cBhvr>
                                      <p:to>
                                        <p:strVal val="true"/>
                                      </p:to>
                                    </p:set>
                                  </p:childTnLst>
                                  <p:subTnLst>
                                    <p:audio>
                                      <p:cMediaNode>
                                        <p:cTn display="0" masterRel="sameClick">
                                          <p:stCondLst>
                                            <p:cond evt="begin" delay="0">
                                              <p:tn val="1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0"/>
                  </p:tgtEl>
                </p:cond>
              </p:nextCondLst>
            </p:seq>
            <p:seq concurrent="1" nextAc="seek">
              <p:cTn id="18" restart="whenNotActive" fill="hold" evtFilter="cancelBubble" nodeType="interactiveSeq">
                <p:stCondLst>
                  <p:cond evt="onClick" delay="0">
                    <p:tgtEl>
                      <p:spTgt spid="121"/>
                    </p:tgtEl>
                  </p:cond>
                </p:stCondLst>
                <p:endSync evt="end" delay="0">
                  <p:rtn val="all"/>
                </p:endSync>
                <p:childTnLst>
                  <p:par>
                    <p:cTn id="19" fill="hold">
                      <p:stCondLst>
                        <p:cond delay="0"/>
                      </p:stCondLst>
                      <p:childTnLst>
                        <p:par>
                          <p:cTn id="20" fill="hold">
                            <p:stCondLst>
                              <p:cond delay="0"/>
                            </p:stCondLst>
                            <p:childTnLst>
                              <p:par>
                                <p:cTn id="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 dur="250" autoRev="1" fill="remove"/>
                                        <p:tgtEl>
                                          <p:spTgt spid="121"/>
                                        </p:tgtEl>
                                        <p:attrNameLst>
                                          <p:attrName>style.color</p:attrName>
                                        </p:attrNameLst>
                                      </p:cBhvr>
                                      <p:to>
                                        <a:srgbClr val="FF3399"/>
                                      </p:to>
                                    </p:animClr>
                                    <p:animClr clrSpc="rgb" dir="cw">
                                      <p:cBhvr>
                                        <p:cTn id="23" dur="250" autoRev="1" fill="remove"/>
                                        <p:tgtEl>
                                          <p:spTgt spid="121"/>
                                        </p:tgtEl>
                                        <p:attrNameLst>
                                          <p:attrName>fillcolor</p:attrName>
                                        </p:attrNameLst>
                                      </p:cBhvr>
                                      <p:to>
                                        <a:srgbClr val="FF3399"/>
                                      </p:to>
                                    </p:animClr>
                                    <p:set>
                                      <p:cBhvr>
                                        <p:cTn id="24" dur="250" autoRev="1" fill="remove"/>
                                        <p:tgtEl>
                                          <p:spTgt spid="121"/>
                                        </p:tgtEl>
                                        <p:attrNameLst>
                                          <p:attrName>fill.type</p:attrName>
                                        </p:attrNameLst>
                                      </p:cBhvr>
                                      <p:to>
                                        <p:strVal val="solid"/>
                                      </p:to>
                                    </p:set>
                                    <p:set>
                                      <p:cBhvr>
                                        <p:cTn id="25" dur="250" autoRev="1" fill="remove"/>
                                        <p:tgtEl>
                                          <p:spTgt spid="121"/>
                                        </p:tgtEl>
                                        <p:attrNameLst>
                                          <p:attrName>fill.on</p:attrName>
                                        </p:attrNameLst>
                                      </p:cBhvr>
                                      <p:to>
                                        <p:strVal val="true"/>
                                      </p:to>
                                    </p:set>
                                  </p:childTnLst>
                                  <p:subTnLst>
                                    <p:audio>
                                      <p:cMediaNode>
                                        <p:cTn display="0" masterRel="sameClick">
                                          <p:stCondLst>
                                            <p:cond evt="begin" delay="0">
                                              <p:tn val="2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1"/>
                  </p:tgtEl>
                </p:cond>
              </p:nextCondLst>
            </p:seq>
            <p:seq concurrent="1" nextAc="seek">
              <p:cTn id="26" restart="whenNotActive" fill="hold" evtFilter="cancelBubble" nodeType="interactiveSeq">
                <p:stCondLst>
                  <p:cond evt="onClick" delay="0">
                    <p:tgtEl>
                      <p:spTgt spid="122"/>
                    </p:tgtEl>
                  </p:cond>
                </p:stCondLst>
                <p:endSync evt="end" delay="0">
                  <p:rtn val="all"/>
                </p:endSync>
                <p:childTnLst>
                  <p:par>
                    <p:cTn id="27" fill="hold">
                      <p:stCondLst>
                        <p:cond delay="0"/>
                      </p:stCondLst>
                      <p:childTnLst>
                        <p:par>
                          <p:cTn id="28" fill="hold">
                            <p:stCondLst>
                              <p:cond delay="0"/>
                            </p:stCondLst>
                            <p:childTnLst>
                              <p:par>
                                <p:cTn id="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 dur="250" autoRev="1" fill="remove"/>
                                        <p:tgtEl>
                                          <p:spTgt spid="122"/>
                                        </p:tgtEl>
                                        <p:attrNameLst>
                                          <p:attrName>style.color</p:attrName>
                                        </p:attrNameLst>
                                      </p:cBhvr>
                                      <p:to>
                                        <a:srgbClr val="FF3399"/>
                                      </p:to>
                                    </p:animClr>
                                    <p:animClr clrSpc="rgb" dir="cw">
                                      <p:cBhvr>
                                        <p:cTn id="31" dur="250" autoRev="1" fill="remove"/>
                                        <p:tgtEl>
                                          <p:spTgt spid="122"/>
                                        </p:tgtEl>
                                        <p:attrNameLst>
                                          <p:attrName>fillcolor</p:attrName>
                                        </p:attrNameLst>
                                      </p:cBhvr>
                                      <p:to>
                                        <a:srgbClr val="FF3399"/>
                                      </p:to>
                                    </p:animClr>
                                    <p:set>
                                      <p:cBhvr>
                                        <p:cTn id="32" dur="250" autoRev="1" fill="remove"/>
                                        <p:tgtEl>
                                          <p:spTgt spid="122"/>
                                        </p:tgtEl>
                                        <p:attrNameLst>
                                          <p:attrName>fill.type</p:attrName>
                                        </p:attrNameLst>
                                      </p:cBhvr>
                                      <p:to>
                                        <p:strVal val="solid"/>
                                      </p:to>
                                    </p:set>
                                    <p:set>
                                      <p:cBhvr>
                                        <p:cTn id="33" dur="250" autoRev="1" fill="remove"/>
                                        <p:tgtEl>
                                          <p:spTgt spid="122"/>
                                        </p:tgtEl>
                                        <p:attrNameLst>
                                          <p:attrName>fill.on</p:attrName>
                                        </p:attrNameLst>
                                      </p:cBhvr>
                                      <p:to>
                                        <p:strVal val="true"/>
                                      </p:to>
                                    </p:set>
                                  </p:childTnLst>
                                  <p:subTnLst>
                                    <p:audio>
                                      <p:cMediaNode>
                                        <p:cTn display="0" masterRel="sameClick">
                                          <p:stCondLst>
                                            <p:cond evt="begin" delay="0">
                                              <p:tn val="2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2"/>
                  </p:tgtEl>
                </p:cond>
              </p:nextCondLst>
            </p:seq>
            <p:seq concurrent="1" nextAc="seek">
              <p:cTn id="34" restart="whenNotActive" fill="hold" evtFilter="cancelBubble" nodeType="interactiveSeq">
                <p:stCondLst>
                  <p:cond evt="onClick" delay="0">
                    <p:tgtEl>
                      <p:spTgt spid="123"/>
                    </p:tgtEl>
                  </p:cond>
                </p:stCondLst>
                <p:endSync evt="end" delay="0">
                  <p:rtn val="all"/>
                </p:endSync>
                <p:childTnLst>
                  <p:par>
                    <p:cTn id="35" fill="hold">
                      <p:stCondLst>
                        <p:cond delay="0"/>
                      </p:stCondLst>
                      <p:childTnLst>
                        <p:par>
                          <p:cTn id="36" fill="hold">
                            <p:stCondLst>
                              <p:cond delay="0"/>
                            </p:stCondLst>
                            <p:childTnLst>
                              <p:par>
                                <p:cTn id="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 dur="250" autoRev="1" fill="remove"/>
                                        <p:tgtEl>
                                          <p:spTgt spid="123"/>
                                        </p:tgtEl>
                                        <p:attrNameLst>
                                          <p:attrName>style.color</p:attrName>
                                        </p:attrNameLst>
                                      </p:cBhvr>
                                      <p:to>
                                        <a:srgbClr val="FF3399"/>
                                      </p:to>
                                    </p:animClr>
                                    <p:animClr clrSpc="rgb" dir="cw">
                                      <p:cBhvr>
                                        <p:cTn id="39" dur="250" autoRev="1" fill="remove"/>
                                        <p:tgtEl>
                                          <p:spTgt spid="123"/>
                                        </p:tgtEl>
                                        <p:attrNameLst>
                                          <p:attrName>fillcolor</p:attrName>
                                        </p:attrNameLst>
                                      </p:cBhvr>
                                      <p:to>
                                        <a:srgbClr val="FF3399"/>
                                      </p:to>
                                    </p:animClr>
                                    <p:set>
                                      <p:cBhvr>
                                        <p:cTn id="40" dur="250" autoRev="1" fill="remove"/>
                                        <p:tgtEl>
                                          <p:spTgt spid="123"/>
                                        </p:tgtEl>
                                        <p:attrNameLst>
                                          <p:attrName>fill.type</p:attrName>
                                        </p:attrNameLst>
                                      </p:cBhvr>
                                      <p:to>
                                        <p:strVal val="solid"/>
                                      </p:to>
                                    </p:set>
                                    <p:set>
                                      <p:cBhvr>
                                        <p:cTn id="41" dur="250" autoRev="1" fill="remove"/>
                                        <p:tgtEl>
                                          <p:spTgt spid="123"/>
                                        </p:tgtEl>
                                        <p:attrNameLst>
                                          <p:attrName>fill.on</p:attrName>
                                        </p:attrNameLst>
                                      </p:cBhvr>
                                      <p:to>
                                        <p:strVal val="true"/>
                                      </p:to>
                                    </p:set>
                                  </p:childTnLst>
                                  <p:subTnLst>
                                    <p:audio>
                                      <p:cMediaNode>
                                        <p:cTn display="0" masterRel="sameClick">
                                          <p:stCondLst>
                                            <p:cond evt="begin" delay="0">
                                              <p:tn val="3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3"/>
                  </p:tgtEl>
                </p:cond>
              </p:nextCondLst>
            </p:seq>
            <p:seq concurrent="1" nextAc="seek">
              <p:cTn id="42" restart="whenNotActive" fill="hold" evtFilter="cancelBubble" nodeType="interactiveSeq">
                <p:stCondLst>
                  <p:cond evt="onClick" delay="0">
                    <p:tgtEl>
                      <p:spTgt spid="124"/>
                    </p:tgtEl>
                  </p:cond>
                </p:stCondLst>
                <p:endSync evt="end" delay="0">
                  <p:rtn val="all"/>
                </p:endSync>
                <p:childTnLst>
                  <p:par>
                    <p:cTn id="43" fill="hold">
                      <p:stCondLst>
                        <p:cond delay="0"/>
                      </p:stCondLst>
                      <p:childTnLst>
                        <p:par>
                          <p:cTn id="44" fill="hold">
                            <p:stCondLst>
                              <p:cond delay="0"/>
                            </p:stCondLst>
                            <p:childTnLst>
                              <p:par>
                                <p:cTn id="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 dur="250" autoRev="1" fill="remove"/>
                                        <p:tgtEl>
                                          <p:spTgt spid="124"/>
                                        </p:tgtEl>
                                        <p:attrNameLst>
                                          <p:attrName>style.color</p:attrName>
                                        </p:attrNameLst>
                                      </p:cBhvr>
                                      <p:to>
                                        <a:srgbClr val="FF3399"/>
                                      </p:to>
                                    </p:animClr>
                                    <p:animClr clrSpc="rgb" dir="cw">
                                      <p:cBhvr>
                                        <p:cTn id="47" dur="250" autoRev="1" fill="remove"/>
                                        <p:tgtEl>
                                          <p:spTgt spid="124"/>
                                        </p:tgtEl>
                                        <p:attrNameLst>
                                          <p:attrName>fillcolor</p:attrName>
                                        </p:attrNameLst>
                                      </p:cBhvr>
                                      <p:to>
                                        <a:srgbClr val="FF3399"/>
                                      </p:to>
                                    </p:animClr>
                                    <p:set>
                                      <p:cBhvr>
                                        <p:cTn id="48" dur="250" autoRev="1" fill="remove"/>
                                        <p:tgtEl>
                                          <p:spTgt spid="124"/>
                                        </p:tgtEl>
                                        <p:attrNameLst>
                                          <p:attrName>fill.type</p:attrName>
                                        </p:attrNameLst>
                                      </p:cBhvr>
                                      <p:to>
                                        <p:strVal val="solid"/>
                                      </p:to>
                                    </p:set>
                                    <p:set>
                                      <p:cBhvr>
                                        <p:cTn id="49" dur="250" autoRev="1" fill="remove"/>
                                        <p:tgtEl>
                                          <p:spTgt spid="124"/>
                                        </p:tgtEl>
                                        <p:attrNameLst>
                                          <p:attrName>fill.on</p:attrName>
                                        </p:attrNameLst>
                                      </p:cBhvr>
                                      <p:to>
                                        <p:strVal val="true"/>
                                      </p:to>
                                    </p:set>
                                  </p:childTnLst>
                                  <p:subTnLst>
                                    <p:audio>
                                      <p:cMediaNode>
                                        <p:cTn display="0" masterRel="sameClick">
                                          <p:stCondLst>
                                            <p:cond evt="begin" delay="0">
                                              <p:tn val="4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4"/>
                  </p:tgtEl>
                </p:cond>
              </p:nextCondLst>
            </p:seq>
            <p:seq concurrent="1" nextAc="seek">
              <p:cTn id="50" restart="whenNotActive" fill="hold" evtFilter="cancelBubble" nodeType="interactiveSeq">
                <p:stCondLst>
                  <p:cond evt="onClick" delay="0">
                    <p:tgtEl>
                      <p:spTgt spid="125"/>
                    </p:tgtEl>
                  </p:cond>
                </p:stCondLst>
                <p:endSync evt="end" delay="0">
                  <p:rtn val="all"/>
                </p:endSync>
                <p:childTnLst>
                  <p:par>
                    <p:cTn id="51" fill="hold">
                      <p:stCondLst>
                        <p:cond delay="0"/>
                      </p:stCondLst>
                      <p:childTnLst>
                        <p:par>
                          <p:cTn id="52" fill="hold">
                            <p:stCondLst>
                              <p:cond delay="0"/>
                            </p:stCondLst>
                            <p:childTnLst>
                              <p:par>
                                <p:cTn id="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 dur="250" autoRev="1" fill="remove"/>
                                        <p:tgtEl>
                                          <p:spTgt spid="125"/>
                                        </p:tgtEl>
                                        <p:attrNameLst>
                                          <p:attrName>style.color</p:attrName>
                                        </p:attrNameLst>
                                      </p:cBhvr>
                                      <p:to>
                                        <a:srgbClr val="FF3399"/>
                                      </p:to>
                                    </p:animClr>
                                    <p:animClr clrSpc="rgb" dir="cw">
                                      <p:cBhvr>
                                        <p:cTn id="55" dur="250" autoRev="1" fill="remove"/>
                                        <p:tgtEl>
                                          <p:spTgt spid="125"/>
                                        </p:tgtEl>
                                        <p:attrNameLst>
                                          <p:attrName>fillcolor</p:attrName>
                                        </p:attrNameLst>
                                      </p:cBhvr>
                                      <p:to>
                                        <a:srgbClr val="FF3399"/>
                                      </p:to>
                                    </p:animClr>
                                    <p:set>
                                      <p:cBhvr>
                                        <p:cTn id="56" dur="250" autoRev="1" fill="remove"/>
                                        <p:tgtEl>
                                          <p:spTgt spid="125"/>
                                        </p:tgtEl>
                                        <p:attrNameLst>
                                          <p:attrName>fill.type</p:attrName>
                                        </p:attrNameLst>
                                      </p:cBhvr>
                                      <p:to>
                                        <p:strVal val="solid"/>
                                      </p:to>
                                    </p:set>
                                    <p:set>
                                      <p:cBhvr>
                                        <p:cTn id="57" dur="250" autoRev="1" fill="remove"/>
                                        <p:tgtEl>
                                          <p:spTgt spid="125"/>
                                        </p:tgtEl>
                                        <p:attrNameLst>
                                          <p:attrName>fill.on</p:attrName>
                                        </p:attrNameLst>
                                      </p:cBhvr>
                                      <p:to>
                                        <p:strVal val="true"/>
                                      </p:to>
                                    </p:set>
                                  </p:childTnLst>
                                  <p:subTnLst>
                                    <p:audio>
                                      <p:cMediaNode>
                                        <p:cTn display="0" masterRel="sameClick">
                                          <p:stCondLst>
                                            <p:cond evt="begin" delay="0">
                                              <p:tn val="5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5"/>
                  </p:tgtEl>
                </p:cond>
              </p:nextCondLst>
            </p:seq>
            <p:seq concurrent="1" nextAc="seek">
              <p:cTn id="58" restart="whenNotActive" fill="hold" evtFilter="cancelBubble" nodeType="interactiveSeq">
                <p:stCondLst>
                  <p:cond evt="onClick" delay="0">
                    <p:tgtEl>
                      <p:spTgt spid="126"/>
                    </p:tgtEl>
                  </p:cond>
                </p:stCondLst>
                <p:endSync evt="end" delay="0">
                  <p:rtn val="all"/>
                </p:endSync>
                <p:childTnLst>
                  <p:par>
                    <p:cTn id="59" fill="hold">
                      <p:stCondLst>
                        <p:cond delay="0"/>
                      </p:stCondLst>
                      <p:childTnLst>
                        <p:par>
                          <p:cTn id="60" fill="hold">
                            <p:stCondLst>
                              <p:cond delay="0"/>
                            </p:stCondLst>
                            <p:childTnLst>
                              <p:par>
                                <p:cTn id="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 dur="250" autoRev="1" fill="remove"/>
                                        <p:tgtEl>
                                          <p:spTgt spid="126"/>
                                        </p:tgtEl>
                                        <p:attrNameLst>
                                          <p:attrName>style.color</p:attrName>
                                        </p:attrNameLst>
                                      </p:cBhvr>
                                      <p:to>
                                        <a:srgbClr val="FF3399"/>
                                      </p:to>
                                    </p:animClr>
                                    <p:animClr clrSpc="rgb" dir="cw">
                                      <p:cBhvr>
                                        <p:cTn id="63" dur="250" autoRev="1" fill="remove"/>
                                        <p:tgtEl>
                                          <p:spTgt spid="126"/>
                                        </p:tgtEl>
                                        <p:attrNameLst>
                                          <p:attrName>fillcolor</p:attrName>
                                        </p:attrNameLst>
                                      </p:cBhvr>
                                      <p:to>
                                        <a:srgbClr val="FF3399"/>
                                      </p:to>
                                    </p:animClr>
                                    <p:set>
                                      <p:cBhvr>
                                        <p:cTn id="64" dur="250" autoRev="1" fill="remove"/>
                                        <p:tgtEl>
                                          <p:spTgt spid="126"/>
                                        </p:tgtEl>
                                        <p:attrNameLst>
                                          <p:attrName>fill.type</p:attrName>
                                        </p:attrNameLst>
                                      </p:cBhvr>
                                      <p:to>
                                        <p:strVal val="solid"/>
                                      </p:to>
                                    </p:set>
                                    <p:set>
                                      <p:cBhvr>
                                        <p:cTn id="65" dur="250" autoRev="1" fill="remove"/>
                                        <p:tgtEl>
                                          <p:spTgt spid="126"/>
                                        </p:tgtEl>
                                        <p:attrNameLst>
                                          <p:attrName>fill.on</p:attrName>
                                        </p:attrNameLst>
                                      </p:cBhvr>
                                      <p:to>
                                        <p:strVal val="true"/>
                                      </p:to>
                                    </p:set>
                                  </p:childTnLst>
                                  <p:subTnLst>
                                    <p:audio>
                                      <p:cMediaNode>
                                        <p:cTn display="0" masterRel="sameClick">
                                          <p:stCondLst>
                                            <p:cond evt="begin" delay="0">
                                              <p:tn val="6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6"/>
                  </p:tgtEl>
                </p:cond>
              </p:nextCondLst>
            </p:seq>
            <p:seq concurrent="1" nextAc="seek">
              <p:cTn id="66" restart="whenNotActive" fill="hold" evtFilter="cancelBubble" nodeType="interactiveSeq">
                <p:stCondLst>
                  <p:cond evt="onClick" delay="0">
                    <p:tgtEl>
                      <p:spTgt spid="127"/>
                    </p:tgtEl>
                  </p:cond>
                </p:stCondLst>
                <p:endSync evt="end" delay="0">
                  <p:rtn val="all"/>
                </p:endSync>
                <p:childTnLst>
                  <p:par>
                    <p:cTn id="67" fill="hold">
                      <p:stCondLst>
                        <p:cond delay="0"/>
                      </p:stCondLst>
                      <p:childTnLst>
                        <p:par>
                          <p:cTn id="68" fill="hold">
                            <p:stCondLst>
                              <p:cond delay="0"/>
                            </p:stCondLst>
                            <p:childTnLst>
                              <p:par>
                                <p:cTn id="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0" dur="250" autoRev="1" fill="remove"/>
                                        <p:tgtEl>
                                          <p:spTgt spid="127"/>
                                        </p:tgtEl>
                                        <p:attrNameLst>
                                          <p:attrName>style.color</p:attrName>
                                        </p:attrNameLst>
                                      </p:cBhvr>
                                      <p:to>
                                        <a:srgbClr val="FF3399"/>
                                      </p:to>
                                    </p:animClr>
                                    <p:animClr clrSpc="rgb" dir="cw">
                                      <p:cBhvr>
                                        <p:cTn id="71" dur="250" autoRev="1" fill="remove"/>
                                        <p:tgtEl>
                                          <p:spTgt spid="127"/>
                                        </p:tgtEl>
                                        <p:attrNameLst>
                                          <p:attrName>fillcolor</p:attrName>
                                        </p:attrNameLst>
                                      </p:cBhvr>
                                      <p:to>
                                        <a:srgbClr val="FF3399"/>
                                      </p:to>
                                    </p:animClr>
                                    <p:set>
                                      <p:cBhvr>
                                        <p:cTn id="72" dur="250" autoRev="1" fill="remove"/>
                                        <p:tgtEl>
                                          <p:spTgt spid="127"/>
                                        </p:tgtEl>
                                        <p:attrNameLst>
                                          <p:attrName>fill.type</p:attrName>
                                        </p:attrNameLst>
                                      </p:cBhvr>
                                      <p:to>
                                        <p:strVal val="solid"/>
                                      </p:to>
                                    </p:set>
                                    <p:set>
                                      <p:cBhvr>
                                        <p:cTn id="73" dur="250" autoRev="1" fill="remove"/>
                                        <p:tgtEl>
                                          <p:spTgt spid="127"/>
                                        </p:tgtEl>
                                        <p:attrNameLst>
                                          <p:attrName>fill.on</p:attrName>
                                        </p:attrNameLst>
                                      </p:cBhvr>
                                      <p:to>
                                        <p:strVal val="true"/>
                                      </p:to>
                                    </p:set>
                                  </p:childTnLst>
                                  <p:subTnLst>
                                    <p:audio>
                                      <p:cMediaNode>
                                        <p:cTn display="0" masterRel="sameClick">
                                          <p:stCondLst>
                                            <p:cond evt="begin" delay="0">
                                              <p:tn val="6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7"/>
                  </p:tgtEl>
                </p:cond>
              </p:nextCondLst>
            </p:seq>
            <p:seq concurrent="1" nextAc="seek">
              <p:cTn id="74" restart="whenNotActive" fill="hold" evtFilter="cancelBubble" nodeType="interactiveSeq">
                <p:stCondLst>
                  <p:cond evt="onClick" delay="0">
                    <p:tgtEl>
                      <p:spTgt spid="128"/>
                    </p:tgtEl>
                  </p:cond>
                </p:stCondLst>
                <p:endSync evt="end" delay="0">
                  <p:rtn val="all"/>
                </p:endSync>
                <p:childTnLst>
                  <p:par>
                    <p:cTn id="75" fill="hold">
                      <p:stCondLst>
                        <p:cond delay="0"/>
                      </p:stCondLst>
                      <p:childTnLst>
                        <p:par>
                          <p:cTn id="76" fill="hold">
                            <p:stCondLst>
                              <p:cond delay="0"/>
                            </p:stCondLst>
                            <p:childTnLst>
                              <p:par>
                                <p:cTn id="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8" dur="250" autoRev="1" fill="remove"/>
                                        <p:tgtEl>
                                          <p:spTgt spid="128"/>
                                        </p:tgtEl>
                                        <p:attrNameLst>
                                          <p:attrName>style.color</p:attrName>
                                        </p:attrNameLst>
                                      </p:cBhvr>
                                      <p:to>
                                        <a:srgbClr val="FF3399"/>
                                      </p:to>
                                    </p:animClr>
                                    <p:animClr clrSpc="rgb" dir="cw">
                                      <p:cBhvr>
                                        <p:cTn id="79" dur="250" autoRev="1" fill="remove"/>
                                        <p:tgtEl>
                                          <p:spTgt spid="128"/>
                                        </p:tgtEl>
                                        <p:attrNameLst>
                                          <p:attrName>fillcolor</p:attrName>
                                        </p:attrNameLst>
                                      </p:cBhvr>
                                      <p:to>
                                        <a:srgbClr val="FF3399"/>
                                      </p:to>
                                    </p:animClr>
                                    <p:set>
                                      <p:cBhvr>
                                        <p:cTn id="80" dur="250" autoRev="1" fill="remove"/>
                                        <p:tgtEl>
                                          <p:spTgt spid="128"/>
                                        </p:tgtEl>
                                        <p:attrNameLst>
                                          <p:attrName>fill.type</p:attrName>
                                        </p:attrNameLst>
                                      </p:cBhvr>
                                      <p:to>
                                        <p:strVal val="solid"/>
                                      </p:to>
                                    </p:set>
                                    <p:set>
                                      <p:cBhvr>
                                        <p:cTn id="81" dur="250" autoRev="1" fill="remove"/>
                                        <p:tgtEl>
                                          <p:spTgt spid="128"/>
                                        </p:tgtEl>
                                        <p:attrNameLst>
                                          <p:attrName>fill.on</p:attrName>
                                        </p:attrNameLst>
                                      </p:cBhvr>
                                      <p:to>
                                        <p:strVal val="true"/>
                                      </p:to>
                                    </p:set>
                                  </p:childTnLst>
                                  <p:subTnLst>
                                    <p:audio>
                                      <p:cMediaNode>
                                        <p:cTn display="0" masterRel="sameClick">
                                          <p:stCondLst>
                                            <p:cond evt="begin" delay="0">
                                              <p:tn val="7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8"/>
                  </p:tgtEl>
                </p:cond>
              </p:nextCondLst>
            </p:seq>
            <p:seq concurrent="1" nextAc="seek">
              <p:cTn id="82" restart="whenNotActive" fill="hold" evtFilter="cancelBubble" nodeType="interactiveSeq">
                <p:stCondLst>
                  <p:cond evt="onClick" delay="0">
                    <p:tgtEl>
                      <p:spTgt spid="129"/>
                    </p:tgtEl>
                  </p:cond>
                </p:stCondLst>
                <p:endSync evt="end" delay="0">
                  <p:rtn val="all"/>
                </p:endSync>
                <p:childTnLst>
                  <p:par>
                    <p:cTn id="83" fill="hold">
                      <p:stCondLst>
                        <p:cond delay="0"/>
                      </p:stCondLst>
                      <p:childTnLst>
                        <p:par>
                          <p:cTn id="84" fill="hold">
                            <p:stCondLst>
                              <p:cond delay="0"/>
                            </p:stCondLst>
                            <p:childTnLst>
                              <p:par>
                                <p:cTn id="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86" dur="250" autoRev="1" fill="remove"/>
                                        <p:tgtEl>
                                          <p:spTgt spid="129"/>
                                        </p:tgtEl>
                                        <p:attrNameLst>
                                          <p:attrName>style.color</p:attrName>
                                        </p:attrNameLst>
                                      </p:cBhvr>
                                      <p:to>
                                        <a:srgbClr val="FF3399"/>
                                      </p:to>
                                    </p:animClr>
                                    <p:animClr clrSpc="rgb" dir="cw">
                                      <p:cBhvr>
                                        <p:cTn id="87" dur="250" autoRev="1" fill="remove"/>
                                        <p:tgtEl>
                                          <p:spTgt spid="129"/>
                                        </p:tgtEl>
                                        <p:attrNameLst>
                                          <p:attrName>fillcolor</p:attrName>
                                        </p:attrNameLst>
                                      </p:cBhvr>
                                      <p:to>
                                        <a:srgbClr val="FF3399"/>
                                      </p:to>
                                    </p:animClr>
                                    <p:set>
                                      <p:cBhvr>
                                        <p:cTn id="88" dur="250" autoRev="1" fill="remove"/>
                                        <p:tgtEl>
                                          <p:spTgt spid="129"/>
                                        </p:tgtEl>
                                        <p:attrNameLst>
                                          <p:attrName>fill.type</p:attrName>
                                        </p:attrNameLst>
                                      </p:cBhvr>
                                      <p:to>
                                        <p:strVal val="solid"/>
                                      </p:to>
                                    </p:set>
                                    <p:set>
                                      <p:cBhvr>
                                        <p:cTn id="89" dur="250" autoRev="1" fill="remove"/>
                                        <p:tgtEl>
                                          <p:spTgt spid="129"/>
                                        </p:tgtEl>
                                        <p:attrNameLst>
                                          <p:attrName>fill.on</p:attrName>
                                        </p:attrNameLst>
                                      </p:cBhvr>
                                      <p:to>
                                        <p:strVal val="true"/>
                                      </p:to>
                                    </p:set>
                                  </p:childTnLst>
                                  <p:subTnLst>
                                    <p:audio>
                                      <p:cMediaNode>
                                        <p:cTn display="0" masterRel="sameClick">
                                          <p:stCondLst>
                                            <p:cond evt="begin" delay="0">
                                              <p:tn val="8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9"/>
                  </p:tgtEl>
                </p:cond>
              </p:nextCondLst>
            </p:seq>
            <p:seq concurrent="1" nextAc="seek">
              <p:cTn id="90" restart="whenNotActive" fill="hold" evtFilter="cancelBubble" nodeType="interactiveSeq">
                <p:stCondLst>
                  <p:cond evt="onClick" delay="0">
                    <p:tgtEl>
                      <p:spTgt spid="130"/>
                    </p:tgtEl>
                  </p:cond>
                </p:stCondLst>
                <p:endSync evt="end" delay="0">
                  <p:rtn val="all"/>
                </p:endSync>
                <p:childTnLst>
                  <p:par>
                    <p:cTn id="91" fill="hold">
                      <p:stCondLst>
                        <p:cond delay="0"/>
                      </p:stCondLst>
                      <p:childTnLst>
                        <p:par>
                          <p:cTn id="92" fill="hold">
                            <p:stCondLst>
                              <p:cond delay="0"/>
                            </p:stCondLst>
                            <p:childTnLst>
                              <p:par>
                                <p:cTn id="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4" dur="250" autoRev="1" fill="remove"/>
                                        <p:tgtEl>
                                          <p:spTgt spid="130"/>
                                        </p:tgtEl>
                                        <p:attrNameLst>
                                          <p:attrName>style.color</p:attrName>
                                        </p:attrNameLst>
                                      </p:cBhvr>
                                      <p:to>
                                        <a:srgbClr val="FF3399"/>
                                      </p:to>
                                    </p:animClr>
                                    <p:animClr clrSpc="rgb" dir="cw">
                                      <p:cBhvr>
                                        <p:cTn id="95" dur="250" autoRev="1" fill="remove"/>
                                        <p:tgtEl>
                                          <p:spTgt spid="130"/>
                                        </p:tgtEl>
                                        <p:attrNameLst>
                                          <p:attrName>fillcolor</p:attrName>
                                        </p:attrNameLst>
                                      </p:cBhvr>
                                      <p:to>
                                        <a:srgbClr val="FF3399"/>
                                      </p:to>
                                    </p:animClr>
                                    <p:set>
                                      <p:cBhvr>
                                        <p:cTn id="96" dur="250" autoRev="1" fill="remove"/>
                                        <p:tgtEl>
                                          <p:spTgt spid="130"/>
                                        </p:tgtEl>
                                        <p:attrNameLst>
                                          <p:attrName>fill.type</p:attrName>
                                        </p:attrNameLst>
                                      </p:cBhvr>
                                      <p:to>
                                        <p:strVal val="solid"/>
                                      </p:to>
                                    </p:set>
                                    <p:set>
                                      <p:cBhvr>
                                        <p:cTn id="97" dur="250" autoRev="1" fill="remove"/>
                                        <p:tgtEl>
                                          <p:spTgt spid="130"/>
                                        </p:tgtEl>
                                        <p:attrNameLst>
                                          <p:attrName>fill.on</p:attrName>
                                        </p:attrNameLst>
                                      </p:cBhvr>
                                      <p:to>
                                        <p:strVal val="true"/>
                                      </p:to>
                                    </p:set>
                                  </p:childTnLst>
                                  <p:subTnLst>
                                    <p:audio>
                                      <p:cMediaNode>
                                        <p:cTn display="0" masterRel="sameClick">
                                          <p:stCondLst>
                                            <p:cond evt="begin" delay="0">
                                              <p:tn val="9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30"/>
                  </p:tgtEl>
                </p:cond>
              </p:nextCondLst>
            </p:seq>
            <p:seq concurrent="1" nextAc="seek">
              <p:cTn id="98" restart="whenNotActive" fill="hold" evtFilter="cancelBubble" nodeType="interactiveSeq">
                <p:stCondLst>
                  <p:cond evt="onClick" delay="0">
                    <p:tgtEl>
                      <p:spTgt spid="131"/>
                    </p:tgtEl>
                  </p:cond>
                </p:stCondLst>
                <p:endSync evt="end" delay="0">
                  <p:rtn val="all"/>
                </p:endSync>
                <p:childTnLst>
                  <p:par>
                    <p:cTn id="99" fill="hold">
                      <p:stCondLst>
                        <p:cond delay="0"/>
                      </p:stCondLst>
                      <p:childTnLst>
                        <p:par>
                          <p:cTn id="100" fill="hold">
                            <p:stCondLst>
                              <p:cond delay="0"/>
                            </p:stCondLst>
                            <p:childTnLst>
                              <p:par>
                                <p:cTn id="1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02" dur="250" autoRev="1" fill="remove"/>
                                        <p:tgtEl>
                                          <p:spTgt spid="131"/>
                                        </p:tgtEl>
                                        <p:attrNameLst>
                                          <p:attrName>style.color</p:attrName>
                                        </p:attrNameLst>
                                      </p:cBhvr>
                                      <p:to>
                                        <a:srgbClr val="FF3399"/>
                                      </p:to>
                                    </p:animClr>
                                    <p:animClr clrSpc="rgb" dir="cw">
                                      <p:cBhvr>
                                        <p:cTn id="103" dur="250" autoRev="1" fill="remove"/>
                                        <p:tgtEl>
                                          <p:spTgt spid="131"/>
                                        </p:tgtEl>
                                        <p:attrNameLst>
                                          <p:attrName>fillcolor</p:attrName>
                                        </p:attrNameLst>
                                      </p:cBhvr>
                                      <p:to>
                                        <a:srgbClr val="FF3399"/>
                                      </p:to>
                                    </p:animClr>
                                    <p:set>
                                      <p:cBhvr>
                                        <p:cTn id="104" dur="250" autoRev="1" fill="remove"/>
                                        <p:tgtEl>
                                          <p:spTgt spid="131"/>
                                        </p:tgtEl>
                                        <p:attrNameLst>
                                          <p:attrName>fill.type</p:attrName>
                                        </p:attrNameLst>
                                      </p:cBhvr>
                                      <p:to>
                                        <p:strVal val="solid"/>
                                      </p:to>
                                    </p:set>
                                    <p:set>
                                      <p:cBhvr>
                                        <p:cTn id="105" dur="250" autoRev="1" fill="remove"/>
                                        <p:tgtEl>
                                          <p:spTgt spid="131"/>
                                        </p:tgtEl>
                                        <p:attrNameLst>
                                          <p:attrName>fill.on</p:attrName>
                                        </p:attrNameLst>
                                      </p:cBhvr>
                                      <p:to>
                                        <p:strVal val="true"/>
                                      </p:to>
                                    </p:set>
                                  </p:childTnLst>
                                  <p:subTnLst>
                                    <p:audio>
                                      <p:cMediaNode>
                                        <p:cTn display="0" masterRel="sameClick">
                                          <p:stCondLst>
                                            <p:cond evt="begin" delay="0">
                                              <p:tn val="10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31"/>
                  </p:tgtEl>
                </p:cond>
              </p:nextCondLst>
            </p:seq>
            <p:seq concurrent="1" nextAc="seek">
              <p:cTn id="106" restart="whenNotActive" fill="hold" evtFilter="cancelBubble" nodeType="interactiveSeq">
                <p:stCondLst>
                  <p:cond evt="onClick" delay="0">
                    <p:tgtEl>
                      <p:spTgt spid="132"/>
                    </p:tgtEl>
                  </p:cond>
                </p:stCondLst>
                <p:endSync evt="end" delay="0">
                  <p:rtn val="all"/>
                </p:endSync>
                <p:childTnLst>
                  <p:par>
                    <p:cTn id="107" fill="hold">
                      <p:stCondLst>
                        <p:cond delay="0"/>
                      </p:stCondLst>
                      <p:childTnLst>
                        <p:par>
                          <p:cTn id="108" fill="hold">
                            <p:stCondLst>
                              <p:cond delay="0"/>
                            </p:stCondLst>
                            <p:childTnLst>
                              <p:par>
                                <p:cTn id="1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0" dur="250" autoRev="1" fill="remove"/>
                                        <p:tgtEl>
                                          <p:spTgt spid="132"/>
                                        </p:tgtEl>
                                        <p:attrNameLst>
                                          <p:attrName>style.color</p:attrName>
                                        </p:attrNameLst>
                                      </p:cBhvr>
                                      <p:to>
                                        <a:srgbClr val="FF3399"/>
                                      </p:to>
                                    </p:animClr>
                                    <p:animClr clrSpc="rgb" dir="cw">
                                      <p:cBhvr>
                                        <p:cTn id="111" dur="250" autoRev="1" fill="remove"/>
                                        <p:tgtEl>
                                          <p:spTgt spid="132"/>
                                        </p:tgtEl>
                                        <p:attrNameLst>
                                          <p:attrName>fillcolor</p:attrName>
                                        </p:attrNameLst>
                                      </p:cBhvr>
                                      <p:to>
                                        <a:srgbClr val="FF3399"/>
                                      </p:to>
                                    </p:animClr>
                                    <p:set>
                                      <p:cBhvr>
                                        <p:cTn id="112" dur="250" autoRev="1" fill="remove"/>
                                        <p:tgtEl>
                                          <p:spTgt spid="132"/>
                                        </p:tgtEl>
                                        <p:attrNameLst>
                                          <p:attrName>fill.type</p:attrName>
                                        </p:attrNameLst>
                                      </p:cBhvr>
                                      <p:to>
                                        <p:strVal val="solid"/>
                                      </p:to>
                                    </p:set>
                                    <p:set>
                                      <p:cBhvr>
                                        <p:cTn id="113" dur="250" autoRev="1" fill="remove"/>
                                        <p:tgtEl>
                                          <p:spTgt spid="132"/>
                                        </p:tgtEl>
                                        <p:attrNameLst>
                                          <p:attrName>fill.on</p:attrName>
                                        </p:attrNameLst>
                                      </p:cBhvr>
                                      <p:to>
                                        <p:strVal val="true"/>
                                      </p:to>
                                    </p:set>
                                  </p:childTnLst>
                                  <p:subTnLst>
                                    <p:audio>
                                      <p:cMediaNode>
                                        <p:cTn display="0" masterRel="sameClick">
                                          <p:stCondLst>
                                            <p:cond evt="begin" delay="0">
                                              <p:tn val="10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32"/>
                  </p:tgtEl>
                </p:cond>
              </p:nextCondLst>
            </p:seq>
            <p:seq concurrent="1" nextAc="seek">
              <p:cTn id="114" restart="whenNotActive" fill="hold" evtFilter="cancelBubble" nodeType="interactiveSeq">
                <p:stCondLst>
                  <p:cond evt="onClick" delay="0">
                    <p:tgtEl>
                      <p:spTgt spid="133"/>
                    </p:tgtEl>
                  </p:cond>
                </p:stCondLst>
                <p:endSync evt="end" delay="0">
                  <p:rtn val="all"/>
                </p:endSync>
                <p:childTnLst>
                  <p:par>
                    <p:cTn id="115" fill="hold">
                      <p:stCondLst>
                        <p:cond delay="0"/>
                      </p:stCondLst>
                      <p:childTnLst>
                        <p:par>
                          <p:cTn id="116" fill="hold">
                            <p:stCondLst>
                              <p:cond delay="0"/>
                            </p:stCondLst>
                            <p:childTnLst>
                              <p:par>
                                <p:cTn id="1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8" dur="250" autoRev="1" fill="remove"/>
                                        <p:tgtEl>
                                          <p:spTgt spid="133"/>
                                        </p:tgtEl>
                                        <p:attrNameLst>
                                          <p:attrName>style.color</p:attrName>
                                        </p:attrNameLst>
                                      </p:cBhvr>
                                      <p:to>
                                        <a:srgbClr val="FF3399"/>
                                      </p:to>
                                    </p:animClr>
                                    <p:animClr clrSpc="rgb" dir="cw">
                                      <p:cBhvr>
                                        <p:cTn id="119" dur="250" autoRev="1" fill="remove"/>
                                        <p:tgtEl>
                                          <p:spTgt spid="133"/>
                                        </p:tgtEl>
                                        <p:attrNameLst>
                                          <p:attrName>fillcolor</p:attrName>
                                        </p:attrNameLst>
                                      </p:cBhvr>
                                      <p:to>
                                        <a:srgbClr val="FF3399"/>
                                      </p:to>
                                    </p:animClr>
                                    <p:set>
                                      <p:cBhvr>
                                        <p:cTn id="120" dur="250" autoRev="1" fill="remove"/>
                                        <p:tgtEl>
                                          <p:spTgt spid="133"/>
                                        </p:tgtEl>
                                        <p:attrNameLst>
                                          <p:attrName>fill.type</p:attrName>
                                        </p:attrNameLst>
                                      </p:cBhvr>
                                      <p:to>
                                        <p:strVal val="solid"/>
                                      </p:to>
                                    </p:set>
                                    <p:set>
                                      <p:cBhvr>
                                        <p:cTn id="121" dur="250" autoRev="1" fill="remove"/>
                                        <p:tgtEl>
                                          <p:spTgt spid="133"/>
                                        </p:tgtEl>
                                        <p:attrNameLst>
                                          <p:attrName>fill.on</p:attrName>
                                        </p:attrNameLst>
                                      </p:cBhvr>
                                      <p:to>
                                        <p:strVal val="true"/>
                                      </p:to>
                                    </p:set>
                                  </p:childTnLst>
                                  <p:subTnLst>
                                    <p:audio>
                                      <p:cMediaNode>
                                        <p:cTn display="0" masterRel="sameClick">
                                          <p:stCondLst>
                                            <p:cond evt="begin" delay="0">
                                              <p:tn val="11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33"/>
                  </p:tgtEl>
                </p:cond>
              </p:nextCondLst>
            </p:seq>
            <p:seq concurrent="1" nextAc="seek">
              <p:cTn id="122" restart="whenNotActive" fill="hold" evtFilter="cancelBubble" nodeType="interactiveSeq">
                <p:stCondLst>
                  <p:cond evt="onClick" delay="0">
                    <p:tgtEl>
                      <p:spTgt spid="134"/>
                    </p:tgtEl>
                  </p:cond>
                </p:stCondLst>
                <p:endSync evt="end" delay="0">
                  <p:rtn val="all"/>
                </p:endSync>
                <p:childTnLst>
                  <p:par>
                    <p:cTn id="123" fill="hold">
                      <p:stCondLst>
                        <p:cond delay="0"/>
                      </p:stCondLst>
                      <p:childTnLst>
                        <p:par>
                          <p:cTn id="124" fill="hold">
                            <p:stCondLst>
                              <p:cond delay="0"/>
                            </p:stCondLst>
                            <p:childTnLst>
                              <p:par>
                                <p:cTn id="1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26" dur="250" autoRev="1" fill="remove"/>
                                        <p:tgtEl>
                                          <p:spTgt spid="134"/>
                                        </p:tgtEl>
                                        <p:attrNameLst>
                                          <p:attrName>style.color</p:attrName>
                                        </p:attrNameLst>
                                      </p:cBhvr>
                                      <p:to>
                                        <a:srgbClr val="FF3399"/>
                                      </p:to>
                                    </p:animClr>
                                    <p:animClr clrSpc="rgb" dir="cw">
                                      <p:cBhvr>
                                        <p:cTn id="127" dur="250" autoRev="1" fill="remove"/>
                                        <p:tgtEl>
                                          <p:spTgt spid="134"/>
                                        </p:tgtEl>
                                        <p:attrNameLst>
                                          <p:attrName>fillcolor</p:attrName>
                                        </p:attrNameLst>
                                      </p:cBhvr>
                                      <p:to>
                                        <a:srgbClr val="FF3399"/>
                                      </p:to>
                                    </p:animClr>
                                    <p:set>
                                      <p:cBhvr>
                                        <p:cTn id="128" dur="250" autoRev="1" fill="remove"/>
                                        <p:tgtEl>
                                          <p:spTgt spid="134"/>
                                        </p:tgtEl>
                                        <p:attrNameLst>
                                          <p:attrName>fill.type</p:attrName>
                                        </p:attrNameLst>
                                      </p:cBhvr>
                                      <p:to>
                                        <p:strVal val="solid"/>
                                      </p:to>
                                    </p:set>
                                    <p:set>
                                      <p:cBhvr>
                                        <p:cTn id="129" dur="250" autoRev="1" fill="remove"/>
                                        <p:tgtEl>
                                          <p:spTgt spid="134"/>
                                        </p:tgtEl>
                                        <p:attrNameLst>
                                          <p:attrName>fill.on</p:attrName>
                                        </p:attrNameLst>
                                      </p:cBhvr>
                                      <p:to>
                                        <p:strVal val="true"/>
                                      </p:to>
                                    </p:set>
                                  </p:childTnLst>
                                  <p:subTnLst>
                                    <p:audio>
                                      <p:cMediaNode>
                                        <p:cTn display="0" masterRel="sameClick">
                                          <p:stCondLst>
                                            <p:cond evt="begin" delay="0">
                                              <p:tn val="12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34"/>
                  </p:tgtEl>
                </p:cond>
              </p:nextCondLst>
            </p:seq>
            <p:seq concurrent="1" nextAc="seek">
              <p:cTn id="130" restart="whenNotActive" fill="hold" evtFilter="cancelBubble" nodeType="interactiveSeq">
                <p:stCondLst>
                  <p:cond evt="onClick" delay="0">
                    <p:tgtEl>
                      <p:spTgt spid="135"/>
                    </p:tgtEl>
                  </p:cond>
                </p:stCondLst>
                <p:endSync evt="end" delay="0">
                  <p:rtn val="all"/>
                </p:endSync>
                <p:childTnLst>
                  <p:par>
                    <p:cTn id="131" fill="hold">
                      <p:stCondLst>
                        <p:cond delay="0"/>
                      </p:stCondLst>
                      <p:childTnLst>
                        <p:par>
                          <p:cTn id="132" fill="hold">
                            <p:stCondLst>
                              <p:cond delay="0"/>
                            </p:stCondLst>
                            <p:childTnLst>
                              <p:par>
                                <p:cTn id="1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4" dur="250" autoRev="1" fill="remove"/>
                                        <p:tgtEl>
                                          <p:spTgt spid="135"/>
                                        </p:tgtEl>
                                        <p:attrNameLst>
                                          <p:attrName>style.color</p:attrName>
                                        </p:attrNameLst>
                                      </p:cBhvr>
                                      <p:to>
                                        <a:srgbClr val="FF3399"/>
                                      </p:to>
                                    </p:animClr>
                                    <p:animClr clrSpc="rgb" dir="cw">
                                      <p:cBhvr>
                                        <p:cTn id="135" dur="250" autoRev="1" fill="remove"/>
                                        <p:tgtEl>
                                          <p:spTgt spid="135"/>
                                        </p:tgtEl>
                                        <p:attrNameLst>
                                          <p:attrName>fillcolor</p:attrName>
                                        </p:attrNameLst>
                                      </p:cBhvr>
                                      <p:to>
                                        <a:srgbClr val="FF3399"/>
                                      </p:to>
                                    </p:animClr>
                                    <p:set>
                                      <p:cBhvr>
                                        <p:cTn id="136" dur="250" autoRev="1" fill="remove"/>
                                        <p:tgtEl>
                                          <p:spTgt spid="135"/>
                                        </p:tgtEl>
                                        <p:attrNameLst>
                                          <p:attrName>fill.type</p:attrName>
                                        </p:attrNameLst>
                                      </p:cBhvr>
                                      <p:to>
                                        <p:strVal val="solid"/>
                                      </p:to>
                                    </p:set>
                                    <p:set>
                                      <p:cBhvr>
                                        <p:cTn id="137" dur="250" autoRev="1" fill="remove"/>
                                        <p:tgtEl>
                                          <p:spTgt spid="135"/>
                                        </p:tgtEl>
                                        <p:attrNameLst>
                                          <p:attrName>fill.on</p:attrName>
                                        </p:attrNameLst>
                                      </p:cBhvr>
                                      <p:to>
                                        <p:strVal val="true"/>
                                      </p:to>
                                    </p:set>
                                  </p:childTnLst>
                                  <p:subTnLst>
                                    <p:audio>
                                      <p:cMediaNode>
                                        <p:cTn display="0" masterRel="sameClick">
                                          <p:stCondLst>
                                            <p:cond evt="begin" delay="0">
                                              <p:tn val="13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35"/>
                  </p:tgtEl>
                </p:cond>
              </p:nextCondLst>
            </p:seq>
            <p:seq concurrent="1" nextAc="seek">
              <p:cTn id="138" restart="whenNotActive" fill="hold" evtFilter="cancelBubble" nodeType="interactiveSeq">
                <p:stCondLst>
                  <p:cond evt="onClick" delay="0">
                    <p:tgtEl>
                      <p:spTgt spid="136"/>
                    </p:tgtEl>
                  </p:cond>
                </p:stCondLst>
                <p:endSync evt="end" delay="0">
                  <p:rtn val="all"/>
                </p:endSync>
                <p:childTnLst>
                  <p:par>
                    <p:cTn id="139" fill="hold">
                      <p:stCondLst>
                        <p:cond delay="0"/>
                      </p:stCondLst>
                      <p:childTnLst>
                        <p:par>
                          <p:cTn id="140" fill="hold">
                            <p:stCondLst>
                              <p:cond delay="0"/>
                            </p:stCondLst>
                            <p:childTnLst>
                              <p:par>
                                <p:cTn id="1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2" dur="250" autoRev="1" fill="remove"/>
                                        <p:tgtEl>
                                          <p:spTgt spid="136"/>
                                        </p:tgtEl>
                                        <p:attrNameLst>
                                          <p:attrName>style.color</p:attrName>
                                        </p:attrNameLst>
                                      </p:cBhvr>
                                      <p:to>
                                        <a:srgbClr val="FF3399"/>
                                      </p:to>
                                    </p:animClr>
                                    <p:animClr clrSpc="rgb" dir="cw">
                                      <p:cBhvr>
                                        <p:cTn id="143" dur="250" autoRev="1" fill="remove"/>
                                        <p:tgtEl>
                                          <p:spTgt spid="136"/>
                                        </p:tgtEl>
                                        <p:attrNameLst>
                                          <p:attrName>fillcolor</p:attrName>
                                        </p:attrNameLst>
                                      </p:cBhvr>
                                      <p:to>
                                        <a:srgbClr val="FF3399"/>
                                      </p:to>
                                    </p:animClr>
                                    <p:set>
                                      <p:cBhvr>
                                        <p:cTn id="144" dur="250" autoRev="1" fill="remove"/>
                                        <p:tgtEl>
                                          <p:spTgt spid="136"/>
                                        </p:tgtEl>
                                        <p:attrNameLst>
                                          <p:attrName>fill.type</p:attrName>
                                        </p:attrNameLst>
                                      </p:cBhvr>
                                      <p:to>
                                        <p:strVal val="solid"/>
                                      </p:to>
                                    </p:set>
                                    <p:set>
                                      <p:cBhvr>
                                        <p:cTn id="145" dur="250" autoRev="1" fill="remove"/>
                                        <p:tgtEl>
                                          <p:spTgt spid="136"/>
                                        </p:tgtEl>
                                        <p:attrNameLst>
                                          <p:attrName>fill.on</p:attrName>
                                        </p:attrNameLst>
                                      </p:cBhvr>
                                      <p:to>
                                        <p:strVal val="true"/>
                                      </p:to>
                                    </p:set>
                                  </p:childTnLst>
                                  <p:subTnLst>
                                    <p:audio>
                                      <p:cMediaNode>
                                        <p:cTn display="0" masterRel="sameClick">
                                          <p:stCondLst>
                                            <p:cond evt="begin" delay="0">
                                              <p:tn val="14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36"/>
                  </p:tgtEl>
                </p:cond>
              </p:nextCondLst>
            </p:seq>
            <p:seq concurrent="1" nextAc="seek">
              <p:cTn id="146" restart="whenNotActive" fill="hold" evtFilter="cancelBubble" nodeType="interactiveSeq">
                <p:stCondLst>
                  <p:cond evt="onClick" delay="0">
                    <p:tgtEl>
                      <p:spTgt spid="137"/>
                    </p:tgtEl>
                  </p:cond>
                </p:stCondLst>
                <p:endSync evt="end" delay="0">
                  <p:rtn val="all"/>
                </p:endSync>
                <p:childTnLst>
                  <p:par>
                    <p:cTn id="147" fill="hold">
                      <p:stCondLst>
                        <p:cond delay="0"/>
                      </p:stCondLst>
                      <p:childTnLst>
                        <p:par>
                          <p:cTn id="148" fill="hold">
                            <p:stCondLst>
                              <p:cond delay="0"/>
                            </p:stCondLst>
                            <p:childTnLst>
                              <p:par>
                                <p:cTn id="1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0" dur="250" autoRev="1" fill="remove"/>
                                        <p:tgtEl>
                                          <p:spTgt spid="137"/>
                                        </p:tgtEl>
                                        <p:attrNameLst>
                                          <p:attrName>style.color</p:attrName>
                                        </p:attrNameLst>
                                      </p:cBhvr>
                                      <p:to>
                                        <a:srgbClr val="FF3399"/>
                                      </p:to>
                                    </p:animClr>
                                    <p:animClr clrSpc="rgb" dir="cw">
                                      <p:cBhvr>
                                        <p:cTn id="151" dur="250" autoRev="1" fill="remove"/>
                                        <p:tgtEl>
                                          <p:spTgt spid="137"/>
                                        </p:tgtEl>
                                        <p:attrNameLst>
                                          <p:attrName>fillcolor</p:attrName>
                                        </p:attrNameLst>
                                      </p:cBhvr>
                                      <p:to>
                                        <a:srgbClr val="FF3399"/>
                                      </p:to>
                                    </p:animClr>
                                    <p:set>
                                      <p:cBhvr>
                                        <p:cTn id="152" dur="250" autoRev="1" fill="remove"/>
                                        <p:tgtEl>
                                          <p:spTgt spid="137"/>
                                        </p:tgtEl>
                                        <p:attrNameLst>
                                          <p:attrName>fill.type</p:attrName>
                                        </p:attrNameLst>
                                      </p:cBhvr>
                                      <p:to>
                                        <p:strVal val="solid"/>
                                      </p:to>
                                    </p:set>
                                    <p:set>
                                      <p:cBhvr>
                                        <p:cTn id="153" dur="250" autoRev="1" fill="remove"/>
                                        <p:tgtEl>
                                          <p:spTgt spid="137"/>
                                        </p:tgtEl>
                                        <p:attrNameLst>
                                          <p:attrName>fill.on</p:attrName>
                                        </p:attrNameLst>
                                      </p:cBhvr>
                                      <p:to>
                                        <p:strVal val="true"/>
                                      </p:to>
                                    </p:set>
                                  </p:childTnLst>
                                  <p:subTnLst>
                                    <p:audio>
                                      <p:cMediaNode>
                                        <p:cTn display="0" masterRel="sameClick">
                                          <p:stCondLst>
                                            <p:cond evt="begin" delay="0">
                                              <p:tn val="14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37"/>
                  </p:tgtEl>
                </p:cond>
              </p:nextCondLst>
            </p:seq>
            <p:seq concurrent="1" nextAc="seek">
              <p:cTn id="154" restart="whenNotActive" fill="hold" evtFilter="cancelBubble" nodeType="interactiveSeq">
                <p:stCondLst>
                  <p:cond evt="onClick" delay="0">
                    <p:tgtEl>
                      <p:spTgt spid="138"/>
                    </p:tgtEl>
                  </p:cond>
                </p:stCondLst>
                <p:endSync evt="end" delay="0">
                  <p:rtn val="all"/>
                </p:endSync>
                <p:childTnLst>
                  <p:par>
                    <p:cTn id="155" fill="hold">
                      <p:stCondLst>
                        <p:cond delay="0"/>
                      </p:stCondLst>
                      <p:childTnLst>
                        <p:par>
                          <p:cTn id="156" fill="hold">
                            <p:stCondLst>
                              <p:cond delay="0"/>
                            </p:stCondLst>
                            <p:childTnLst>
                              <p:par>
                                <p:cTn id="1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8" dur="250" autoRev="1" fill="remove"/>
                                        <p:tgtEl>
                                          <p:spTgt spid="138"/>
                                        </p:tgtEl>
                                        <p:attrNameLst>
                                          <p:attrName>style.color</p:attrName>
                                        </p:attrNameLst>
                                      </p:cBhvr>
                                      <p:to>
                                        <a:srgbClr val="FF3399"/>
                                      </p:to>
                                    </p:animClr>
                                    <p:animClr clrSpc="rgb" dir="cw">
                                      <p:cBhvr>
                                        <p:cTn id="159" dur="250" autoRev="1" fill="remove"/>
                                        <p:tgtEl>
                                          <p:spTgt spid="138"/>
                                        </p:tgtEl>
                                        <p:attrNameLst>
                                          <p:attrName>fillcolor</p:attrName>
                                        </p:attrNameLst>
                                      </p:cBhvr>
                                      <p:to>
                                        <a:srgbClr val="FF3399"/>
                                      </p:to>
                                    </p:animClr>
                                    <p:set>
                                      <p:cBhvr>
                                        <p:cTn id="160" dur="250" autoRev="1" fill="remove"/>
                                        <p:tgtEl>
                                          <p:spTgt spid="138"/>
                                        </p:tgtEl>
                                        <p:attrNameLst>
                                          <p:attrName>fill.type</p:attrName>
                                        </p:attrNameLst>
                                      </p:cBhvr>
                                      <p:to>
                                        <p:strVal val="solid"/>
                                      </p:to>
                                    </p:set>
                                    <p:set>
                                      <p:cBhvr>
                                        <p:cTn id="161" dur="250" autoRev="1" fill="remove"/>
                                        <p:tgtEl>
                                          <p:spTgt spid="138"/>
                                        </p:tgtEl>
                                        <p:attrNameLst>
                                          <p:attrName>fill.on</p:attrName>
                                        </p:attrNameLst>
                                      </p:cBhvr>
                                      <p:to>
                                        <p:strVal val="true"/>
                                      </p:to>
                                    </p:set>
                                  </p:childTnLst>
                                  <p:subTnLst>
                                    <p:audio>
                                      <p:cMediaNode>
                                        <p:cTn display="0" masterRel="sameClick">
                                          <p:stCondLst>
                                            <p:cond evt="begin" delay="0">
                                              <p:tn val="15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38"/>
                  </p:tgtEl>
                </p:cond>
              </p:nextCondLst>
            </p:seq>
            <p:seq concurrent="1" nextAc="seek">
              <p:cTn id="162" restart="whenNotActive" fill="hold" evtFilter="cancelBubble" nodeType="interactiveSeq">
                <p:stCondLst>
                  <p:cond evt="onClick" delay="0">
                    <p:tgtEl>
                      <p:spTgt spid="139"/>
                    </p:tgtEl>
                  </p:cond>
                </p:stCondLst>
                <p:endSync evt="end" delay="0">
                  <p:rtn val="all"/>
                </p:endSync>
                <p:childTnLst>
                  <p:par>
                    <p:cTn id="163" fill="hold">
                      <p:stCondLst>
                        <p:cond delay="0"/>
                      </p:stCondLst>
                      <p:childTnLst>
                        <p:par>
                          <p:cTn id="164" fill="hold">
                            <p:stCondLst>
                              <p:cond delay="0"/>
                            </p:stCondLst>
                            <p:childTnLst>
                              <p:par>
                                <p:cTn id="1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66" dur="250" autoRev="1" fill="remove"/>
                                        <p:tgtEl>
                                          <p:spTgt spid="139"/>
                                        </p:tgtEl>
                                        <p:attrNameLst>
                                          <p:attrName>style.color</p:attrName>
                                        </p:attrNameLst>
                                      </p:cBhvr>
                                      <p:to>
                                        <a:srgbClr val="FF3399"/>
                                      </p:to>
                                    </p:animClr>
                                    <p:animClr clrSpc="rgb" dir="cw">
                                      <p:cBhvr>
                                        <p:cTn id="167" dur="250" autoRev="1" fill="remove"/>
                                        <p:tgtEl>
                                          <p:spTgt spid="139"/>
                                        </p:tgtEl>
                                        <p:attrNameLst>
                                          <p:attrName>fillcolor</p:attrName>
                                        </p:attrNameLst>
                                      </p:cBhvr>
                                      <p:to>
                                        <a:srgbClr val="FF3399"/>
                                      </p:to>
                                    </p:animClr>
                                    <p:set>
                                      <p:cBhvr>
                                        <p:cTn id="168" dur="250" autoRev="1" fill="remove"/>
                                        <p:tgtEl>
                                          <p:spTgt spid="139"/>
                                        </p:tgtEl>
                                        <p:attrNameLst>
                                          <p:attrName>fill.type</p:attrName>
                                        </p:attrNameLst>
                                      </p:cBhvr>
                                      <p:to>
                                        <p:strVal val="solid"/>
                                      </p:to>
                                    </p:set>
                                    <p:set>
                                      <p:cBhvr>
                                        <p:cTn id="169" dur="250" autoRev="1" fill="remove"/>
                                        <p:tgtEl>
                                          <p:spTgt spid="139"/>
                                        </p:tgtEl>
                                        <p:attrNameLst>
                                          <p:attrName>fill.on</p:attrName>
                                        </p:attrNameLst>
                                      </p:cBhvr>
                                      <p:to>
                                        <p:strVal val="true"/>
                                      </p:to>
                                    </p:set>
                                  </p:childTnLst>
                                  <p:subTnLst>
                                    <p:audio>
                                      <p:cMediaNode>
                                        <p:cTn display="0" masterRel="sameClick">
                                          <p:stCondLst>
                                            <p:cond evt="begin" delay="0">
                                              <p:tn val="16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39"/>
                  </p:tgtEl>
                </p:cond>
              </p:nextCondLst>
            </p:seq>
            <p:seq concurrent="1" nextAc="seek">
              <p:cTn id="170" restart="whenNotActive" fill="hold" evtFilter="cancelBubble" nodeType="interactiveSeq">
                <p:stCondLst>
                  <p:cond evt="onClick" delay="0">
                    <p:tgtEl>
                      <p:spTgt spid="140"/>
                    </p:tgtEl>
                  </p:cond>
                </p:stCondLst>
                <p:endSync evt="end" delay="0">
                  <p:rtn val="all"/>
                </p:endSync>
                <p:childTnLst>
                  <p:par>
                    <p:cTn id="171" fill="hold">
                      <p:stCondLst>
                        <p:cond delay="0"/>
                      </p:stCondLst>
                      <p:childTnLst>
                        <p:par>
                          <p:cTn id="172" fill="hold">
                            <p:stCondLst>
                              <p:cond delay="0"/>
                            </p:stCondLst>
                            <p:childTnLst>
                              <p:par>
                                <p:cTn id="1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4" dur="250" autoRev="1" fill="remove"/>
                                        <p:tgtEl>
                                          <p:spTgt spid="140"/>
                                        </p:tgtEl>
                                        <p:attrNameLst>
                                          <p:attrName>style.color</p:attrName>
                                        </p:attrNameLst>
                                      </p:cBhvr>
                                      <p:to>
                                        <a:srgbClr val="FF3399"/>
                                      </p:to>
                                    </p:animClr>
                                    <p:animClr clrSpc="rgb" dir="cw">
                                      <p:cBhvr>
                                        <p:cTn id="175" dur="250" autoRev="1" fill="remove"/>
                                        <p:tgtEl>
                                          <p:spTgt spid="140"/>
                                        </p:tgtEl>
                                        <p:attrNameLst>
                                          <p:attrName>fillcolor</p:attrName>
                                        </p:attrNameLst>
                                      </p:cBhvr>
                                      <p:to>
                                        <a:srgbClr val="FF3399"/>
                                      </p:to>
                                    </p:animClr>
                                    <p:set>
                                      <p:cBhvr>
                                        <p:cTn id="176" dur="250" autoRev="1" fill="remove"/>
                                        <p:tgtEl>
                                          <p:spTgt spid="140"/>
                                        </p:tgtEl>
                                        <p:attrNameLst>
                                          <p:attrName>fill.type</p:attrName>
                                        </p:attrNameLst>
                                      </p:cBhvr>
                                      <p:to>
                                        <p:strVal val="solid"/>
                                      </p:to>
                                    </p:set>
                                    <p:set>
                                      <p:cBhvr>
                                        <p:cTn id="177" dur="250" autoRev="1" fill="remove"/>
                                        <p:tgtEl>
                                          <p:spTgt spid="140"/>
                                        </p:tgtEl>
                                        <p:attrNameLst>
                                          <p:attrName>fill.on</p:attrName>
                                        </p:attrNameLst>
                                      </p:cBhvr>
                                      <p:to>
                                        <p:strVal val="true"/>
                                      </p:to>
                                    </p:set>
                                  </p:childTnLst>
                                  <p:subTnLst>
                                    <p:audio>
                                      <p:cMediaNode>
                                        <p:cTn display="0" masterRel="sameClick">
                                          <p:stCondLst>
                                            <p:cond evt="begin" delay="0">
                                              <p:tn val="17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0"/>
                  </p:tgtEl>
                </p:cond>
              </p:nextCondLst>
            </p:seq>
            <p:seq concurrent="1" nextAc="seek">
              <p:cTn id="178" restart="whenNotActive" fill="hold" evtFilter="cancelBubble" nodeType="interactiveSeq">
                <p:stCondLst>
                  <p:cond evt="onClick" delay="0">
                    <p:tgtEl>
                      <p:spTgt spid="141"/>
                    </p:tgtEl>
                  </p:cond>
                </p:stCondLst>
                <p:endSync evt="end" delay="0">
                  <p:rtn val="all"/>
                </p:endSync>
                <p:childTnLst>
                  <p:par>
                    <p:cTn id="179" fill="hold">
                      <p:stCondLst>
                        <p:cond delay="0"/>
                      </p:stCondLst>
                      <p:childTnLst>
                        <p:par>
                          <p:cTn id="180" fill="hold">
                            <p:stCondLst>
                              <p:cond delay="0"/>
                            </p:stCondLst>
                            <p:childTnLst>
                              <p:par>
                                <p:cTn id="1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82" dur="250" autoRev="1" fill="remove"/>
                                        <p:tgtEl>
                                          <p:spTgt spid="141"/>
                                        </p:tgtEl>
                                        <p:attrNameLst>
                                          <p:attrName>style.color</p:attrName>
                                        </p:attrNameLst>
                                      </p:cBhvr>
                                      <p:to>
                                        <a:srgbClr val="FF3399"/>
                                      </p:to>
                                    </p:animClr>
                                    <p:animClr clrSpc="rgb" dir="cw">
                                      <p:cBhvr>
                                        <p:cTn id="183" dur="250" autoRev="1" fill="remove"/>
                                        <p:tgtEl>
                                          <p:spTgt spid="141"/>
                                        </p:tgtEl>
                                        <p:attrNameLst>
                                          <p:attrName>fillcolor</p:attrName>
                                        </p:attrNameLst>
                                      </p:cBhvr>
                                      <p:to>
                                        <a:srgbClr val="FF3399"/>
                                      </p:to>
                                    </p:animClr>
                                    <p:set>
                                      <p:cBhvr>
                                        <p:cTn id="184" dur="250" autoRev="1" fill="remove"/>
                                        <p:tgtEl>
                                          <p:spTgt spid="141"/>
                                        </p:tgtEl>
                                        <p:attrNameLst>
                                          <p:attrName>fill.type</p:attrName>
                                        </p:attrNameLst>
                                      </p:cBhvr>
                                      <p:to>
                                        <p:strVal val="solid"/>
                                      </p:to>
                                    </p:set>
                                    <p:set>
                                      <p:cBhvr>
                                        <p:cTn id="185" dur="250" autoRev="1" fill="remove"/>
                                        <p:tgtEl>
                                          <p:spTgt spid="141"/>
                                        </p:tgtEl>
                                        <p:attrNameLst>
                                          <p:attrName>fill.on</p:attrName>
                                        </p:attrNameLst>
                                      </p:cBhvr>
                                      <p:to>
                                        <p:strVal val="true"/>
                                      </p:to>
                                    </p:set>
                                  </p:childTnLst>
                                  <p:subTnLst>
                                    <p:audio>
                                      <p:cMediaNode>
                                        <p:cTn display="0" masterRel="sameClick">
                                          <p:stCondLst>
                                            <p:cond evt="begin" delay="0">
                                              <p:tn val="18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1"/>
                  </p:tgtEl>
                </p:cond>
              </p:nextCondLst>
            </p:seq>
            <p:seq concurrent="1" nextAc="seek">
              <p:cTn id="186" restart="whenNotActive" fill="hold" evtFilter="cancelBubble" nodeType="interactiveSeq">
                <p:stCondLst>
                  <p:cond evt="onClick" delay="0">
                    <p:tgtEl>
                      <p:spTgt spid="142"/>
                    </p:tgtEl>
                  </p:cond>
                </p:stCondLst>
                <p:endSync evt="end" delay="0">
                  <p:rtn val="all"/>
                </p:endSync>
                <p:childTnLst>
                  <p:par>
                    <p:cTn id="187" fill="hold">
                      <p:stCondLst>
                        <p:cond delay="0"/>
                      </p:stCondLst>
                      <p:childTnLst>
                        <p:par>
                          <p:cTn id="188" fill="hold">
                            <p:stCondLst>
                              <p:cond delay="0"/>
                            </p:stCondLst>
                            <p:childTnLst>
                              <p:par>
                                <p:cTn id="1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0" dur="250" autoRev="1" fill="remove"/>
                                        <p:tgtEl>
                                          <p:spTgt spid="142"/>
                                        </p:tgtEl>
                                        <p:attrNameLst>
                                          <p:attrName>style.color</p:attrName>
                                        </p:attrNameLst>
                                      </p:cBhvr>
                                      <p:to>
                                        <a:srgbClr val="FF3399"/>
                                      </p:to>
                                    </p:animClr>
                                    <p:animClr clrSpc="rgb" dir="cw">
                                      <p:cBhvr>
                                        <p:cTn id="191" dur="250" autoRev="1" fill="remove"/>
                                        <p:tgtEl>
                                          <p:spTgt spid="142"/>
                                        </p:tgtEl>
                                        <p:attrNameLst>
                                          <p:attrName>fillcolor</p:attrName>
                                        </p:attrNameLst>
                                      </p:cBhvr>
                                      <p:to>
                                        <a:srgbClr val="FF3399"/>
                                      </p:to>
                                    </p:animClr>
                                    <p:set>
                                      <p:cBhvr>
                                        <p:cTn id="192" dur="250" autoRev="1" fill="remove"/>
                                        <p:tgtEl>
                                          <p:spTgt spid="142"/>
                                        </p:tgtEl>
                                        <p:attrNameLst>
                                          <p:attrName>fill.type</p:attrName>
                                        </p:attrNameLst>
                                      </p:cBhvr>
                                      <p:to>
                                        <p:strVal val="solid"/>
                                      </p:to>
                                    </p:set>
                                    <p:set>
                                      <p:cBhvr>
                                        <p:cTn id="193" dur="250" autoRev="1" fill="remove"/>
                                        <p:tgtEl>
                                          <p:spTgt spid="142"/>
                                        </p:tgtEl>
                                        <p:attrNameLst>
                                          <p:attrName>fill.on</p:attrName>
                                        </p:attrNameLst>
                                      </p:cBhvr>
                                      <p:to>
                                        <p:strVal val="true"/>
                                      </p:to>
                                    </p:set>
                                  </p:childTnLst>
                                  <p:subTnLst>
                                    <p:audio>
                                      <p:cMediaNode>
                                        <p:cTn display="0" masterRel="sameClick">
                                          <p:stCondLst>
                                            <p:cond evt="begin" delay="0">
                                              <p:tn val="18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2"/>
                  </p:tgtEl>
                </p:cond>
              </p:nextCondLst>
            </p:seq>
            <p:seq concurrent="1" nextAc="seek">
              <p:cTn id="194" restart="whenNotActive" fill="hold" evtFilter="cancelBubble" nodeType="interactiveSeq">
                <p:stCondLst>
                  <p:cond evt="onClick" delay="0">
                    <p:tgtEl>
                      <p:spTgt spid="143"/>
                    </p:tgtEl>
                  </p:cond>
                </p:stCondLst>
                <p:endSync evt="end" delay="0">
                  <p:rtn val="all"/>
                </p:endSync>
                <p:childTnLst>
                  <p:par>
                    <p:cTn id="195" fill="hold">
                      <p:stCondLst>
                        <p:cond delay="0"/>
                      </p:stCondLst>
                      <p:childTnLst>
                        <p:par>
                          <p:cTn id="196" fill="hold">
                            <p:stCondLst>
                              <p:cond delay="0"/>
                            </p:stCondLst>
                            <p:childTnLst>
                              <p:par>
                                <p:cTn id="1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8" dur="250" autoRev="1" fill="remove"/>
                                        <p:tgtEl>
                                          <p:spTgt spid="143"/>
                                        </p:tgtEl>
                                        <p:attrNameLst>
                                          <p:attrName>style.color</p:attrName>
                                        </p:attrNameLst>
                                      </p:cBhvr>
                                      <p:to>
                                        <a:srgbClr val="FF3399"/>
                                      </p:to>
                                    </p:animClr>
                                    <p:animClr clrSpc="rgb" dir="cw">
                                      <p:cBhvr>
                                        <p:cTn id="199" dur="250" autoRev="1" fill="remove"/>
                                        <p:tgtEl>
                                          <p:spTgt spid="143"/>
                                        </p:tgtEl>
                                        <p:attrNameLst>
                                          <p:attrName>fillcolor</p:attrName>
                                        </p:attrNameLst>
                                      </p:cBhvr>
                                      <p:to>
                                        <a:srgbClr val="FF3399"/>
                                      </p:to>
                                    </p:animClr>
                                    <p:set>
                                      <p:cBhvr>
                                        <p:cTn id="200" dur="250" autoRev="1" fill="remove"/>
                                        <p:tgtEl>
                                          <p:spTgt spid="143"/>
                                        </p:tgtEl>
                                        <p:attrNameLst>
                                          <p:attrName>fill.type</p:attrName>
                                        </p:attrNameLst>
                                      </p:cBhvr>
                                      <p:to>
                                        <p:strVal val="solid"/>
                                      </p:to>
                                    </p:set>
                                    <p:set>
                                      <p:cBhvr>
                                        <p:cTn id="201" dur="250" autoRev="1" fill="remove"/>
                                        <p:tgtEl>
                                          <p:spTgt spid="143"/>
                                        </p:tgtEl>
                                        <p:attrNameLst>
                                          <p:attrName>fill.on</p:attrName>
                                        </p:attrNameLst>
                                      </p:cBhvr>
                                      <p:to>
                                        <p:strVal val="true"/>
                                      </p:to>
                                    </p:set>
                                  </p:childTnLst>
                                  <p:subTnLst>
                                    <p:audio>
                                      <p:cMediaNode>
                                        <p:cTn display="0" masterRel="sameClick">
                                          <p:stCondLst>
                                            <p:cond evt="begin" delay="0">
                                              <p:tn val="19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3"/>
                  </p:tgtEl>
                </p:cond>
              </p:nextCondLst>
            </p:seq>
            <p:seq concurrent="1" nextAc="seek">
              <p:cTn id="202" restart="whenNotActive" fill="hold" evtFilter="cancelBubble" nodeType="interactiveSeq">
                <p:stCondLst>
                  <p:cond evt="onClick" delay="0">
                    <p:tgtEl>
                      <p:spTgt spid="144"/>
                    </p:tgtEl>
                  </p:cond>
                </p:stCondLst>
                <p:endSync evt="end" delay="0">
                  <p:rtn val="all"/>
                </p:endSync>
                <p:childTnLst>
                  <p:par>
                    <p:cTn id="203" fill="hold">
                      <p:stCondLst>
                        <p:cond delay="0"/>
                      </p:stCondLst>
                      <p:childTnLst>
                        <p:par>
                          <p:cTn id="204" fill="hold">
                            <p:stCondLst>
                              <p:cond delay="0"/>
                            </p:stCondLst>
                            <p:childTnLst>
                              <p:par>
                                <p:cTn id="2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06" dur="250" autoRev="1" fill="remove"/>
                                        <p:tgtEl>
                                          <p:spTgt spid="144"/>
                                        </p:tgtEl>
                                        <p:attrNameLst>
                                          <p:attrName>style.color</p:attrName>
                                        </p:attrNameLst>
                                      </p:cBhvr>
                                      <p:to>
                                        <a:srgbClr val="FF3399"/>
                                      </p:to>
                                    </p:animClr>
                                    <p:animClr clrSpc="rgb" dir="cw">
                                      <p:cBhvr>
                                        <p:cTn id="207" dur="250" autoRev="1" fill="remove"/>
                                        <p:tgtEl>
                                          <p:spTgt spid="144"/>
                                        </p:tgtEl>
                                        <p:attrNameLst>
                                          <p:attrName>fillcolor</p:attrName>
                                        </p:attrNameLst>
                                      </p:cBhvr>
                                      <p:to>
                                        <a:srgbClr val="FF3399"/>
                                      </p:to>
                                    </p:animClr>
                                    <p:set>
                                      <p:cBhvr>
                                        <p:cTn id="208" dur="250" autoRev="1" fill="remove"/>
                                        <p:tgtEl>
                                          <p:spTgt spid="144"/>
                                        </p:tgtEl>
                                        <p:attrNameLst>
                                          <p:attrName>fill.type</p:attrName>
                                        </p:attrNameLst>
                                      </p:cBhvr>
                                      <p:to>
                                        <p:strVal val="solid"/>
                                      </p:to>
                                    </p:set>
                                    <p:set>
                                      <p:cBhvr>
                                        <p:cTn id="209" dur="250" autoRev="1" fill="remove"/>
                                        <p:tgtEl>
                                          <p:spTgt spid="144"/>
                                        </p:tgtEl>
                                        <p:attrNameLst>
                                          <p:attrName>fill.on</p:attrName>
                                        </p:attrNameLst>
                                      </p:cBhvr>
                                      <p:to>
                                        <p:strVal val="true"/>
                                      </p:to>
                                    </p:set>
                                  </p:childTnLst>
                                  <p:subTnLst>
                                    <p:audio>
                                      <p:cMediaNode>
                                        <p:cTn display="0" masterRel="sameClick">
                                          <p:stCondLst>
                                            <p:cond evt="begin" delay="0">
                                              <p:tn val="20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4"/>
                  </p:tgtEl>
                </p:cond>
              </p:nextCondLst>
            </p:seq>
            <p:seq concurrent="1" nextAc="seek">
              <p:cTn id="210" restart="whenNotActive" fill="hold" evtFilter="cancelBubble" nodeType="interactiveSeq">
                <p:stCondLst>
                  <p:cond evt="onClick" delay="0">
                    <p:tgtEl>
                      <p:spTgt spid="145"/>
                    </p:tgtEl>
                  </p:cond>
                </p:stCondLst>
                <p:endSync evt="end" delay="0">
                  <p:rtn val="all"/>
                </p:endSync>
                <p:childTnLst>
                  <p:par>
                    <p:cTn id="211" fill="hold">
                      <p:stCondLst>
                        <p:cond delay="0"/>
                      </p:stCondLst>
                      <p:childTnLst>
                        <p:par>
                          <p:cTn id="212" fill="hold">
                            <p:stCondLst>
                              <p:cond delay="0"/>
                            </p:stCondLst>
                            <p:childTnLst>
                              <p:par>
                                <p:cTn id="2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4" dur="250" autoRev="1" fill="remove"/>
                                        <p:tgtEl>
                                          <p:spTgt spid="145"/>
                                        </p:tgtEl>
                                        <p:attrNameLst>
                                          <p:attrName>style.color</p:attrName>
                                        </p:attrNameLst>
                                      </p:cBhvr>
                                      <p:to>
                                        <a:srgbClr val="FF3399"/>
                                      </p:to>
                                    </p:animClr>
                                    <p:animClr clrSpc="rgb" dir="cw">
                                      <p:cBhvr>
                                        <p:cTn id="215" dur="250" autoRev="1" fill="remove"/>
                                        <p:tgtEl>
                                          <p:spTgt spid="145"/>
                                        </p:tgtEl>
                                        <p:attrNameLst>
                                          <p:attrName>fillcolor</p:attrName>
                                        </p:attrNameLst>
                                      </p:cBhvr>
                                      <p:to>
                                        <a:srgbClr val="FF3399"/>
                                      </p:to>
                                    </p:animClr>
                                    <p:set>
                                      <p:cBhvr>
                                        <p:cTn id="216" dur="250" autoRev="1" fill="remove"/>
                                        <p:tgtEl>
                                          <p:spTgt spid="145"/>
                                        </p:tgtEl>
                                        <p:attrNameLst>
                                          <p:attrName>fill.type</p:attrName>
                                        </p:attrNameLst>
                                      </p:cBhvr>
                                      <p:to>
                                        <p:strVal val="solid"/>
                                      </p:to>
                                    </p:set>
                                    <p:set>
                                      <p:cBhvr>
                                        <p:cTn id="217" dur="250" autoRev="1" fill="remove"/>
                                        <p:tgtEl>
                                          <p:spTgt spid="145"/>
                                        </p:tgtEl>
                                        <p:attrNameLst>
                                          <p:attrName>fill.on</p:attrName>
                                        </p:attrNameLst>
                                      </p:cBhvr>
                                      <p:to>
                                        <p:strVal val="true"/>
                                      </p:to>
                                    </p:set>
                                  </p:childTnLst>
                                  <p:subTnLst>
                                    <p:audio>
                                      <p:cMediaNode>
                                        <p:cTn display="0" masterRel="sameClick">
                                          <p:stCondLst>
                                            <p:cond evt="begin" delay="0">
                                              <p:tn val="21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5"/>
                  </p:tgtEl>
                </p:cond>
              </p:nextCondLst>
            </p:seq>
            <p:seq concurrent="1" nextAc="seek">
              <p:cTn id="218" restart="whenNotActive" fill="hold" evtFilter="cancelBubble" nodeType="interactiveSeq">
                <p:stCondLst>
                  <p:cond evt="onClick" delay="0">
                    <p:tgtEl>
                      <p:spTgt spid="146"/>
                    </p:tgtEl>
                  </p:cond>
                </p:stCondLst>
                <p:endSync evt="end" delay="0">
                  <p:rtn val="all"/>
                </p:endSync>
                <p:childTnLst>
                  <p:par>
                    <p:cTn id="219" fill="hold">
                      <p:stCondLst>
                        <p:cond delay="0"/>
                      </p:stCondLst>
                      <p:childTnLst>
                        <p:par>
                          <p:cTn id="220" fill="hold">
                            <p:stCondLst>
                              <p:cond delay="0"/>
                            </p:stCondLst>
                            <p:childTnLst>
                              <p:par>
                                <p:cTn id="2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2" dur="250" autoRev="1" fill="remove"/>
                                        <p:tgtEl>
                                          <p:spTgt spid="146"/>
                                        </p:tgtEl>
                                        <p:attrNameLst>
                                          <p:attrName>style.color</p:attrName>
                                        </p:attrNameLst>
                                      </p:cBhvr>
                                      <p:to>
                                        <a:srgbClr val="FF3399"/>
                                      </p:to>
                                    </p:animClr>
                                    <p:animClr clrSpc="rgb" dir="cw">
                                      <p:cBhvr>
                                        <p:cTn id="223" dur="250" autoRev="1" fill="remove"/>
                                        <p:tgtEl>
                                          <p:spTgt spid="146"/>
                                        </p:tgtEl>
                                        <p:attrNameLst>
                                          <p:attrName>fillcolor</p:attrName>
                                        </p:attrNameLst>
                                      </p:cBhvr>
                                      <p:to>
                                        <a:srgbClr val="FF3399"/>
                                      </p:to>
                                    </p:animClr>
                                    <p:set>
                                      <p:cBhvr>
                                        <p:cTn id="224" dur="250" autoRev="1" fill="remove"/>
                                        <p:tgtEl>
                                          <p:spTgt spid="146"/>
                                        </p:tgtEl>
                                        <p:attrNameLst>
                                          <p:attrName>fill.type</p:attrName>
                                        </p:attrNameLst>
                                      </p:cBhvr>
                                      <p:to>
                                        <p:strVal val="solid"/>
                                      </p:to>
                                    </p:set>
                                    <p:set>
                                      <p:cBhvr>
                                        <p:cTn id="225" dur="250" autoRev="1" fill="remove"/>
                                        <p:tgtEl>
                                          <p:spTgt spid="146"/>
                                        </p:tgtEl>
                                        <p:attrNameLst>
                                          <p:attrName>fill.on</p:attrName>
                                        </p:attrNameLst>
                                      </p:cBhvr>
                                      <p:to>
                                        <p:strVal val="true"/>
                                      </p:to>
                                    </p:set>
                                  </p:childTnLst>
                                  <p:subTnLst>
                                    <p:audio>
                                      <p:cMediaNode>
                                        <p:cTn display="0" masterRel="sameClick">
                                          <p:stCondLst>
                                            <p:cond evt="begin" delay="0">
                                              <p:tn val="22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6"/>
                  </p:tgtEl>
                </p:cond>
              </p:nextCondLst>
            </p:seq>
            <p:seq concurrent="1" nextAc="seek">
              <p:cTn id="226" restart="whenNotActive" fill="hold" evtFilter="cancelBubble" nodeType="interactiveSeq">
                <p:stCondLst>
                  <p:cond evt="onClick" delay="0">
                    <p:tgtEl>
                      <p:spTgt spid="147"/>
                    </p:tgtEl>
                  </p:cond>
                </p:stCondLst>
                <p:endSync evt="end" delay="0">
                  <p:rtn val="all"/>
                </p:endSync>
                <p:childTnLst>
                  <p:par>
                    <p:cTn id="227" fill="hold">
                      <p:stCondLst>
                        <p:cond delay="0"/>
                      </p:stCondLst>
                      <p:childTnLst>
                        <p:par>
                          <p:cTn id="228" fill="hold">
                            <p:stCondLst>
                              <p:cond delay="0"/>
                            </p:stCondLst>
                            <p:childTnLst>
                              <p:par>
                                <p:cTn id="2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0" dur="250" autoRev="1" fill="remove"/>
                                        <p:tgtEl>
                                          <p:spTgt spid="147"/>
                                        </p:tgtEl>
                                        <p:attrNameLst>
                                          <p:attrName>style.color</p:attrName>
                                        </p:attrNameLst>
                                      </p:cBhvr>
                                      <p:to>
                                        <a:srgbClr val="FF3399"/>
                                      </p:to>
                                    </p:animClr>
                                    <p:animClr clrSpc="rgb" dir="cw">
                                      <p:cBhvr>
                                        <p:cTn id="231" dur="250" autoRev="1" fill="remove"/>
                                        <p:tgtEl>
                                          <p:spTgt spid="147"/>
                                        </p:tgtEl>
                                        <p:attrNameLst>
                                          <p:attrName>fillcolor</p:attrName>
                                        </p:attrNameLst>
                                      </p:cBhvr>
                                      <p:to>
                                        <a:srgbClr val="FF3399"/>
                                      </p:to>
                                    </p:animClr>
                                    <p:set>
                                      <p:cBhvr>
                                        <p:cTn id="232" dur="250" autoRev="1" fill="remove"/>
                                        <p:tgtEl>
                                          <p:spTgt spid="147"/>
                                        </p:tgtEl>
                                        <p:attrNameLst>
                                          <p:attrName>fill.type</p:attrName>
                                        </p:attrNameLst>
                                      </p:cBhvr>
                                      <p:to>
                                        <p:strVal val="solid"/>
                                      </p:to>
                                    </p:set>
                                    <p:set>
                                      <p:cBhvr>
                                        <p:cTn id="233" dur="250" autoRev="1" fill="remove"/>
                                        <p:tgtEl>
                                          <p:spTgt spid="147"/>
                                        </p:tgtEl>
                                        <p:attrNameLst>
                                          <p:attrName>fill.on</p:attrName>
                                        </p:attrNameLst>
                                      </p:cBhvr>
                                      <p:to>
                                        <p:strVal val="true"/>
                                      </p:to>
                                    </p:set>
                                  </p:childTnLst>
                                  <p:subTnLst>
                                    <p:audio>
                                      <p:cMediaNode>
                                        <p:cTn display="0" masterRel="sameClick">
                                          <p:stCondLst>
                                            <p:cond evt="begin" delay="0">
                                              <p:tn val="22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7"/>
                  </p:tgtEl>
                </p:cond>
              </p:nextCondLst>
            </p:seq>
            <p:seq concurrent="1" nextAc="seek">
              <p:cTn id="234" restart="whenNotActive" fill="hold" evtFilter="cancelBubble" nodeType="interactiveSeq">
                <p:stCondLst>
                  <p:cond evt="onClick" delay="0">
                    <p:tgtEl>
                      <p:spTgt spid="148"/>
                    </p:tgtEl>
                  </p:cond>
                </p:stCondLst>
                <p:endSync evt="end" delay="0">
                  <p:rtn val="all"/>
                </p:endSync>
                <p:childTnLst>
                  <p:par>
                    <p:cTn id="235" fill="hold">
                      <p:stCondLst>
                        <p:cond delay="0"/>
                      </p:stCondLst>
                      <p:childTnLst>
                        <p:par>
                          <p:cTn id="236" fill="hold">
                            <p:stCondLst>
                              <p:cond delay="0"/>
                            </p:stCondLst>
                            <p:childTnLst>
                              <p:par>
                                <p:cTn id="2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8" dur="250" autoRev="1" fill="remove"/>
                                        <p:tgtEl>
                                          <p:spTgt spid="148"/>
                                        </p:tgtEl>
                                        <p:attrNameLst>
                                          <p:attrName>style.color</p:attrName>
                                        </p:attrNameLst>
                                      </p:cBhvr>
                                      <p:to>
                                        <a:srgbClr val="FF3399"/>
                                      </p:to>
                                    </p:animClr>
                                    <p:animClr clrSpc="rgb" dir="cw">
                                      <p:cBhvr>
                                        <p:cTn id="239" dur="250" autoRev="1" fill="remove"/>
                                        <p:tgtEl>
                                          <p:spTgt spid="148"/>
                                        </p:tgtEl>
                                        <p:attrNameLst>
                                          <p:attrName>fillcolor</p:attrName>
                                        </p:attrNameLst>
                                      </p:cBhvr>
                                      <p:to>
                                        <a:srgbClr val="FF3399"/>
                                      </p:to>
                                    </p:animClr>
                                    <p:set>
                                      <p:cBhvr>
                                        <p:cTn id="240" dur="250" autoRev="1" fill="remove"/>
                                        <p:tgtEl>
                                          <p:spTgt spid="148"/>
                                        </p:tgtEl>
                                        <p:attrNameLst>
                                          <p:attrName>fill.type</p:attrName>
                                        </p:attrNameLst>
                                      </p:cBhvr>
                                      <p:to>
                                        <p:strVal val="solid"/>
                                      </p:to>
                                    </p:set>
                                    <p:set>
                                      <p:cBhvr>
                                        <p:cTn id="241" dur="250" autoRev="1" fill="remove"/>
                                        <p:tgtEl>
                                          <p:spTgt spid="148"/>
                                        </p:tgtEl>
                                        <p:attrNameLst>
                                          <p:attrName>fill.on</p:attrName>
                                        </p:attrNameLst>
                                      </p:cBhvr>
                                      <p:to>
                                        <p:strVal val="true"/>
                                      </p:to>
                                    </p:set>
                                  </p:childTnLst>
                                  <p:subTnLst>
                                    <p:audio>
                                      <p:cMediaNode>
                                        <p:cTn display="0" masterRel="sameClick">
                                          <p:stCondLst>
                                            <p:cond evt="begin" delay="0">
                                              <p:tn val="23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8"/>
                  </p:tgtEl>
                </p:cond>
              </p:nextCondLst>
            </p:seq>
            <p:seq concurrent="1" nextAc="seek">
              <p:cTn id="242" restart="whenNotActive" fill="hold" evtFilter="cancelBubble" nodeType="interactiveSeq">
                <p:stCondLst>
                  <p:cond evt="onClick" delay="0">
                    <p:tgtEl>
                      <p:spTgt spid="149"/>
                    </p:tgtEl>
                  </p:cond>
                </p:stCondLst>
                <p:endSync evt="end" delay="0">
                  <p:rtn val="all"/>
                </p:endSync>
                <p:childTnLst>
                  <p:par>
                    <p:cTn id="243" fill="hold">
                      <p:stCondLst>
                        <p:cond delay="0"/>
                      </p:stCondLst>
                      <p:childTnLst>
                        <p:par>
                          <p:cTn id="244" fill="hold">
                            <p:stCondLst>
                              <p:cond delay="0"/>
                            </p:stCondLst>
                            <p:childTnLst>
                              <p:par>
                                <p:cTn id="2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46" dur="250" autoRev="1" fill="remove"/>
                                        <p:tgtEl>
                                          <p:spTgt spid="149"/>
                                        </p:tgtEl>
                                        <p:attrNameLst>
                                          <p:attrName>style.color</p:attrName>
                                        </p:attrNameLst>
                                      </p:cBhvr>
                                      <p:to>
                                        <a:srgbClr val="FF3399"/>
                                      </p:to>
                                    </p:animClr>
                                    <p:animClr clrSpc="rgb" dir="cw">
                                      <p:cBhvr>
                                        <p:cTn id="247" dur="250" autoRev="1" fill="remove"/>
                                        <p:tgtEl>
                                          <p:spTgt spid="149"/>
                                        </p:tgtEl>
                                        <p:attrNameLst>
                                          <p:attrName>fillcolor</p:attrName>
                                        </p:attrNameLst>
                                      </p:cBhvr>
                                      <p:to>
                                        <a:srgbClr val="FF3399"/>
                                      </p:to>
                                    </p:animClr>
                                    <p:set>
                                      <p:cBhvr>
                                        <p:cTn id="248" dur="250" autoRev="1" fill="remove"/>
                                        <p:tgtEl>
                                          <p:spTgt spid="149"/>
                                        </p:tgtEl>
                                        <p:attrNameLst>
                                          <p:attrName>fill.type</p:attrName>
                                        </p:attrNameLst>
                                      </p:cBhvr>
                                      <p:to>
                                        <p:strVal val="solid"/>
                                      </p:to>
                                    </p:set>
                                    <p:set>
                                      <p:cBhvr>
                                        <p:cTn id="249" dur="250" autoRev="1" fill="remove"/>
                                        <p:tgtEl>
                                          <p:spTgt spid="149"/>
                                        </p:tgtEl>
                                        <p:attrNameLst>
                                          <p:attrName>fill.on</p:attrName>
                                        </p:attrNameLst>
                                      </p:cBhvr>
                                      <p:to>
                                        <p:strVal val="true"/>
                                      </p:to>
                                    </p:set>
                                  </p:childTnLst>
                                  <p:subTnLst>
                                    <p:audio>
                                      <p:cMediaNode>
                                        <p:cTn display="0" masterRel="sameClick">
                                          <p:stCondLst>
                                            <p:cond evt="begin" delay="0">
                                              <p:tn val="24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9"/>
                  </p:tgtEl>
                </p:cond>
              </p:nextCondLst>
            </p:seq>
            <p:seq concurrent="1" nextAc="seek">
              <p:cTn id="250" restart="whenNotActive" fill="hold" evtFilter="cancelBubble" nodeType="interactiveSeq">
                <p:stCondLst>
                  <p:cond evt="onClick" delay="0">
                    <p:tgtEl>
                      <p:spTgt spid="150"/>
                    </p:tgtEl>
                  </p:cond>
                </p:stCondLst>
                <p:endSync evt="end" delay="0">
                  <p:rtn val="all"/>
                </p:endSync>
                <p:childTnLst>
                  <p:par>
                    <p:cTn id="251" fill="hold">
                      <p:stCondLst>
                        <p:cond delay="0"/>
                      </p:stCondLst>
                      <p:childTnLst>
                        <p:par>
                          <p:cTn id="252" fill="hold">
                            <p:stCondLst>
                              <p:cond delay="0"/>
                            </p:stCondLst>
                            <p:childTnLst>
                              <p:par>
                                <p:cTn id="2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4" dur="250" autoRev="1" fill="remove"/>
                                        <p:tgtEl>
                                          <p:spTgt spid="150"/>
                                        </p:tgtEl>
                                        <p:attrNameLst>
                                          <p:attrName>style.color</p:attrName>
                                        </p:attrNameLst>
                                      </p:cBhvr>
                                      <p:to>
                                        <a:srgbClr val="FF3399"/>
                                      </p:to>
                                    </p:animClr>
                                    <p:animClr clrSpc="rgb" dir="cw">
                                      <p:cBhvr>
                                        <p:cTn id="255" dur="250" autoRev="1" fill="remove"/>
                                        <p:tgtEl>
                                          <p:spTgt spid="150"/>
                                        </p:tgtEl>
                                        <p:attrNameLst>
                                          <p:attrName>fillcolor</p:attrName>
                                        </p:attrNameLst>
                                      </p:cBhvr>
                                      <p:to>
                                        <a:srgbClr val="FF3399"/>
                                      </p:to>
                                    </p:animClr>
                                    <p:set>
                                      <p:cBhvr>
                                        <p:cTn id="256" dur="250" autoRev="1" fill="remove"/>
                                        <p:tgtEl>
                                          <p:spTgt spid="150"/>
                                        </p:tgtEl>
                                        <p:attrNameLst>
                                          <p:attrName>fill.type</p:attrName>
                                        </p:attrNameLst>
                                      </p:cBhvr>
                                      <p:to>
                                        <p:strVal val="solid"/>
                                      </p:to>
                                    </p:set>
                                    <p:set>
                                      <p:cBhvr>
                                        <p:cTn id="257" dur="250" autoRev="1" fill="remove"/>
                                        <p:tgtEl>
                                          <p:spTgt spid="150"/>
                                        </p:tgtEl>
                                        <p:attrNameLst>
                                          <p:attrName>fill.on</p:attrName>
                                        </p:attrNameLst>
                                      </p:cBhvr>
                                      <p:to>
                                        <p:strVal val="true"/>
                                      </p:to>
                                    </p:set>
                                  </p:childTnLst>
                                  <p:subTnLst>
                                    <p:audio>
                                      <p:cMediaNode>
                                        <p:cTn display="0" masterRel="sameClick">
                                          <p:stCondLst>
                                            <p:cond evt="begin" delay="0">
                                              <p:tn val="25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50"/>
                  </p:tgtEl>
                </p:cond>
              </p:nextCondLst>
            </p:seq>
            <p:seq concurrent="1" nextAc="seek">
              <p:cTn id="258" restart="whenNotActive" fill="hold" evtFilter="cancelBubble" nodeType="interactiveSeq">
                <p:stCondLst>
                  <p:cond evt="onClick" delay="0">
                    <p:tgtEl>
                      <p:spTgt spid="151"/>
                    </p:tgtEl>
                  </p:cond>
                </p:stCondLst>
                <p:endSync evt="end" delay="0">
                  <p:rtn val="all"/>
                </p:endSync>
                <p:childTnLst>
                  <p:par>
                    <p:cTn id="259" fill="hold">
                      <p:stCondLst>
                        <p:cond delay="0"/>
                      </p:stCondLst>
                      <p:childTnLst>
                        <p:par>
                          <p:cTn id="260" fill="hold">
                            <p:stCondLst>
                              <p:cond delay="0"/>
                            </p:stCondLst>
                            <p:childTnLst>
                              <p:par>
                                <p:cTn id="2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62" dur="250" autoRev="1" fill="remove"/>
                                        <p:tgtEl>
                                          <p:spTgt spid="151"/>
                                        </p:tgtEl>
                                        <p:attrNameLst>
                                          <p:attrName>style.color</p:attrName>
                                        </p:attrNameLst>
                                      </p:cBhvr>
                                      <p:to>
                                        <a:srgbClr val="FF3399"/>
                                      </p:to>
                                    </p:animClr>
                                    <p:animClr clrSpc="rgb" dir="cw">
                                      <p:cBhvr>
                                        <p:cTn id="263" dur="250" autoRev="1" fill="remove"/>
                                        <p:tgtEl>
                                          <p:spTgt spid="151"/>
                                        </p:tgtEl>
                                        <p:attrNameLst>
                                          <p:attrName>fillcolor</p:attrName>
                                        </p:attrNameLst>
                                      </p:cBhvr>
                                      <p:to>
                                        <a:srgbClr val="FF3399"/>
                                      </p:to>
                                    </p:animClr>
                                    <p:set>
                                      <p:cBhvr>
                                        <p:cTn id="264" dur="250" autoRev="1" fill="remove"/>
                                        <p:tgtEl>
                                          <p:spTgt spid="151"/>
                                        </p:tgtEl>
                                        <p:attrNameLst>
                                          <p:attrName>fill.type</p:attrName>
                                        </p:attrNameLst>
                                      </p:cBhvr>
                                      <p:to>
                                        <p:strVal val="solid"/>
                                      </p:to>
                                    </p:set>
                                    <p:set>
                                      <p:cBhvr>
                                        <p:cTn id="265" dur="250" autoRev="1" fill="remove"/>
                                        <p:tgtEl>
                                          <p:spTgt spid="151"/>
                                        </p:tgtEl>
                                        <p:attrNameLst>
                                          <p:attrName>fill.on</p:attrName>
                                        </p:attrNameLst>
                                      </p:cBhvr>
                                      <p:to>
                                        <p:strVal val="true"/>
                                      </p:to>
                                    </p:set>
                                  </p:childTnLst>
                                  <p:subTnLst>
                                    <p:audio>
                                      <p:cMediaNode>
                                        <p:cTn display="0" masterRel="sameClick">
                                          <p:stCondLst>
                                            <p:cond evt="begin" delay="0">
                                              <p:tn val="26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51"/>
                  </p:tgtEl>
                </p:cond>
              </p:nextCondLst>
            </p:seq>
            <p:seq concurrent="1" nextAc="seek">
              <p:cTn id="266" restart="whenNotActive" fill="hold" evtFilter="cancelBubble" nodeType="interactiveSeq">
                <p:stCondLst>
                  <p:cond evt="onClick" delay="0">
                    <p:tgtEl>
                      <p:spTgt spid="152"/>
                    </p:tgtEl>
                  </p:cond>
                </p:stCondLst>
                <p:endSync evt="end" delay="0">
                  <p:rtn val="all"/>
                </p:endSync>
                <p:childTnLst>
                  <p:par>
                    <p:cTn id="267" fill="hold">
                      <p:stCondLst>
                        <p:cond delay="0"/>
                      </p:stCondLst>
                      <p:childTnLst>
                        <p:par>
                          <p:cTn id="268" fill="hold">
                            <p:stCondLst>
                              <p:cond delay="0"/>
                            </p:stCondLst>
                            <p:childTnLst>
                              <p:par>
                                <p:cTn id="2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0" dur="250" autoRev="1" fill="remove"/>
                                        <p:tgtEl>
                                          <p:spTgt spid="152"/>
                                        </p:tgtEl>
                                        <p:attrNameLst>
                                          <p:attrName>style.color</p:attrName>
                                        </p:attrNameLst>
                                      </p:cBhvr>
                                      <p:to>
                                        <a:srgbClr val="FF3399"/>
                                      </p:to>
                                    </p:animClr>
                                    <p:animClr clrSpc="rgb" dir="cw">
                                      <p:cBhvr>
                                        <p:cTn id="271" dur="250" autoRev="1" fill="remove"/>
                                        <p:tgtEl>
                                          <p:spTgt spid="152"/>
                                        </p:tgtEl>
                                        <p:attrNameLst>
                                          <p:attrName>fillcolor</p:attrName>
                                        </p:attrNameLst>
                                      </p:cBhvr>
                                      <p:to>
                                        <a:srgbClr val="FF3399"/>
                                      </p:to>
                                    </p:animClr>
                                    <p:set>
                                      <p:cBhvr>
                                        <p:cTn id="272" dur="250" autoRev="1" fill="remove"/>
                                        <p:tgtEl>
                                          <p:spTgt spid="152"/>
                                        </p:tgtEl>
                                        <p:attrNameLst>
                                          <p:attrName>fill.type</p:attrName>
                                        </p:attrNameLst>
                                      </p:cBhvr>
                                      <p:to>
                                        <p:strVal val="solid"/>
                                      </p:to>
                                    </p:set>
                                    <p:set>
                                      <p:cBhvr>
                                        <p:cTn id="273" dur="250" autoRev="1" fill="remove"/>
                                        <p:tgtEl>
                                          <p:spTgt spid="152"/>
                                        </p:tgtEl>
                                        <p:attrNameLst>
                                          <p:attrName>fill.on</p:attrName>
                                        </p:attrNameLst>
                                      </p:cBhvr>
                                      <p:to>
                                        <p:strVal val="true"/>
                                      </p:to>
                                    </p:set>
                                  </p:childTnLst>
                                  <p:subTnLst>
                                    <p:audio>
                                      <p:cMediaNode>
                                        <p:cTn display="0" masterRel="sameClick">
                                          <p:stCondLst>
                                            <p:cond evt="begin" delay="0">
                                              <p:tn val="26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52"/>
                  </p:tgtEl>
                </p:cond>
              </p:nextCondLst>
            </p:seq>
            <p:seq concurrent="1" nextAc="seek">
              <p:cTn id="274" restart="whenNotActive" fill="hold" evtFilter="cancelBubble" nodeType="interactiveSeq">
                <p:stCondLst>
                  <p:cond evt="onClick" delay="0">
                    <p:tgtEl>
                      <p:spTgt spid="153"/>
                    </p:tgtEl>
                  </p:cond>
                </p:stCondLst>
                <p:endSync evt="end" delay="0">
                  <p:rtn val="all"/>
                </p:endSync>
                <p:childTnLst>
                  <p:par>
                    <p:cTn id="275" fill="hold">
                      <p:stCondLst>
                        <p:cond delay="0"/>
                      </p:stCondLst>
                      <p:childTnLst>
                        <p:par>
                          <p:cTn id="276" fill="hold">
                            <p:stCondLst>
                              <p:cond delay="0"/>
                            </p:stCondLst>
                            <p:childTnLst>
                              <p:par>
                                <p:cTn id="2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8" dur="250" autoRev="1" fill="remove"/>
                                        <p:tgtEl>
                                          <p:spTgt spid="153"/>
                                        </p:tgtEl>
                                        <p:attrNameLst>
                                          <p:attrName>style.color</p:attrName>
                                        </p:attrNameLst>
                                      </p:cBhvr>
                                      <p:to>
                                        <a:srgbClr val="FF3399"/>
                                      </p:to>
                                    </p:animClr>
                                    <p:animClr clrSpc="rgb" dir="cw">
                                      <p:cBhvr>
                                        <p:cTn id="279" dur="250" autoRev="1" fill="remove"/>
                                        <p:tgtEl>
                                          <p:spTgt spid="153"/>
                                        </p:tgtEl>
                                        <p:attrNameLst>
                                          <p:attrName>fillcolor</p:attrName>
                                        </p:attrNameLst>
                                      </p:cBhvr>
                                      <p:to>
                                        <a:srgbClr val="FF3399"/>
                                      </p:to>
                                    </p:animClr>
                                    <p:set>
                                      <p:cBhvr>
                                        <p:cTn id="280" dur="250" autoRev="1" fill="remove"/>
                                        <p:tgtEl>
                                          <p:spTgt spid="153"/>
                                        </p:tgtEl>
                                        <p:attrNameLst>
                                          <p:attrName>fill.type</p:attrName>
                                        </p:attrNameLst>
                                      </p:cBhvr>
                                      <p:to>
                                        <p:strVal val="solid"/>
                                      </p:to>
                                    </p:set>
                                    <p:set>
                                      <p:cBhvr>
                                        <p:cTn id="281" dur="250" autoRev="1" fill="remove"/>
                                        <p:tgtEl>
                                          <p:spTgt spid="153"/>
                                        </p:tgtEl>
                                        <p:attrNameLst>
                                          <p:attrName>fill.on</p:attrName>
                                        </p:attrNameLst>
                                      </p:cBhvr>
                                      <p:to>
                                        <p:strVal val="true"/>
                                      </p:to>
                                    </p:set>
                                  </p:childTnLst>
                                  <p:subTnLst>
                                    <p:audio>
                                      <p:cMediaNode>
                                        <p:cTn display="0" masterRel="sameClick">
                                          <p:stCondLst>
                                            <p:cond evt="begin" delay="0">
                                              <p:tn val="27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53"/>
                  </p:tgtEl>
                </p:cond>
              </p:nextCondLst>
            </p:seq>
            <p:seq concurrent="1" nextAc="seek">
              <p:cTn id="282" restart="whenNotActive" fill="hold" evtFilter="cancelBubble" nodeType="interactiveSeq">
                <p:stCondLst>
                  <p:cond evt="onClick" delay="0">
                    <p:tgtEl>
                      <p:spTgt spid="154"/>
                    </p:tgtEl>
                  </p:cond>
                </p:stCondLst>
                <p:endSync evt="end" delay="0">
                  <p:rtn val="all"/>
                </p:endSync>
                <p:childTnLst>
                  <p:par>
                    <p:cTn id="283" fill="hold">
                      <p:stCondLst>
                        <p:cond delay="0"/>
                      </p:stCondLst>
                      <p:childTnLst>
                        <p:par>
                          <p:cTn id="284" fill="hold">
                            <p:stCondLst>
                              <p:cond delay="0"/>
                            </p:stCondLst>
                            <p:childTnLst>
                              <p:par>
                                <p:cTn id="2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86" dur="250" autoRev="1" fill="remove"/>
                                        <p:tgtEl>
                                          <p:spTgt spid="154"/>
                                        </p:tgtEl>
                                        <p:attrNameLst>
                                          <p:attrName>style.color</p:attrName>
                                        </p:attrNameLst>
                                      </p:cBhvr>
                                      <p:to>
                                        <a:srgbClr val="FF3399"/>
                                      </p:to>
                                    </p:animClr>
                                    <p:animClr clrSpc="rgb" dir="cw">
                                      <p:cBhvr>
                                        <p:cTn id="287" dur="250" autoRev="1" fill="remove"/>
                                        <p:tgtEl>
                                          <p:spTgt spid="154"/>
                                        </p:tgtEl>
                                        <p:attrNameLst>
                                          <p:attrName>fillcolor</p:attrName>
                                        </p:attrNameLst>
                                      </p:cBhvr>
                                      <p:to>
                                        <a:srgbClr val="FF3399"/>
                                      </p:to>
                                    </p:animClr>
                                    <p:set>
                                      <p:cBhvr>
                                        <p:cTn id="288" dur="250" autoRev="1" fill="remove"/>
                                        <p:tgtEl>
                                          <p:spTgt spid="154"/>
                                        </p:tgtEl>
                                        <p:attrNameLst>
                                          <p:attrName>fill.type</p:attrName>
                                        </p:attrNameLst>
                                      </p:cBhvr>
                                      <p:to>
                                        <p:strVal val="solid"/>
                                      </p:to>
                                    </p:set>
                                    <p:set>
                                      <p:cBhvr>
                                        <p:cTn id="289" dur="250" autoRev="1" fill="remove"/>
                                        <p:tgtEl>
                                          <p:spTgt spid="154"/>
                                        </p:tgtEl>
                                        <p:attrNameLst>
                                          <p:attrName>fill.on</p:attrName>
                                        </p:attrNameLst>
                                      </p:cBhvr>
                                      <p:to>
                                        <p:strVal val="true"/>
                                      </p:to>
                                    </p:set>
                                  </p:childTnLst>
                                  <p:subTnLst>
                                    <p:audio>
                                      <p:cMediaNode>
                                        <p:cTn display="0" masterRel="sameClick">
                                          <p:stCondLst>
                                            <p:cond evt="begin" delay="0">
                                              <p:tn val="28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54"/>
                  </p:tgtEl>
                </p:cond>
              </p:nextCondLst>
            </p:seq>
            <p:seq concurrent="1" nextAc="seek">
              <p:cTn id="290" restart="whenNotActive" fill="hold" evtFilter="cancelBubble" nodeType="interactiveSeq">
                <p:stCondLst>
                  <p:cond evt="onClick" delay="0">
                    <p:tgtEl>
                      <p:spTgt spid="155"/>
                    </p:tgtEl>
                  </p:cond>
                </p:stCondLst>
                <p:endSync evt="end" delay="0">
                  <p:rtn val="all"/>
                </p:endSync>
                <p:childTnLst>
                  <p:par>
                    <p:cTn id="291" fill="hold">
                      <p:stCondLst>
                        <p:cond delay="0"/>
                      </p:stCondLst>
                      <p:childTnLst>
                        <p:par>
                          <p:cTn id="292" fill="hold">
                            <p:stCondLst>
                              <p:cond delay="0"/>
                            </p:stCondLst>
                            <p:childTnLst>
                              <p:par>
                                <p:cTn id="2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4" dur="250" autoRev="1" fill="remove"/>
                                        <p:tgtEl>
                                          <p:spTgt spid="155"/>
                                        </p:tgtEl>
                                        <p:attrNameLst>
                                          <p:attrName>style.color</p:attrName>
                                        </p:attrNameLst>
                                      </p:cBhvr>
                                      <p:to>
                                        <a:srgbClr val="FF3399"/>
                                      </p:to>
                                    </p:animClr>
                                    <p:animClr clrSpc="rgb" dir="cw">
                                      <p:cBhvr>
                                        <p:cTn id="295" dur="250" autoRev="1" fill="remove"/>
                                        <p:tgtEl>
                                          <p:spTgt spid="155"/>
                                        </p:tgtEl>
                                        <p:attrNameLst>
                                          <p:attrName>fillcolor</p:attrName>
                                        </p:attrNameLst>
                                      </p:cBhvr>
                                      <p:to>
                                        <a:srgbClr val="FF3399"/>
                                      </p:to>
                                    </p:animClr>
                                    <p:set>
                                      <p:cBhvr>
                                        <p:cTn id="296" dur="250" autoRev="1" fill="remove"/>
                                        <p:tgtEl>
                                          <p:spTgt spid="155"/>
                                        </p:tgtEl>
                                        <p:attrNameLst>
                                          <p:attrName>fill.type</p:attrName>
                                        </p:attrNameLst>
                                      </p:cBhvr>
                                      <p:to>
                                        <p:strVal val="solid"/>
                                      </p:to>
                                    </p:set>
                                    <p:set>
                                      <p:cBhvr>
                                        <p:cTn id="297" dur="250" autoRev="1" fill="remove"/>
                                        <p:tgtEl>
                                          <p:spTgt spid="155"/>
                                        </p:tgtEl>
                                        <p:attrNameLst>
                                          <p:attrName>fill.on</p:attrName>
                                        </p:attrNameLst>
                                      </p:cBhvr>
                                      <p:to>
                                        <p:strVal val="true"/>
                                      </p:to>
                                    </p:set>
                                  </p:childTnLst>
                                  <p:subTnLst>
                                    <p:audio>
                                      <p:cMediaNode>
                                        <p:cTn display="0" masterRel="sameClick">
                                          <p:stCondLst>
                                            <p:cond evt="begin" delay="0">
                                              <p:tn val="29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55"/>
                  </p:tgtEl>
                </p:cond>
              </p:nextCondLst>
            </p:seq>
            <p:seq concurrent="1" nextAc="seek">
              <p:cTn id="298" restart="whenNotActive" fill="hold" evtFilter="cancelBubble" nodeType="interactiveSeq">
                <p:stCondLst>
                  <p:cond evt="onClick" delay="0">
                    <p:tgtEl>
                      <p:spTgt spid="156"/>
                    </p:tgtEl>
                  </p:cond>
                </p:stCondLst>
                <p:endSync evt="end" delay="0">
                  <p:rtn val="all"/>
                </p:endSync>
                <p:childTnLst>
                  <p:par>
                    <p:cTn id="299" fill="hold">
                      <p:stCondLst>
                        <p:cond delay="0"/>
                      </p:stCondLst>
                      <p:childTnLst>
                        <p:par>
                          <p:cTn id="300" fill="hold">
                            <p:stCondLst>
                              <p:cond delay="0"/>
                            </p:stCondLst>
                            <p:childTnLst>
                              <p:par>
                                <p:cTn id="3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2" dur="250" autoRev="1" fill="remove"/>
                                        <p:tgtEl>
                                          <p:spTgt spid="156"/>
                                        </p:tgtEl>
                                        <p:attrNameLst>
                                          <p:attrName>style.color</p:attrName>
                                        </p:attrNameLst>
                                      </p:cBhvr>
                                      <p:to>
                                        <a:srgbClr val="FF3399"/>
                                      </p:to>
                                    </p:animClr>
                                    <p:animClr clrSpc="rgb" dir="cw">
                                      <p:cBhvr>
                                        <p:cTn id="303" dur="250" autoRev="1" fill="remove"/>
                                        <p:tgtEl>
                                          <p:spTgt spid="156"/>
                                        </p:tgtEl>
                                        <p:attrNameLst>
                                          <p:attrName>fillcolor</p:attrName>
                                        </p:attrNameLst>
                                      </p:cBhvr>
                                      <p:to>
                                        <a:srgbClr val="FF3399"/>
                                      </p:to>
                                    </p:animClr>
                                    <p:set>
                                      <p:cBhvr>
                                        <p:cTn id="304" dur="250" autoRev="1" fill="remove"/>
                                        <p:tgtEl>
                                          <p:spTgt spid="156"/>
                                        </p:tgtEl>
                                        <p:attrNameLst>
                                          <p:attrName>fill.type</p:attrName>
                                        </p:attrNameLst>
                                      </p:cBhvr>
                                      <p:to>
                                        <p:strVal val="solid"/>
                                      </p:to>
                                    </p:set>
                                    <p:set>
                                      <p:cBhvr>
                                        <p:cTn id="305" dur="250" autoRev="1" fill="remove"/>
                                        <p:tgtEl>
                                          <p:spTgt spid="156"/>
                                        </p:tgtEl>
                                        <p:attrNameLst>
                                          <p:attrName>fill.on</p:attrName>
                                        </p:attrNameLst>
                                      </p:cBhvr>
                                      <p:to>
                                        <p:strVal val="true"/>
                                      </p:to>
                                    </p:set>
                                  </p:childTnLst>
                                  <p:subTnLst>
                                    <p:audio>
                                      <p:cMediaNode>
                                        <p:cTn display="0" masterRel="sameClick">
                                          <p:stCondLst>
                                            <p:cond evt="begin" delay="0">
                                              <p:tn val="30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56"/>
                  </p:tgtEl>
                </p:cond>
              </p:nextCondLst>
            </p:seq>
            <p:seq concurrent="1" nextAc="seek">
              <p:cTn id="306" restart="whenNotActive" fill="hold" evtFilter="cancelBubble" nodeType="interactiveSeq">
                <p:stCondLst>
                  <p:cond evt="onClick" delay="0">
                    <p:tgtEl>
                      <p:spTgt spid="157"/>
                    </p:tgtEl>
                  </p:cond>
                </p:stCondLst>
                <p:endSync evt="end" delay="0">
                  <p:rtn val="all"/>
                </p:endSync>
                <p:childTnLst>
                  <p:par>
                    <p:cTn id="307" fill="hold">
                      <p:stCondLst>
                        <p:cond delay="0"/>
                      </p:stCondLst>
                      <p:childTnLst>
                        <p:par>
                          <p:cTn id="308" fill="hold">
                            <p:stCondLst>
                              <p:cond delay="0"/>
                            </p:stCondLst>
                            <p:childTnLst>
                              <p:par>
                                <p:cTn id="3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0" dur="250" autoRev="1" fill="remove"/>
                                        <p:tgtEl>
                                          <p:spTgt spid="157"/>
                                        </p:tgtEl>
                                        <p:attrNameLst>
                                          <p:attrName>style.color</p:attrName>
                                        </p:attrNameLst>
                                      </p:cBhvr>
                                      <p:to>
                                        <a:srgbClr val="FF3399"/>
                                      </p:to>
                                    </p:animClr>
                                    <p:animClr clrSpc="rgb" dir="cw">
                                      <p:cBhvr>
                                        <p:cTn id="311" dur="250" autoRev="1" fill="remove"/>
                                        <p:tgtEl>
                                          <p:spTgt spid="157"/>
                                        </p:tgtEl>
                                        <p:attrNameLst>
                                          <p:attrName>fillcolor</p:attrName>
                                        </p:attrNameLst>
                                      </p:cBhvr>
                                      <p:to>
                                        <a:srgbClr val="FF3399"/>
                                      </p:to>
                                    </p:animClr>
                                    <p:set>
                                      <p:cBhvr>
                                        <p:cTn id="312" dur="250" autoRev="1" fill="remove"/>
                                        <p:tgtEl>
                                          <p:spTgt spid="157"/>
                                        </p:tgtEl>
                                        <p:attrNameLst>
                                          <p:attrName>fill.type</p:attrName>
                                        </p:attrNameLst>
                                      </p:cBhvr>
                                      <p:to>
                                        <p:strVal val="solid"/>
                                      </p:to>
                                    </p:set>
                                    <p:set>
                                      <p:cBhvr>
                                        <p:cTn id="313" dur="250" autoRev="1" fill="remove"/>
                                        <p:tgtEl>
                                          <p:spTgt spid="157"/>
                                        </p:tgtEl>
                                        <p:attrNameLst>
                                          <p:attrName>fill.on</p:attrName>
                                        </p:attrNameLst>
                                      </p:cBhvr>
                                      <p:to>
                                        <p:strVal val="true"/>
                                      </p:to>
                                    </p:set>
                                  </p:childTnLst>
                                  <p:subTnLst>
                                    <p:audio>
                                      <p:cMediaNode>
                                        <p:cTn display="0" masterRel="sameClick">
                                          <p:stCondLst>
                                            <p:cond evt="begin" delay="0">
                                              <p:tn val="30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57"/>
                  </p:tgtEl>
                </p:cond>
              </p:nextCondLst>
            </p:seq>
            <p:seq concurrent="1" nextAc="seek">
              <p:cTn id="314" restart="whenNotActive" fill="hold" evtFilter="cancelBubble" nodeType="interactiveSeq">
                <p:stCondLst>
                  <p:cond evt="onClick" delay="0">
                    <p:tgtEl>
                      <p:spTgt spid="158"/>
                    </p:tgtEl>
                  </p:cond>
                </p:stCondLst>
                <p:endSync evt="end" delay="0">
                  <p:rtn val="all"/>
                </p:endSync>
                <p:childTnLst>
                  <p:par>
                    <p:cTn id="315" fill="hold">
                      <p:stCondLst>
                        <p:cond delay="0"/>
                      </p:stCondLst>
                      <p:childTnLst>
                        <p:par>
                          <p:cTn id="316" fill="hold">
                            <p:stCondLst>
                              <p:cond delay="0"/>
                            </p:stCondLst>
                            <p:childTnLst>
                              <p:par>
                                <p:cTn id="3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8" dur="250" autoRev="1" fill="remove"/>
                                        <p:tgtEl>
                                          <p:spTgt spid="158"/>
                                        </p:tgtEl>
                                        <p:attrNameLst>
                                          <p:attrName>style.color</p:attrName>
                                        </p:attrNameLst>
                                      </p:cBhvr>
                                      <p:to>
                                        <a:srgbClr val="FF3399"/>
                                      </p:to>
                                    </p:animClr>
                                    <p:animClr clrSpc="rgb" dir="cw">
                                      <p:cBhvr>
                                        <p:cTn id="319" dur="250" autoRev="1" fill="remove"/>
                                        <p:tgtEl>
                                          <p:spTgt spid="158"/>
                                        </p:tgtEl>
                                        <p:attrNameLst>
                                          <p:attrName>fillcolor</p:attrName>
                                        </p:attrNameLst>
                                      </p:cBhvr>
                                      <p:to>
                                        <a:srgbClr val="FF3399"/>
                                      </p:to>
                                    </p:animClr>
                                    <p:set>
                                      <p:cBhvr>
                                        <p:cTn id="320" dur="250" autoRev="1" fill="remove"/>
                                        <p:tgtEl>
                                          <p:spTgt spid="158"/>
                                        </p:tgtEl>
                                        <p:attrNameLst>
                                          <p:attrName>fill.type</p:attrName>
                                        </p:attrNameLst>
                                      </p:cBhvr>
                                      <p:to>
                                        <p:strVal val="solid"/>
                                      </p:to>
                                    </p:set>
                                    <p:set>
                                      <p:cBhvr>
                                        <p:cTn id="321" dur="250" autoRev="1" fill="remove"/>
                                        <p:tgtEl>
                                          <p:spTgt spid="158"/>
                                        </p:tgtEl>
                                        <p:attrNameLst>
                                          <p:attrName>fill.on</p:attrName>
                                        </p:attrNameLst>
                                      </p:cBhvr>
                                      <p:to>
                                        <p:strVal val="true"/>
                                      </p:to>
                                    </p:set>
                                  </p:childTnLst>
                                  <p:subTnLst>
                                    <p:audio>
                                      <p:cMediaNode>
                                        <p:cTn display="0" masterRel="sameClick">
                                          <p:stCondLst>
                                            <p:cond evt="begin" delay="0">
                                              <p:tn val="31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58"/>
                  </p:tgtEl>
                </p:cond>
              </p:nextCondLst>
            </p:seq>
            <p:seq concurrent="1" nextAc="seek">
              <p:cTn id="322" restart="whenNotActive" fill="hold" evtFilter="cancelBubble" nodeType="interactiveSeq">
                <p:stCondLst>
                  <p:cond evt="onClick" delay="0">
                    <p:tgtEl>
                      <p:spTgt spid="159"/>
                    </p:tgtEl>
                  </p:cond>
                </p:stCondLst>
                <p:endSync evt="end" delay="0">
                  <p:rtn val="all"/>
                </p:endSync>
                <p:childTnLst>
                  <p:par>
                    <p:cTn id="323" fill="hold">
                      <p:stCondLst>
                        <p:cond delay="0"/>
                      </p:stCondLst>
                      <p:childTnLst>
                        <p:par>
                          <p:cTn id="324" fill="hold">
                            <p:stCondLst>
                              <p:cond delay="0"/>
                            </p:stCondLst>
                            <p:childTnLst>
                              <p:par>
                                <p:cTn id="3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26" dur="250" autoRev="1" fill="remove"/>
                                        <p:tgtEl>
                                          <p:spTgt spid="159"/>
                                        </p:tgtEl>
                                        <p:attrNameLst>
                                          <p:attrName>style.color</p:attrName>
                                        </p:attrNameLst>
                                      </p:cBhvr>
                                      <p:to>
                                        <a:srgbClr val="FF3399"/>
                                      </p:to>
                                    </p:animClr>
                                    <p:animClr clrSpc="rgb" dir="cw">
                                      <p:cBhvr>
                                        <p:cTn id="327" dur="250" autoRev="1" fill="remove"/>
                                        <p:tgtEl>
                                          <p:spTgt spid="159"/>
                                        </p:tgtEl>
                                        <p:attrNameLst>
                                          <p:attrName>fillcolor</p:attrName>
                                        </p:attrNameLst>
                                      </p:cBhvr>
                                      <p:to>
                                        <a:srgbClr val="FF3399"/>
                                      </p:to>
                                    </p:animClr>
                                    <p:set>
                                      <p:cBhvr>
                                        <p:cTn id="328" dur="250" autoRev="1" fill="remove"/>
                                        <p:tgtEl>
                                          <p:spTgt spid="159"/>
                                        </p:tgtEl>
                                        <p:attrNameLst>
                                          <p:attrName>fill.type</p:attrName>
                                        </p:attrNameLst>
                                      </p:cBhvr>
                                      <p:to>
                                        <p:strVal val="solid"/>
                                      </p:to>
                                    </p:set>
                                    <p:set>
                                      <p:cBhvr>
                                        <p:cTn id="329" dur="250" autoRev="1" fill="remove"/>
                                        <p:tgtEl>
                                          <p:spTgt spid="159"/>
                                        </p:tgtEl>
                                        <p:attrNameLst>
                                          <p:attrName>fill.on</p:attrName>
                                        </p:attrNameLst>
                                      </p:cBhvr>
                                      <p:to>
                                        <p:strVal val="true"/>
                                      </p:to>
                                    </p:set>
                                  </p:childTnLst>
                                  <p:subTnLst>
                                    <p:audio>
                                      <p:cMediaNode>
                                        <p:cTn display="0" masterRel="sameClick">
                                          <p:stCondLst>
                                            <p:cond evt="begin" delay="0">
                                              <p:tn val="32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59"/>
                  </p:tgtEl>
                </p:cond>
              </p:nextCondLst>
            </p:seq>
            <p:seq concurrent="1" nextAc="seek">
              <p:cTn id="330" restart="whenNotActive" fill="hold" evtFilter="cancelBubble" nodeType="interactiveSeq">
                <p:stCondLst>
                  <p:cond evt="onClick" delay="0">
                    <p:tgtEl>
                      <p:spTgt spid="160"/>
                    </p:tgtEl>
                  </p:cond>
                </p:stCondLst>
                <p:endSync evt="end" delay="0">
                  <p:rtn val="all"/>
                </p:endSync>
                <p:childTnLst>
                  <p:par>
                    <p:cTn id="331" fill="hold">
                      <p:stCondLst>
                        <p:cond delay="0"/>
                      </p:stCondLst>
                      <p:childTnLst>
                        <p:par>
                          <p:cTn id="332" fill="hold">
                            <p:stCondLst>
                              <p:cond delay="0"/>
                            </p:stCondLst>
                            <p:childTnLst>
                              <p:par>
                                <p:cTn id="3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4" dur="250" autoRev="1" fill="remove"/>
                                        <p:tgtEl>
                                          <p:spTgt spid="160"/>
                                        </p:tgtEl>
                                        <p:attrNameLst>
                                          <p:attrName>style.color</p:attrName>
                                        </p:attrNameLst>
                                      </p:cBhvr>
                                      <p:to>
                                        <a:srgbClr val="FF3399"/>
                                      </p:to>
                                    </p:animClr>
                                    <p:animClr clrSpc="rgb" dir="cw">
                                      <p:cBhvr>
                                        <p:cTn id="335" dur="250" autoRev="1" fill="remove"/>
                                        <p:tgtEl>
                                          <p:spTgt spid="160"/>
                                        </p:tgtEl>
                                        <p:attrNameLst>
                                          <p:attrName>fillcolor</p:attrName>
                                        </p:attrNameLst>
                                      </p:cBhvr>
                                      <p:to>
                                        <a:srgbClr val="FF3399"/>
                                      </p:to>
                                    </p:animClr>
                                    <p:set>
                                      <p:cBhvr>
                                        <p:cTn id="336" dur="250" autoRev="1" fill="remove"/>
                                        <p:tgtEl>
                                          <p:spTgt spid="160"/>
                                        </p:tgtEl>
                                        <p:attrNameLst>
                                          <p:attrName>fill.type</p:attrName>
                                        </p:attrNameLst>
                                      </p:cBhvr>
                                      <p:to>
                                        <p:strVal val="solid"/>
                                      </p:to>
                                    </p:set>
                                    <p:set>
                                      <p:cBhvr>
                                        <p:cTn id="337" dur="250" autoRev="1" fill="remove"/>
                                        <p:tgtEl>
                                          <p:spTgt spid="160"/>
                                        </p:tgtEl>
                                        <p:attrNameLst>
                                          <p:attrName>fill.on</p:attrName>
                                        </p:attrNameLst>
                                      </p:cBhvr>
                                      <p:to>
                                        <p:strVal val="true"/>
                                      </p:to>
                                    </p:set>
                                  </p:childTnLst>
                                  <p:subTnLst>
                                    <p:audio>
                                      <p:cMediaNode>
                                        <p:cTn display="0" masterRel="sameClick">
                                          <p:stCondLst>
                                            <p:cond evt="begin" delay="0">
                                              <p:tn val="33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0"/>
                  </p:tgtEl>
                </p:cond>
              </p:nextCondLst>
            </p:seq>
            <p:seq concurrent="1" nextAc="seek">
              <p:cTn id="338" restart="whenNotActive" fill="hold" evtFilter="cancelBubble" nodeType="interactiveSeq">
                <p:stCondLst>
                  <p:cond evt="onClick" delay="0">
                    <p:tgtEl>
                      <p:spTgt spid="161"/>
                    </p:tgtEl>
                  </p:cond>
                </p:stCondLst>
                <p:endSync evt="end" delay="0">
                  <p:rtn val="all"/>
                </p:endSync>
                <p:childTnLst>
                  <p:par>
                    <p:cTn id="339" fill="hold">
                      <p:stCondLst>
                        <p:cond delay="0"/>
                      </p:stCondLst>
                      <p:childTnLst>
                        <p:par>
                          <p:cTn id="340" fill="hold">
                            <p:stCondLst>
                              <p:cond delay="0"/>
                            </p:stCondLst>
                            <p:childTnLst>
                              <p:par>
                                <p:cTn id="3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42" dur="250" autoRev="1" fill="remove"/>
                                        <p:tgtEl>
                                          <p:spTgt spid="161"/>
                                        </p:tgtEl>
                                        <p:attrNameLst>
                                          <p:attrName>style.color</p:attrName>
                                        </p:attrNameLst>
                                      </p:cBhvr>
                                      <p:to>
                                        <a:srgbClr val="FF3399"/>
                                      </p:to>
                                    </p:animClr>
                                    <p:animClr clrSpc="rgb" dir="cw">
                                      <p:cBhvr>
                                        <p:cTn id="343" dur="250" autoRev="1" fill="remove"/>
                                        <p:tgtEl>
                                          <p:spTgt spid="161"/>
                                        </p:tgtEl>
                                        <p:attrNameLst>
                                          <p:attrName>fillcolor</p:attrName>
                                        </p:attrNameLst>
                                      </p:cBhvr>
                                      <p:to>
                                        <a:srgbClr val="FF3399"/>
                                      </p:to>
                                    </p:animClr>
                                    <p:set>
                                      <p:cBhvr>
                                        <p:cTn id="344" dur="250" autoRev="1" fill="remove"/>
                                        <p:tgtEl>
                                          <p:spTgt spid="161"/>
                                        </p:tgtEl>
                                        <p:attrNameLst>
                                          <p:attrName>fill.type</p:attrName>
                                        </p:attrNameLst>
                                      </p:cBhvr>
                                      <p:to>
                                        <p:strVal val="solid"/>
                                      </p:to>
                                    </p:set>
                                    <p:set>
                                      <p:cBhvr>
                                        <p:cTn id="345" dur="250" autoRev="1" fill="remove"/>
                                        <p:tgtEl>
                                          <p:spTgt spid="161"/>
                                        </p:tgtEl>
                                        <p:attrNameLst>
                                          <p:attrName>fill.on</p:attrName>
                                        </p:attrNameLst>
                                      </p:cBhvr>
                                      <p:to>
                                        <p:strVal val="true"/>
                                      </p:to>
                                    </p:set>
                                  </p:childTnLst>
                                  <p:subTnLst>
                                    <p:audio>
                                      <p:cMediaNode>
                                        <p:cTn display="0" masterRel="sameClick">
                                          <p:stCondLst>
                                            <p:cond evt="begin" delay="0">
                                              <p:tn val="34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1"/>
                  </p:tgtEl>
                </p:cond>
              </p:nextCondLst>
            </p:seq>
            <p:seq concurrent="1" nextAc="seek">
              <p:cTn id="346" restart="whenNotActive" fill="hold" evtFilter="cancelBubble" nodeType="interactiveSeq">
                <p:stCondLst>
                  <p:cond evt="onClick" delay="0">
                    <p:tgtEl>
                      <p:spTgt spid="162"/>
                    </p:tgtEl>
                  </p:cond>
                </p:stCondLst>
                <p:endSync evt="end" delay="0">
                  <p:rtn val="all"/>
                </p:endSync>
                <p:childTnLst>
                  <p:par>
                    <p:cTn id="347" fill="hold">
                      <p:stCondLst>
                        <p:cond delay="0"/>
                      </p:stCondLst>
                      <p:childTnLst>
                        <p:par>
                          <p:cTn id="348" fill="hold">
                            <p:stCondLst>
                              <p:cond delay="0"/>
                            </p:stCondLst>
                            <p:childTnLst>
                              <p:par>
                                <p:cTn id="3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0" dur="250" autoRev="1" fill="remove"/>
                                        <p:tgtEl>
                                          <p:spTgt spid="162"/>
                                        </p:tgtEl>
                                        <p:attrNameLst>
                                          <p:attrName>style.color</p:attrName>
                                        </p:attrNameLst>
                                      </p:cBhvr>
                                      <p:to>
                                        <a:srgbClr val="FF3399"/>
                                      </p:to>
                                    </p:animClr>
                                    <p:animClr clrSpc="rgb" dir="cw">
                                      <p:cBhvr>
                                        <p:cTn id="351" dur="250" autoRev="1" fill="remove"/>
                                        <p:tgtEl>
                                          <p:spTgt spid="162"/>
                                        </p:tgtEl>
                                        <p:attrNameLst>
                                          <p:attrName>fillcolor</p:attrName>
                                        </p:attrNameLst>
                                      </p:cBhvr>
                                      <p:to>
                                        <a:srgbClr val="FF3399"/>
                                      </p:to>
                                    </p:animClr>
                                    <p:set>
                                      <p:cBhvr>
                                        <p:cTn id="352" dur="250" autoRev="1" fill="remove"/>
                                        <p:tgtEl>
                                          <p:spTgt spid="162"/>
                                        </p:tgtEl>
                                        <p:attrNameLst>
                                          <p:attrName>fill.type</p:attrName>
                                        </p:attrNameLst>
                                      </p:cBhvr>
                                      <p:to>
                                        <p:strVal val="solid"/>
                                      </p:to>
                                    </p:set>
                                    <p:set>
                                      <p:cBhvr>
                                        <p:cTn id="353" dur="250" autoRev="1" fill="remove"/>
                                        <p:tgtEl>
                                          <p:spTgt spid="162"/>
                                        </p:tgtEl>
                                        <p:attrNameLst>
                                          <p:attrName>fill.on</p:attrName>
                                        </p:attrNameLst>
                                      </p:cBhvr>
                                      <p:to>
                                        <p:strVal val="true"/>
                                      </p:to>
                                    </p:set>
                                  </p:childTnLst>
                                  <p:subTnLst>
                                    <p:audio>
                                      <p:cMediaNode>
                                        <p:cTn display="0" masterRel="sameClick">
                                          <p:stCondLst>
                                            <p:cond evt="begin" delay="0">
                                              <p:tn val="34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2"/>
                  </p:tgtEl>
                </p:cond>
              </p:nextCondLst>
            </p:seq>
            <p:seq concurrent="1" nextAc="seek">
              <p:cTn id="354" restart="whenNotActive" fill="hold" evtFilter="cancelBubble" nodeType="interactiveSeq">
                <p:stCondLst>
                  <p:cond evt="onClick" delay="0">
                    <p:tgtEl>
                      <p:spTgt spid="163"/>
                    </p:tgtEl>
                  </p:cond>
                </p:stCondLst>
                <p:endSync evt="end" delay="0">
                  <p:rtn val="all"/>
                </p:endSync>
                <p:childTnLst>
                  <p:par>
                    <p:cTn id="355" fill="hold">
                      <p:stCondLst>
                        <p:cond delay="0"/>
                      </p:stCondLst>
                      <p:childTnLst>
                        <p:par>
                          <p:cTn id="356" fill="hold">
                            <p:stCondLst>
                              <p:cond delay="0"/>
                            </p:stCondLst>
                            <p:childTnLst>
                              <p:par>
                                <p:cTn id="3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8" dur="250" autoRev="1" fill="remove"/>
                                        <p:tgtEl>
                                          <p:spTgt spid="163"/>
                                        </p:tgtEl>
                                        <p:attrNameLst>
                                          <p:attrName>style.color</p:attrName>
                                        </p:attrNameLst>
                                      </p:cBhvr>
                                      <p:to>
                                        <a:srgbClr val="FF3399"/>
                                      </p:to>
                                    </p:animClr>
                                    <p:animClr clrSpc="rgb" dir="cw">
                                      <p:cBhvr>
                                        <p:cTn id="359" dur="250" autoRev="1" fill="remove"/>
                                        <p:tgtEl>
                                          <p:spTgt spid="163"/>
                                        </p:tgtEl>
                                        <p:attrNameLst>
                                          <p:attrName>fillcolor</p:attrName>
                                        </p:attrNameLst>
                                      </p:cBhvr>
                                      <p:to>
                                        <a:srgbClr val="FF3399"/>
                                      </p:to>
                                    </p:animClr>
                                    <p:set>
                                      <p:cBhvr>
                                        <p:cTn id="360" dur="250" autoRev="1" fill="remove"/>
                                        <p:tgtEl>
                                          <p:spTgt spid="163"/>
                                        </p:tgtEl>
                                        <p:attrNameLst>
                                          <p:attrName>fill.type</p:attrName>
                                        </p:attrNameLst>
                                      </p:cBhvr>
                                      <p:to>
                                        <p:strVal val="solid"/>
                                      </p:to>
                                    </p:set>
                                    <p:set>
                                      <p:cBhvr>
                                        <p:cTn id="361" dur="250" autoRev="1" fill="remove"/>
                                        <p:tgtEl>
                                          <p:spTgt spid="163"/>
                                        </p:tgtEl>
                                        <p:attrNameLst>
                                          <p:attrName>fill.on</p:attrName>
                                        </p:attrNameLst>
                                      </p:cBhvr>
                                      <p:to>
                                        <p:strVal val="true"/>
                                      </p:to>
                                    </p:set>
                                  </p:childTnLst>
                                  <p:subTnLst>
                                    <p:audio>
                                      <p:cMediaNode>
                                        <p:cTn display="0" masterRel="sameClick">
                                          <p:stCondLst>
                                            <p:cond evt="begin" delay="0">
                                              <p:tn val="35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3"/>
                  </p:tgtEl>
                </p:cond>
              </p:nextCondLst>
            </p:seq>
            <p:seq concurrent="1" nextAc="seek">
              <p:cTn id="362" restart="whenNotActive" fill="hold" evtFilter="cancelBubble" nodeType="interactiveSeq">
                <p:stCondLst>
                  <p:cond evt="onClick" delay="0">
                    <p:tgtEl>
                      <p:spTgt spid="164"/>
                    </p:tgtEl>
                  </p:cond>
                </p:stCondLst>
                <p:endSync evt="end" delay="0">
                  <p:rtn val="all"/>
                </p:endSync>
                <p:childTnLst>
                  <p:par>
                    <p:cTn id="363" fill="hold">
                      <p:stCondLst>
                        <p:cond delay="0"/>
                      </p:stCondLst>
                      <p:childTnLst>
                        <p:par>
                          <p:cTn id="364" fill="hold">
                            <p:stCondLst>
                              <p:cond delay="0"/>
                            </p:stCondLst>
                            <p:childTnLst>
                              <p:par>
                                <p:cTn id="3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66" dur="250" autoRev="1" fill="remove"/>
                                        <p:tgtEl>
                                          <p:spTgt spid="164"/>
                                        </p:tgtEl>
                                        <p:attrNameLst>
                                          <p:attrName>style.color</p:attrName>
                                        </p:attrNameLst>
                                      </p:cBhvr>
                                      <p:to>
                                        <a:srgbClr val="FF3399"/>
                                      </p:to>
                                    </p:animClr>
                                    <p:animClr clrSpc="rgb" dir="cw">
                                      <p:cBhvr>
                                        <p:cTn id="367" dur="250" autoRev="1" fill="remove"/>
                                        <p:tgtEl>
                                          <p:spTgt spid="164"/>
                                        </p:tgtEl>
                                        <p:attrNameLst>
                                          <p:attrName>fillcolor</p:attrName>
                                        </p:attrNameLst>
                                      </p:cBhvr>
                                      <p:to>
                                        <a:srgbClr val="FF3399"/>
                                      </p:to>
                                    </p:animClr>
                                    <p:set>
                                      <p:cBhvr>
                                        <p:cTn id="368" dur="250" autoRev="1" fill="remove"/>
                                        <p:tgtEl>
                                          <p:spTgt spid="164"/>
                                        </p:tgtEl>
                                        <p:attrNameLst>
                                          <p:attrName>fill.type</p:attrName>
                                        </p:attrNameLst>
                                      </p:cBhvr>
                                      <p:to>
                                        <p:strVal val="solid"/>
                                      </p:to>
                                    </p:set>
                                    <p:set>
                                      <p:cBhvr>
                                        <p:cTn id="369" dur="250" autoRev="1" fill="remove"/>
                                        <p:tgtEl>
                                          <p:spTgt spid="164"/>
                                        </p:tgtEl>
                                        <p:attrNameLst>
                                          <p:attrName>fill.on</p:attrName>
                                        </p:attrNameLst>
                                      </p:cBhvr>
                                      <p:to>
                                        <p:strVal val="true"/>
                                      </p:to>
                                    </p:set>
                                  </p:childTnLst>
                                  <p:subTnLst>
                                    <p:audio>
                                      <p:cMediaNode>
                                        <p:cTn display="0" masterRel="sameClick">
                                          <p:stCondLst>
                                            <p:cond evt="begin" delay="0">
                                              <p:tn val="36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4"/>
                  </p:tgtEl>
                </p:cond>
              </p:nextCondLst>
            </p:seq>
            <p:seq concurrent="1" nextAc="seek">
              <p:cTn id="370" restart="whenNotActive" fill="hold" evtFilter="cancelBubble" nodeType="interactiveSeq">
                <p:stCondLst>
                  <p:cond evt="onClick" delay="0">
                    <p:tgtEl>
                      <p:spTgt spid="165"/>
                    </p:tgtEl>
                  </p:cond>
                </p:stCondLst>
                <p:endSync evt="end" delay="0">
                  <p:rtn val="all"/>
                </p:endSync>
                <p:childTnLst>
                  <p:par>
                    <p:cTn id="371" fill="hold">
                      <p:stCondLst>
                        <p:cond delay="0"/>
                      </p:stCondLst>
                      <p:childTnLst>
                        <p:par>
                          <p:cTn id="372" fill="hold">
                            <p:stCondLst>
                              <p:cond delay="0"/>
                            </p:stCondLst>
                            <p:childTnLst>
                              <p:par>
                                <p:cTn id="3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4" dur="250" autoRev="1" fill="remove"/>
                                        <p:tgtEl>
                                          <p:spTgt spid="165"/>
                                        </p:tgtEl>
                                        <p:attrNameLst>
                                          <p:attrName>style.color</p:attrName>
                                        </p:attrNameLst>
                                      </p:cBhvr>
                                      <p:to>
                                        <a:srgbClr val="FF3399"/>
                                      </p:to>
                                    </p:animClr>
                                    <p:animClr clrSpc="rgb" dir="cw">
                                      <p:cBhvr>
                                        <p:cTn id="375" dur="250" autoRev="1" fill="remove"/>
                                        <p:tgtEl>
                                          <p:spTgt spid="165"/>
                                        </p:tgtEl>
                                        <p:attrNameLst>
                                          <p:attrName>fillcolor</p:attrName>
                                        </p:attrNameLst>
                                      </p:cBhvr>
                                      <p:to>
                                        <a:srgbClr val="FF3399"/>
                                      </p:to>
                                    </p:animClr>
                                    <p:set>
                                      <p:cBhvr>
                                        <p:cTn id="376" dur="250" autoRev="1" fill="remove"/>
                                        <p:tgtEl>
                                          <p:spTgt spid="165"/>
                                        </p:tgtEl>
                                        <p:attrNameLst>
                                          <p:attrName>fill.type</p:attrName>
                                        </p:attrNameLst>
                                      </p:cBhvr>
                                      <p:to>
                                        <p:strVal val="solid"/>
                                      </p:to>
                                    </p:set>
                                    <p:set>
                                      <p:cBhvr>
                                        <p:cTn id="377" dur="250" autoRev="1" fill="remove"/>
                                        <p:tgtEl>
                                          <p:spTgt spid="165"/>
                                        </p:tgtEl>
                                        <p:attrNameLst>
                                          <p:attrName>fill.on</p:attrName>
                                        </p:attrNameLst>
                                      </p:cBhvr>
                                      <p:to>
                                        <p:strVal val="true"/>
                                      </p:to>
                                    </p:set>
                                  </p:childTnLst>
                                  <p:subTnLst>
                                    <p:audio>
                                      <p:cMediaNode>
                                        <p:cTn display="0" masterRel="sameClick">
                                          <p:stCondLst>
                                            <p:cond evt="begin" delay="0">
                                              <p:tn val="37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5"/>
                  </p:tgtEl>
                </p:cond>
              </p:nextCondLst>
            </p:seq>
            <p:seq concurrent="1" nextAc="seek">
              <p:cTn id="378" restart="whenNotActive" fill="hold" evtFilter="cancelBubble" nodeType="interactiveSeq">
                <p:stCondLst>
                  <p:cond evt="onClick" delay="0">
                    <p:tgtEl>
                      <p:spTgt spid="166"/>
                    </p:tgtEl>
                  </p:cond>
                </p:stCondLst>
                <p:endSync evt="end" delay="0">
                  <p:rtn val="all"/>
                </p:endSync>
                <p:childTnLst>
                  <p:par>
                    <p:cTn id="379" fill="hold">
                      <p:stCondLst>
                        <p:cond delay="0"/>
                      </p:stCondLst>
                      <p:childTnLst>
                        <p:par>
                          <p:cTn id="380" fill="hold">
                            <p:stCondLst>
                              <p:cond delay="0"/>
                            </p:stCondLst>
                            <p:childTnLst>
                              <p:par>
                                <p:cTn id="3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2" dur="250" autoRev="1" fill="remove"/>
                                        <p:tgtEl>
                                          <p:spTgt spid="166"/>
                                        </p:tgtEl>
                                        <p:attrNameLst>
                                          <p:attrName>style.color</p:attrName>
                                        </p:attrNameLst>
                                      </p:cBhvr>
                                      <p:to>
                                        <a:srgbClr val="FF3399"/>
                                      </p:to>
                                    </p:animClr>
                                    <p:animClr clrSpc="rgb" dir="cw">
                                      <p:cBhvr>
                                        <p:cTn id="383" dur="250" autoRev="1" fill="remove"/>
                                        <p:tgtEl>
                                          <p:spTgt spid="166"/>
                                        </p:tgtEl>
                                        <p:attrNameLst>
                                          <p:attrName>fillcolor</p:attrName>
                                        </p:attrNameLst>
                                      </p:cBhvr>
                                      <p:to>
                                        <a:srgbClr val="FF3399"/>
                                      </p:to>
                                    </p:animClr>
                                    <p:set>
                                      <p:cBhvr>
                                        <p:cTn id="384" dur="250" autoRev="1" fill="remove"/>
                                        <p:tgtEl>
                                          <p:spTgt spid="166"/>
                                        </p:tgtEl>
                                        <p:attrNameLst>
                                          <p:attrName>fill.type</p:attrName>
                                        </p:attrNameLst>
                                      </p:cBhvr>
                                      <p:to>
                                        <p:strVal val="solid"/>
                                      </p:to>
                                    </p:set>
                                    <p:set>
                                      <p:cBhvr>
                                        <p:cTn id="385" dur="250" autoRev="1" fill="remove"/>
                                        <p:tgtEl>
                                          <p:spTgt spid="166"/>
                                        </p:tgtEl>
                                        <p:attrNameLst>
                                          <p:attrName>fill.on</p:attrName>
                                        </p:attrNameLst>
                                      </p:cBhvr>
                                      <p:to>
                                        <p:strVal val="true"/>
                                      </p:to>
                                    </p:set>
                                  </p:childTnLst>
                                  <p:subTnLst>
                                    <p:audio>
                                      <p:cMediaNode>
                                        <p:cTn display="0" masterRel="sameClick">
                                          <p:stCondLst>
                                            <p:cond evt="begin" delay="0">
                                              <p:tn val="38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6"/>
                  </p:tgtEl>
                </p:cond>
              </p:nextCondLst>
            </p:seq>
            <p:seq concurrent="1" nextAc="seek">
              <p:cTn id="386" restart="whenNotActive" fill="hold" evtFilter="cancelBubble" nodeType="interactiveSeq">
                <p:stCondLst>
                  <p:cond evt="onClick" delay="0">
                    <p:tgtEl>
                      <p:spTgt spid="167"/>
                    </p:tgtEl>
                  </p:cond>
                </p:stCondLst>
                <p:endSync evt="end" delay="0">
                  <p:rtn val="all"/>
                </p:endSync>
                <p:childTnLst>
                  <p:par>
                    <p:cTn id="387" fill="hold">
                      <p:stCondLst>
                        <p:cond delay="0"/>
                      </p:stCondLst>
                      <p:childTnLst>
                        <p:par>
                          <p:cTn id="388" fill="hold">
                            <p:stCondLst>
                              <p:cond delay="0"/>
                            </p:stCondLst>
                            <p:childTnLst>
                              <p:par>
                                <p:cTn id="3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0" dur="250" autoRev="1" fill="remove"/>
                                        <p:tgtEl>
                                          <p:spTgt spid="167"/>
                                        </p:tgtEl>
                                        <p:attrNameLst>
                                          <p:attrName>style.color</p:attrName>
                                        </p:attrNameLst>
                                      </p:cBhvr>
                                      <p:to>
                                        <a:srgbClr val="FF3399"/>
                                      </p:to>
                                    </p:animClr>
                                    <p:animClr clrSpc="rgb" dir="cw">
                                      <p:cBhvr>
                                        <p:cTn id="391" dur="250" autoRev="1" fill="remove"/>
                                        <p:tgtEl>
                                          <p:spTgt spid="167"/>
                                        </p:tgtEl>
                                        <p:attrNameLst>
                                          <p:attrName>fillcolor</p:attrName>
                                        </p:attrNameLst>
                                      </p:cBhvr>
                                      <p:to>
                                        <a:srgbClr val="FF3399"/>
                                      </p:to>
                                    </p:animClr>
                                    <p:set>
                                      <p:cBhvr>
                                        <p:cTn id="392" dur="250" autoRev="1" fill="remove"/>
                                        <p:tgtEl>
                                          <p:spTgt spid="167"/>
                                        </p:tgtEl>
                                        <p:attrNameLst>
                                          <p:attrName>fill.type</p:attrName>
                                        </p:attrNameLst>
                                      </p:cBhvr>
                                      <p:to>
                                        <p:strVal val="solid"/>
                                      </p:to>
                                    </p:set>
                                    <p:set>
                                      <p:cBhvr>
                                        <p:cTn id="393" dur="250" autoRev="1" fill="remove"/>
                                        <p:tgtEl>
                                          <p:spTgt spid="167"/>
                                        </p:tgtEl>
                                        <p:attrNameLst>
                                          <p:attrName>fill.on</p:attrName>
                                        </p:attrNameLst>
                                      </p:cBhvr>
                                      <p:to>
                                        <p:strVal val="true"/>
                                      </p:to>
                                    </p:set>
                                  </p:childTnLst>
                                  <p:subTnLst>
                                    <p:audio>
                                      <p:cMediaNode>
                                        <p:cTn display="0" masterRel="sameClick">
                                          <p:stCondLst>
                                            <p:cond evt="begin" delay="0">
                                              <p:tn val="38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7"/>
                  </p:tgtEl>
                </p:cond>
              </p:nextCondLst>
            </p:seq>
            <p:seq concurrent="1" nextAc="seek">
              <p:cTn id="394" restart="whenNotActive" fill="hold" evtFilter="cancelBubble" nodeType="interactiveSeq">
                <p:stCondLst>
                  <p:cond evt="onClick" delay="0">
                    <p:tgtEl>
                      <p:spTgt spid="168"/>
                    </p:tgtEl>
                  </p:cond>
                </p:stCondLst>
                <p:endSync evt="end" delay="0">
                  <p:rtn val="all"/>
                </p:endSync>
                <p:childTnLst>
                  <p:par>
                    <p:cTn id="395" fill="hold">
                      <p:stCondLst>
                        <p:cond delay="0"/>
                      </p:stCondLst>
                      <p:childTnLst>
                        <p:par>
                          <p:cTn id="396" fill="hold">
                            <p:stCondLst>
                              <p:cond delay="0"/>
                            </p:stCondLst>
                            <p:childTnLst>
                              <p:par>
                                <p:cTn id="3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8" dur="250" autoRev="1" fill="remove"/>
                                        <p:tgtEl>
                                          <p:spTgt spid="168"/>
                                        </p:tgtEl>
                                        <p:attrNameLst>
                                          <p:attrName>style.color</p:attrName>
                                        </p:attrNameLst>
                                      </p:cBhvr>
                                      <p:to>
                                        <a:srgbClr val="FF3399"/>
                                      </p:to>
                                    </p:animClr>
                                    <p:animClr clrSpc="rgb" dir="cw">
                                      <p:cBhvr>
                                        <p:cTn id="399" dur="250" autoRev="1" fill="remove"/>
                                        <p:tgtEl>
                                          <p:spTgt spid="168"/>
                                        </p:tgtEl>
                                        <p:attrNameLst>
                                          <p:attrName>fillcolor</p:attrName>
                                        </p:attrNameLst>
                                      </p:cBhvr>
                                      <p:to>
                                        <a:srgbClr val="FF3399"/>
                                      </p:to>
                                    </p:animClr>
                                    <p:set>
                                      <p:cBhvr>
                                        <p:cTn id="400" dur="250" autoRev="1" fill="remove"/>
                                        <p:tgtEl>
                                          <p:spTgt spid="168"/>
                                        </p:tgtEl>
                                        <p:attrNameLst>
                                          <p:attrName>fill.type</p:attrName>
                                        </p:attrNameLst>
                                      </p:cBhvr>
                                      <p:to>
                                        <p:strVal val="solid"/>
                                      </p:to>
                                    </p:set>
                                    <p:set>
                                      <p:cBhvr>
                                        <p:cTn id="401" dur="250" autoRev="1" fill="remove"/>
                                        <p:tgtEl>
                                          <p:spTgt spid="168"/>
                                        </p:tgtEl>
                                        <p:attrNameLst>
                                          <p:attrName>fill.on</p:attrName>
                                        </p:attrNameLst>
                                      </p:cBhvr>
                                      <p:to>
                                        <p:strVal val="true"/>
                                      </p:to>
                                    </p:set>
                                  </p:childTnLst>
                                  <p:subTnLst>
                                    <p:audio>
                                      <p:cMediaNode>
                                        <p:cTn display="0" masterRel="sameClick">
                                          <p:stCondLst>
                                            <p:cond evt="begin" delay="0">
                                              <p:tn val="39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8"/>
                  </p:tgtEl>
                </p:cond>
              </p:nextCondLst>
            </p:seq>
            <p:seq concurrent="1" nextAc="seek">
              <p:cTn id="402" restart="whenNotActive" fill="hold" evtFilter="cancelBubble" nodeType="interactiveSeq">
                <p:stCondLst>
                  <p:cond evt="onClick" delay="0">
                    <p:tgtEl>
                      <p:spTgt spid="169"/>
                    </p:tgtEl>
                  </p:cond>
                </p:stCondLst>
                <p:endSync evt="end" delay="0">
                  <p:rtn val="all"/>
                </p:endSync>
                <p:childTnLst>
                  <p:par>
                    <p:cTn id="403" fill="hold">
                      <p:stCondLst>
                        <p:cond delay="0"/>
                      </p:stCondLst>
                      <p:childTnLst>
                        <p:par>
                          <p:cTn id="404" fill="hold">
                            <p:stCondLst>
                              <p:cond delay="0"/>
                            </p:stCondLst>
                            <p:childTnLst>
                              <p:par>
                                <p:cTn id="4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06" dur="250" autoRev="1" fill="remove"/>
                                        <p:tgtEl>
                                          <p:spTgt spid="169"/>
                                        </p:tgtEl>
                                        <p:attrNameLst>
                                          <p:attrName>style.color</p:attrName>
                                        </p:attrNameLst>
                                      </p:cBhvr>
                                      <p:to>
                                        <a:srgbClr val="FF3399"/>
                                      </p:to>
                                    </p:animClr>
                                    <p:animClr clrSpc="rgb" dir="cw">
                                      <p:cBhvr>
                                        <p:cTn id="407" dur="250" autoRev="1" fill="remove"/>
                                        <p:tgtEl>
                                          <p:spTgt spid="169"/>
                                        </p:tgtEl>
                                        <p:attrNameLst>
                                          <p:attrName>fillcolor</p:attrName>
                                        </p:attrNameLst>
                                      </p:cBhvr>
                                      <p:to>
                                        <a:srgbClr val="FF3399"/>
                                      </p:to>
                                    </p:animClr>
                                    <p:set>
                                      <p:cBhvr>
                                        <p:cTn id="408" dur="250" autoRev="1" fill="remove"/>
                                        <p:tgtEl>
                                          <p:spTgt spid="169"/>
                                        </p:tgtEl>
                                        <p:attrNameLst>
                                          <p:attrName>fill.type</p:attrName>
                                        </p:attrNameLst>
                                      </p:cBhvr>
                                      <p:to>
                                        <p:strVal val="solid"/>
                                      </p:to>
                                    </p:set>
                                    <p:set>
                                      <p:cBhvr>
                                        <p:cTn id="409" dur="250" autoRev="1" fill="remove"/>
                                        <p:tgtEl>
                                          <p:spTgt spid="169"/>
                                        </p:tgtEl>
                                        <p:attrNameLst>
                                          <p:attrName>fill.on</p:attrName>
                                        </p:attrNameLst>
                                      </p:cBhvr>
                                      <p:to>
                                        <p:strVal val="true"/>
                                      </p:to>
                                    </p:set>
                                  </p:childTnLst>
                                  <p:subTnLst>
                                    <p:audio>
                                      <p:cMediaNode>
                                        <p:cTn display="0" masterRel="sameClick">
                                          <p:stCondLst>
                                            <p:cond evt="begin" delay="0">
                                              <p:tn val="40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9"/>
                  </p:tgtEl>
                </p:cond>
              </p:nextCondLst>
            </p:seq>
            <p:seq concurrent="1" nextAc="seek">
              <p:cTn id="410" restart="whenNotActive" fill="hold" evtFilter="cancelBubble" nodeType="interactiveSeq">
                <p:stCondLst>
                  <p:cond evt="onClick" delay="0">
                    <p:tgtEl>
                      <p:spTgt spid="170"/>
                    </p:tgtEl>
                  </p:cond>
                </p:stCondLst>
                <p:endSync evt="end" delay="0">
                  <p:rtn val="all"/>
                </p:endSync>
                <p:childTnLst>
                  <p:par>
                    <p:cTn id="411" fill="hold">
                      <p:stCondLst>
                        <p:cond delay="0"/>
                      </p:stCondLst>
                      <p:childTnLst>
                        <p:par>
                          <p:cTn id="412" fill="hold">
                            <p:stCondLst>
                              <p:cond delay="0"/>
                            </p:stCondLst>
                            <p:childTnLst>
                              <p:par>
                                <p:cTn id="4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4" dur="250" autoRev="1" fill="remove"/>
                                        <p:tgtEl>
                                          <p:spTgt spid="170"/>
                                        </p:tgtEl>
                                        <p:attrNameLst>
                                          <p:attrName>style.color</p:attrName>
                                        </p:attrNameLst>
                                      </p:cBhvr>
                                      <p:to>
                                        <a:srgbClr val="FF3399"/>
                                      </p:to>
                                    </p:animClr>
                                    <p:animClr clrSpc="rgb" dir="cw">
                                      <p:cBhvr>
                                        <p:cTn id="415" dur="250" autoRev="1" fill="remove"/>
                                        <p:tgtEl>
                                          <p:spTgt spid="170"/>
                                        </p:tgtEl>
                                        <p:attrNameLst>
                                          <p:attrName>fillcolor</p:attrName>
                                        </p:attrNameLst>
                                      </p:cBhvr>
                                      <p:to>
                                        <a:srgbClr val="FF3399"/>
                                      </p:to>
                                    </p:animClr>
                                    <p:set>
                                      <p:cBhvr>
                                        <p:cTn id="416" dur="250" autoRev="1" fill="remove"/>
                                        <p:tgtEl>
                                          <p:spTgt spid="170"/>
                                        </p:tgtEl>
                                        <p:attrNameLst>
                                          <p:attrName>fill.type</p:attrName>
                                        </p:attrNameLst>
                                      </p:cBhvr>
                                      <p:to>
                                        <p:strVal val="solid"/>
                                      </p:to>
                                    </p:set>
                                    <p:set>
                                      <p:cBhvr>
                                        <p:cTn id="417" dur="250" autoRev="1" fill="remove"/>
                                        <p:tgtEl>
                                          <p:spTgt spid="170"/>
                                        </p:tgtEl>
                                        <p:attrNameLst>
                                          <p:attrName>fill.on</p:attrName>
                                        </p:attrNameLst>
                                      </p:cBhvr>
                                      <p:to>
                                        <p:strVal val="true"/>
                                      </p:to>
                                    </p:set>
                                  </p:childTnLst>
                                  <p:subTnLst>
                                    <p:audio>
                                      <p:cMediaNode>
                                        <p:cTn display="0" masterRel="sameClick">
                                          <p:stCondLst>
                                            <p:cond evt="begin" delay="0">
                                              <p:tn val="41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70"/>
                  </p:tgtEl>
                </p:cond>
              </p:nextCondLst>
            </p:seq>
            <p:seq concurrent="1" nextAc="seek">
              <p:cTn id="418" restart="whenNotActive" fill="hold" evtFilter="cancelBubble" nodeType="interactiveSeq">
                <p:stCondLst>
                  <p:cond evt="onClick" delay="0">
                    <p:tgtEl>
                      <p:spTgt spid="171"/>
                    </p:tgtEl>
                  </p:cond>
                </p:stCondLst>
                <p:endSync evt="end" delay="0">
                  <p:rtn val="all"/>
                </p:endSync>
                <p:childTnLst>
                  <p:par>
                    <p:cTn id="419" fill="hold">
                      <p:stCondLst>
                        <p:cond delay="0"/>
                      </p:stCondLst>
                      <p:childTnLst>
                        <p:par>
                          <p:cTn id="420" fill="hold">
                            <p:stCondLst>
                              <p:cond delay="0"/>
                            </p:stCondLst>
                            <p:childTnLst>
                              <p:par>
                                <p:cTn id="4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22" dur="250" autoRev="1" fill="remove"/>
                                        <p:tgtEl>
                                          <p:spTgt spid="171"/>
                                        </p:tgtEl>
                                        <p:attrNameLst>
                                          <p:attrName>style.color</p:attrName>
                                        </p:attrNameLst>
                                      </p:cBhvr>
                                      <p:to>
                                        <a:srgbClr val="FF3399"/>
                                      </p:to>
                                    </p:animClr>
                                    <p:animClr clrSpc="rgb" dir="cw">
                                      <p:cBhvr>
                                        <p:cTn id="423" dur="250" autoRev="1" fill="remove"/>
                                        <p:tgtEl>
                                          <p:spTgt spid="171"/>
                                        </p:tgtEl>
                                        <p:attrNameLst>
                                          <p:attrName>fillcolor</p:attrName>
                                        </p:attrNameLst>
                                      </p:cBhvr>
                                      <p:to>
                                        <a:srgbClr val="FF3399"/>
                                      </p:to>
                                    </p:animClr>
                                    <p:set>
                                      <p:cBhvr>
                                        <p:cTn id="424" dur="250" autoRev="1" fill="remove"/>
                                        <p:tgtEl>
                                          <p:spTgt spid="171"/>
                                        </p:tgtEl>
                                        <p:attrNameLst>
                                          <p:attrName>fill.type</p:attrName>
                                        </p:attrNameLst>
                                      </p:cBhvr>
                                      <p:to>
                                        <p:strVal val="solid"/>
                                      </p:to>
                                    </p:set>
                                    <p:set>
                                      <p:cBhvr>
                                        <p:cTn id="425" dur="250" autoRev="1" fill="remove"/>
                                        <p:tgtEl>
                                          <p:spTgt spid="171"/>
                                        </p:tgtEl>
                                        <p:attrNameLst>
                                          <p:attrName>fill.on</p:attrName>
                                        </p:attrNameLst>
                                      </p:cBhvr>
                                      <p:to>
                                        <p:strVal val="true"/>
                                      </p:to>
                                    </p:set>
                                  </p:childTnLst>
                                  <p:subTnLst>
                                    <p:audio>
                                      <p:cMediaNode>
                                        <p:cTn display="0" masterRel="sameClick">
                                          <p:stCondLst>
                                            <p:cond evt="begin" delay="0">
                                              <p:tn val="42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71"/>
                  </p:tgtEl>
                </p:cond>
              </p:nextCondLst>
            </p:seq>
            <p:seq concurrent="1" nextAc="seek">
              <p:cTn id="426" restart="whenNotActive" fill="hold" evtFilter="cancelBubble" nodeType="interactiveSeq">
                <p:stCondLst>
                  <p:cond evt="onClick" delay="0">
                    <p:tgtEl>
                      <p:spTgt spid="172"/>
                    </p:tgtEl>
                  </p:cond>
                </p:stCondLst>
                <p:endSync evt="end" delay="0">
                  <p:rtn val="all"/>
                </p:endSync>
                <p:childTnLst>
                  <p:par>
                    <p:cTn id="427" fill="hold">
                      <p:stCondLst>
                        <p:cond delay="0"/>
                      </p:stCondLst>
                      <p:childTnLst>
                        <p:par>
                          <p:cTn id="428" fill="hold">
                            <p:stCondLst>
                              <p:cond delay="0"/>
                            </p:stCondLst>
                            <p:childTnLst>
                              <p:par>
                                <p:cTn id="4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0" dur="250" autoRev="1" fill="remove"/>
                                        <p:tgtEl>
                                          <p:spTgt spid="172"/>
                                        </p:tgtEl>
                                        <p:attrNameLst>
                                          <p:attrName>style.color</p:attrName>
                                        </p:attrNameLst>
                                      </p:cBhvr>
                                      <p:to>
                                        <a:srgbClr val="FF3399"/>
                                      </p:to>
                                    </p:animClr>
                                    <p:animClr clrSpc="rgb" dir="cw">
                                      <p:cBhvr>
                                        <p:cTn id="431" dur="250" autoRev="1" fill="remove"/>
                                        <p:tgtEl>
                                          <p:spTgt spid="172"/>
                                        </p:tgtEl>
                                        <p:attrNameLst>
                                          <p:attrName>fillcolor</p:attrName>
                                        </p:attrNameLst>
                                      </p:cBhvr>
                                      <p:to>
                                        <a:srgbClr val="FF3399"/>
                                      </p:to>
                                    </p:animClr>
                                    <p:set>
                                      <p:cBhvr>
                                        <p:cTn id="432" dur="250" autoRev="1" fill="remove"/>
                                        <p:tgtEl>
                                          <p:spTgt spid="172"/>
                                        </p:tgtEl>
                                        <p:attrNameLst>
                                          <p:attrName>fill.type</p:attrName>
                                        </p:attrNameLst>
                                      </p:cBhvr>
                                      <p:to>
                                        <p:strVal val="solid"/>
                                      </p:to>
                                    </p:set>
                                    <p:set>
                                      <p:cBhvr>
                                        <p:cTn id="433" dur="250" autoRev="1" fill="remove"/>
                                        <p:tgtEl>
                                          <p:spTgt spid="172"/>
                                        </p:tgtEl>
                                        <p:attrNameLst>
                                          <p:attrName>fill.on</p:attrName>
                                        </p:attrNameLst>
                                      </p:cBhvr>
                                      <p:to>
                                        <p:strVal val="true"/>
                                      </p:to>
                                    </p:set>
                                  </p:childTnLst>
                                  <p:subTnLst>
                                    <p:audio>
                                      <p:cMediaNode>
                                        <p:cTn display="0" masterRel="sameClick">
                                          <p:stCondLst>
                                            <p:cond evt="begin" delay="0">
                                              <p:tn val="42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72"/>
                  </p:tgtEl>
                </p:cond>
              </p:nextCondLst>
            </p:seq>
            <p:seq concurrent="1" nextAc="seek">
              <p:cTn id="434" restart="whenNotActive" fill="hold" evtFilter="cancelBubble" nodeType="interactiveSeq">
                <p:stCondLst>
                  <p:cond evt="onClick" delay="0">
                    <p:tgtEl>
                      <p:spTgt spid="173"/>
                    </p:tgtEl>
                  </p:cond>
                </p:stCondLst>
                <p:endSync evt="end" delay="0">
                  <p:rtn val="all"/>
                </p:endSync>
                <p:childTnLst>
                  <p:par>
                    <p:cTn id="435" fill="hold">
                      <p:stCondLst>
                        <p:cond delay="0"/>
                      </p:stCondLst>
                      <p:childTnLst>
                        <p:par>
                          <p:cTn id="436" fill="hold">
                            <p:stCondLst>
                              <p:cond delay="0"/>
                            </p:stCondLst>
                            <p:childTnLst>
                              <p:par>
                                <p:cTn id="4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8" dur="250" autoRev="1" fill="remove"/>
                                        <p:tgtEl>
                                          <p:spTgt spid="173"/>
                                        </p:tgtEl>
                                        <p:attrNameLst>
                                          <p:attrName>style.color</p:attrName>
                                        </p:attrNameLst>
                                      </p:cBhvr>
                                      <p:to>
                                        <a:srgbClr val="FF3399"/>
                                      </p:to>
                                    </p:animClr>
                                    <p:animClr clrSpc="rgb" dir="cw">
                                      <p:cBhvr>
                                        <p:cTn id="439" dur="250" autoRev="1" fill="remove"/>
                                        <p:tgtEl>
                                          <p:spTgt spid="173"/>
                                        </p:tgtEl>
                                        <p:attrNameLst>
                                          <p:attrName>fillcolor</p:attrName>
                                        </p:attrNameLst>
                                      </p:cBhvr>
                                      <p:to>
                                        <a:srgbClr val="FF3399"/>
                                      </p:to>
                                    </p:animClr>
                                    <p:set>
                                      <p:cBhvr>
                                        <p:cTn id="440" dur="250" autoRev="1" fill="remove"/>
                                        <p:tgtEl>
                                          <p:spTgt spid="173"/>
                                        </p:tgtEl>
                                        <p:attrNameLst>
                                          <p:attrName>fill.type</p:attrName>
                                        </p:attrNameLst>
                                      </p:cBhvr>
                                      <p:to>
                                        <p:strVal val="solid"/>
                                      </p:to>
                                    </p:set>
                                    <p:set>
                                      <p:cBhvr>
                                        <p:cTn id="441" dur="250" autoRev="1" fill="remove"/>
                                        <p:tgtEl>
                                          <p:spTgt spid="173"/>
                                        </p:tgtEl>
                                        <p:attrNameLst>
                                          <p:attrName>fill.on</p:attrName>
                                        </p:attrNameLst>
                                      </p:cBhvr>
                                      <p:to>
                                        <p:strVal val="true"/>
                                      </p:to>
                                    </p:set>
                                  </p:childTnLst>
                                  <p:subTnLst>
                                    <p:audio>
                                      <p:cMediaNode>
                                        <p:cTn display="0" masterRel="sameClick">
                                          <p:stCondLst>
                                            <p:cond evt="begin" delay="0">
                                              <p:tn val="43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73"/>
                  </p:tgtEl>
                </p:cond>
              </p:nextCondLst>
            </p:seq>
            <p:seq concurrent="1" nextAc="seek">
              <p:cTn id="442" restart="whenNotActive" fill="hold" evtFilter="cancelBubble" nodeType="interactiveSeq">
                <p:stCondLst>
                  <p:cond evt="onClick" delay="0">
                    <p:tgtEl>
                      <p:spTgt spid="174"/>
                    </p:tgtEl>
                  </p:cond>
                </p:stCondLst>
                <p:endSync evt="end" delay="0">
                  <p:rtn val="all"/>
                </p:endSync>
                <p:childTnLst>
                  <p:par>
                    <p:cTn id="443" fill="hold">
                      <p:stCondLst>
                        <p:cond delay="0"/>
                      </p:stCondLst>
                      <p:childTnLst>
                        <p:par>
                          <p:cTn id="444" fill="hold">
                            <p:stCondLst>
                              <p:cond delay="0"/>
                            </p:stCondLst>
                            <p:childTnLst>
                              <p:par>
                                <p:cTn id="4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46" dur="250" autoRev="1" fill="remove"/>
                                        <p:tgtEl>
                                          <p:spTgt spid="174"/>
                                        </p:tgtEl>
                                        <p:attrNameLst>
                                          <p:attrName>style.color</p:attrName>
                                        </p:attrNameLst>
                                      </p:cBhvr>
                                      <p:to>
                                        <a:srgbClr val="FF3399"/>
                                      </p:to>
                                    </p:animClr>
                                    <p:animClr clrSpc="rgb" dir="cw">
                                      <p:cBhvr>
                                        <p:cTn id="447" dur="250" autoRev="1" fill="remove"/>
                                        <p:tgtEl>
                                          <p:spTgt spid="174"/>
                                        </p:tgtEl>
                                        <p:attrNameLst>
                                          <p:attrName>fillcolor</p:attrName>
                                        </p:attrNameLst>
                                      </p:cBhvr>
                                      <p:to>
                                        <a:srgbClr val="FF3399"/>
                                      </p:to>
                                    </p:animClr>
                                    <p:set>
                                      <p:cBhvr>
                                        <p:cTn id="448" dur="250" autoRev="1" fill="remove"/>
                                        <p:tgtEl>
                                          <p:spTgt spid="174"/>
                                        </p:tgtEl>
                                        <p:attrNameLst>
                                          <p:attrName>fill.type</p:attrName>
                                        </p:attrNameLst>
                                      </p:cBhvr>
                                      <p:to>
                                        <p:strVal val="solid"/>
                                      </p:to>
                                    </p:set>
                                    <p:set>
                                      <p:cBhvr>
                                        <p:cTn id="449" dur="250" autoRev="1" fill="remove"/>
                                        <p:tgtEl>
                                          <p:spTgt spid="174"/>
                                        </p:tgtEl>
                                        <p:attrNameLst>
                                          <p:attrName>fill.on</p:attrName>
                                        </p:attrNameLst>
                                      </p:cBhvr>
                                      <p:to>
                                        <p:strVal val="true"/>
                                      </p:to>
                                    </p:set>
                                  </p:childTnLst>
                                  <p:subTnLst>
                                    <p:audio>
                                      <p:cMediaNode>
                                        <p:cTn display="0" masterRel="sameClick">
                                          <p:stCondLst>
                                            <p:cond evt="begin" delay="0">
                                              <p:tn val="44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74"/>
                  </p:tgtEl>
                </p:cond>
              </p:nextCondLst>
            </p:seq>
            <p:seq concurrent="1" nextAc="seek">
              <p:cTn id="450" restart="whenNotActive" fill="hold" evtFilter="cancelBubble" nodeType="interactiveSeq">
                <p:stCondLst>
                  <p:cond evt="onClick" delay="0">
                    <p:tgtEl>
                      <p:spTgt spid="175"/>
                    </p:tgtEl>
                  </p:cond>
                </p:stCondLst>
                <p:endSync evt="end" delay="0">
                  <p:rtn val="all"/>
                </p:endSync>
                <p:childTnLst>
                  <p:par>
                    <p:cTn id="451" fill="hold">
                      <p:stCondLst>
                        <p:cond delay="0"/>
                      </p:stCondLst>
                      <p:childTnLst>
                        <p:par>
                          <p:cTn id="452" fill="hold">
                            <p:stCondLst>
                              <p:cond delay="0"/>
                            </p:stCondLst>
                            <p:childTnLst>
                              <p:par>
                                <p:cTn id="4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4" dur="250" autoRev="1" fill="remove"/>
                                        <p:tgtEl>
                                          <p:spTgt spid="175"/>
                                        </p:tgtEl>
                                        <p:attrNameLst>
                                          <p:attrName>style.color</p:attrName>
                                        </p:attrNameLst>
                                      </p:cBhvr>
                                      <p:to>
                                        <a:srgbClr val="FF3399"/>
                                      </p:to>
                                    </p:animClr>
                                    <p:animClr clrSpc="rgb" dir="cw">
                                      <p:cBhvr>
                                        <p:cTn id="455" dur="250" autoRev="1" fill="remove"/>
                                        <p:tgtEl>
                                          <p:spTgt spid="175"/>
                                        </p:tgtEl>
                                        <p:attrNameLst>
                                          <p:attrName>fillcolor</p:attrName>
                                        </p:attrNameLst>
                                      </p:cBhvr>
                                      <p:to>
                                        <a:srgbClr val="FF3399"/>
                                      </p:to>
                                    </p:animClr>
                                    <p:set>
                                      <p:cBhvr>
                                        <p:cTn id="456" dur="250" autoRev="1" fill="remove"/>
                                        <p:tgtEl>
                                          <p:spTgt spid="175"/>
                                        </p:tgtEl>
                                        <p:attrNameLst>
                                          <p:attrName>fill.type</p:attrName>
                                        </p:attrNameLst>
                                      </p:cBhvr>
                                      <p:to>
                                        <p:strVal val="solid"/>
                                      </p:to>
                                    </p:set>
                                    <p:set>
                                      <p:cBhvr>
                                        <p:cTn id="457" dur="250" autoRev="1" fill="remove"/>
                                        <p:tgtEl>
                                          <p:spTgt spid="175"/>
                                        </p:tgtEl>
                                        <p:attrNameLst>
                                          <p:attrName>fill.on</p:attrName>
                                        </p:attrNameLst>
                                      </p:cBhvr>
                                      <p:to>
                                        <p:strVal val="true"/>
                                      </p:to>
                                    </p:set>
                                  </p:childTnLst>
                                  <p:subTnLst>
                                    <p:audio>
                                      <p:cMediaNode>
                                        <p:cTn display="0" masterRel="sameClick">
                                          <p:stCondLst>
                                            <p:cond evt="begin" delay="0">
                                              <p:tn val="45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75"/>
                  </p:tgtEl>
                </p:cond>
              </p:nextCondLst>
            </p:seq>
            <p:seq concurrent="1" nextAc="seek">
              <p:cTn id="458" restart="whenNotActive" fill="hold" evtFilter="cancelBubble" nodeType="interactiveSeq">
                <p:stCondLst>
                  <p:cond evt="onClick" delay="0">
                    <p:tgtEl>
                      <p:spTgt spid="176"/>
                    </p:tgtEl>
                  </p:cond>
                </p:stCondLst>
                <p:endSync evt="end" delay="0">
                  <p:rtn val="all"/>
                </p:endSync>
                <p:childTnLst>
                  <p:par>
                    <p:cTn id="459" fill="hold">
                      <p:stCondLst>
                        <p:cond delay="0"/>
                      </p:stCondLst>
                      <p:childTnLst>
                        <p:par>
                          <p:cTn id="460" fill="hold">
                            <p:stCondLst>
                              <p:cond delay="0"/>
                            </p:stCondLst>
                            <p:childTnLst>
                              <p:par>
                                <p:cTn id="4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2" dur="250" autoRev="1" fill="remove"/>
                                        <p:tgtEl>
                                          <p:spTgt spid="176"/>
                                        </p:tgtEl>
                                        <p:attrNameLst>
                                          <p:attrName>style.color</p:attrName>
                                        </p:attrNameLst>
                                      </p:cBhvr>
                                      <p:to>
                                        <a:srgbClr val="FF3399"/>
                                      </p:to>
                                    </p:animClr>
                                    <p:animClr clrSpc="rgb" dir="cw">
                                      <p:cBhvr>
                                        <p:cTn id="463" dur="250" autoRev="1" fill="remove"/>
                                        <p:tgtEl>
                                          <p:spTgt spid="176"/>
                                        </p:tgtEl>
                                        <p:attrNameLst>
                                          <p:attrName>fillcolor</p:attrName>
                                        </p:attrNameLst>
                                      </p:cBhvr>
                                      <p:to>
                                        <a:srgbClr val="FF3399"/>
                                      </p:to>
                                    </p:animClr>
                                    <p:set>
                                      <p:cBhvr>
                                        <p:cTn id="464" dur="250" autoRev="1" fill="remove"/>
                                        <p:tgtEl>
                                          <p:spTgt spid="176"/>
                                        </p:tgtEl>
                                        <p:attrNameLst>
                                          <p:attrName>fill.type</p:attrName>
                                        </p:attrNameLst>
                                      </p:cBhvr>
                                      <p:to>
                                        <p:strVal val="solid"/>
                                      </p:to>
                                    </p:set>
                                    <p:set>
                                      <p:cBhvr>
                                        <p:cTn id="465" dur="250" autoRev="1" fill="remove"/>
                                        <p:tgtEl>
                                          <p:spTgt spid="176"/>
                                        </p:tgtEl>
                                        <p:attrNameLst>
                                          <p:attrName>fill.on</p:attrName>
                                        </p:attrNameLst>
                                      </p:cBhvr>
                                      <p:to>
                                        <p:strVal val="true"/>
                                      </p:to>
                                    </p:set>
                                  </p:childTnLst>
                                  <p:subTnLst>
                                    <p:audio>
                                      <p:cMediaNode>
                                        <p:cTn display="0" masterRel="sameClick">
                                          <p:stCondLst>
                                            <p:cond evt="begin" delay="0">
                                              <p:tn val="46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76"/>
                  </p:tgtEl>
                </p:cond>
              </p:nextCondLst>
            </p:seq>
            <p:seq concurrent="1" nextAc="seek">
              <p:cTn id="466" restart="whenNotActive" fill="hold" evtFilter="cancelBubble" nodeType="interactiveSeq">
                <p:stCondLst>
                  <p:cond evt="onClick" delay="0">
                    <p:tgtEl>
                      <p:spTgt spid="177"/>
                    </p:tgtEl>
                  </p:cond>
                </p:stCondLst>
                <p:endSync evt="end" delay="0">
                  <p:rtn val="all"/>
                </p:endSync>
                <p:childTnLst>
                  <p:par>
                    <p:cTn id="467" fill="hold">
                      <p:stCondLst>
                        <p:cond delay="0"/>
                      </p:stCondLst>
                      <p:childTnLst>
                        <p:par>
                          <p:cTn id="468" fill="hold">
                            <p:stCondLst>
                              <p:cond delay="0"/>
                            </p:stCondLst>
                            <p:childTnLst>
                              <p:par>
                                <p:cTn id="4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0" dur="250" autoRev="1" fill="remove"/>
                                        <p:tgtEl>
                                          <p:spTgt spid="177"/>
                                        </p:tgtEl>
                                        <p:attrNameLst>
                                          <p:attrName>style.color</p:attrName>
                                        </p:attrNameLst>
                                      </p:cBhvr>
                                      <p:to>
                                        <a:srgbClr val="FF3399"/>
                                      </p:to>
                                    </p:animClr>
                                    <p:animClr clrSpc="rgb" dir="cw">
                                      <p:cBhvr>
                                        <p:cTn id="471" dur="250" autoRev="1" fill="remove"/>
                                        <p:tgtEl>
                                          <p:spTgt spid="177"/>
                                        </p:tgtEl>
                                        <p:attrNameLst>
                                          <p:attrName>fillcolor</p:attrName>
                                        </p:attrNameLst>
                                      </p:cBhvr>
                                      <p:to>
                                        <a:srgbClr val="FF3399"/>
                                      </p:to>
                                    </p:animClr>
                                    <p:set>
                                      <p:cBhvr>
                                        <p:cTn id="472" dur="250" autoRev="1" fill="remove"/>
                                        <p:tgtEl>
                                          <p:spTgt spid="177"/>
                                        </p:tgtEl>
                                        <p:attrNameLst>
                                          <p:attrName>fill.type</p:attrName>
                                        </p:attrNameLst>
                                      </p:cBhvr>
                                      <p:to>
                                        <p:strVal val="solid"/>
                                      </p:to>
                                    </p:set>
                                    <p:set>
                                      <p:cBhvr>
                                        <p:cTn id="473" dur="250" autoRev="1" fill="remove"/>
                                        <p:tgtEl>
                                          <p:spTgt spid="177"/>
                                        </p:tgtEl>
                                        <p:attrNameLst>
                                          <p:attrName>fill.on</p:attrName>
                                        </p:attrNameLst>
                                      </p:cBhvr>
                                      <p:to>
                                        <p:strVal val="true"/>
                                      </p:to>
                                    </p:set>
                                  </p:childTnLst>
                                  <p:subTnLst>
                                    <p:audio>
                                      <p:cMediaNode>
                                        <p:cTn display="0" masterRel="sameClick">
                                          <p:stCondLst>
                                            <p:cond evt="begin" delay="0">
                                              <p:tn val="46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77"/>
                  </p:tgtEl>
                </p:cond>
              </p:nextCondLst>
            </p:seq>
            <p:seq concurrent="1" nextAc="seek">
              <p:cTn id="474" restart="whenNotActive" fill="hold" evtFilter="cancelBubble" nodeType="interactiveSeq">
                <p:stCondLst>
                  <p:cond evt="onClick" delay="0">
                    <p:tgtEl>
                      <p:spTgt spid="178"/>
                    </p:tgtEl>
                  </p:cond>
                </p:stCondLst>
                <p:endSync evt="end" delay="0">
                  <p:rtn val="all"/>
                </p:endSync>
                <p:childTnLst>
                  <p:par>
                    <p:cTn id="475" fill="hold">
                      <p:stCondLst>
                        <p:cond delay="0"/>
                      </p:stCondLst>
                      <p:childTnLst>
                        <p:par>
                          <p:cTn id="476" fill="hold">
                            <p:stCondLst>
                              <p:cond delay="0"/>
                            </p:stCondLst>
                            <p:childTnLst>
                              <p:par>
                                <p:cTn id="4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8" dur="250" autoRev="1" fill="remove"/>
                                        <p:tgtEl>
                                          <p:spTgt spid="178"/>
                                        </p:tgtEl>
                                        <p:attrNameLst>
                                          <p:attrName>style.color</p:attrName>
                                        </p:attrNameLst>
                                      </p:cBhvr>
                                      <p:to>
                                        <a:srgbClr val="FF3399"/>
                                      </p:to>
                                    </p:animClr>
                                    <p:animClr clrSpc="rgb" dir="cw">
                                      <p:cBhvr>
                                        <p:cTn id="479" dur="250" autoRev="1" fill="remove"/>
                                        <p:tgtEl>
                                          <p:spTgt spid="178"/>
                                        </p:tgtEl>
                                        <p:attrNameLst>
                                          <p:attrName>fillcolor</p:attrName>
                                        </p:attrNameLst>
                                      </p:cBhvr>
                                      <p:to>
                                        <a:srgbClr val="FF3399"/>
                                      </p:to>
                                    </p:animClr>
                                    <p:set>
                                      <p:cBhvr>
                                        <p:cTn id="480" dur="250" autoRev="1" fill="remove"/>
                                        <p:tgtEl>
                                          <p:spTgt spid="178"/>
                                        </p:tgtEl>
                                        <p:attrNameLst>
                                          <p:attrName>fill.type</p:attrName>
                                        </p:attrNameLst>
                                      </p:cBhvr>
                                      <p:to>
                                        <p:strVal val="solid"/>
                                      </p:to>
                                    </p:set>
                                    <p:set>
                                      <p:cBhvr>
                                        <p:cTn id="481" dur="250" autoRev="1" fill="remove"/>
                                        <p:tgtEl>
                                          <p:spTgt spid="178"/>
                                        </p:tgtEl>
                                        <p:attrNameLst>
                                          <p:attrName>fill.on</p:attrName>
                                        </p:attrNameLst>
                                      </p:cBhvr>
                                      <p:to>
                                        <p:strVal val="true"/>
                                      </p:to>
                                    </p:set>
                                  </p:childTnLst>
                                  <p:subTnLst>
                                    <p:audio>
                                      <p:cMediaNode>
                                        <p:cTn display="0" masterRel="sameClick">
                                          <p:stCondLst>
                                            <p:cond evt="begin" delay="0">
                                              <p:tn val="47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78"/>
                  </p:tgtEl>
                </p:cond>
              </p:nextCondLst>
            </p:seq>
            <p:seq concurrent="1" nextAc="seek">
              <p:cTn id="482" restart="whenNotActive" fill="hold" evtFilter="cancelBubble" nodeType="interactiveSeq">
                <p:stCondLst>
                  <p:cond evt="onClick" delay="0">
                    <p:tgtEl>
                      <p:spTgt spid="179"/>
                    </p:tgtEl>
                  </p:cond>
                </p:stCondLst>
                <p:endSync evt="end" delay="0">
                  <p:rtn val="all"/>
                </p:endSync>
                <p:childTnLst>
                  <p:par>
                    <p:cTn id="483" fill="hold">
                      <p:stCondLst>
                        <p:cond delay="0"/>
                      </p:stCondLst>
                      <p:childTnLst>
                        <p:par>
                          <p:cTn id="484" fill="hold">
                            <p:stCondLst>
                              <p:cond delay="0"/>
                            </p:stCondLst>
                            <p:childTnLst>
                              <p:par>
                                <p:cTn id="4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86" dur="250" autoRev="1" fill="remove"/>
                                        <p:tgtEl>
                                          <p:spTgt spid="179"/>
                                        </p:tgtEl>
                                        <p:attrNameLst>
                                          <p:attrName>style.color</p:attrName>
                                        </p:attrNameLst>
                                      </p:cBhvr>
                                      <p:to>
                                        <a:srgbClr val="FF3399"/>
                                      </p:to>
                                    </p:animClr>
                                    <p:animClr clrSpc="rgb" dir="cw">
                                      <p:cBhvr>
                                        <p:cTn id="487" dur="250" autoRev="1" fill="remove"/>
                                        <p:tgtEl>
                                          <p:spTgt spid="179"/>
                                        </p:tgtEl>
                                        <p:attrNameLst>
                                          <p:attrName>fillcolor</p:attrName>
                                        </p:attrNameLst>
                                      </p:cBhvr>
                                      <p:to>
                                        <a:srgbClr val="FF3399"/>
                                      </p:to>
                                    </p:animClr>
                                    <p:set>
                                      <p:cBhvr>
                                        <p:cTn id="488" dur="250" autoRev="1" fill="remove"/>
                                        <p:tgtEl>
                                          <p:spTgt spid="179"/>
                                        </p:tgtEl>
                                        <p:attrNameLst>
                                          <p:attrName>fill.type</p:attrName>
                                        </p:attrNameLst>
                                      </p:cBhvr>
                                      <p:to>
                                        <p:strVal val="solid"/>
                                      </p:to>
                                    </p:set>
                                    <p:set>
                                      <p:cBhvr>
                                        <p:cTn id="489" dur="250" autoRev="1" fill="remove"/>
                                        <p:tgtEl>
                                          <p:spTgt spid="179"/>
                                        </p:tgtEl>
                                        <p:attrNameLst>
                                          <p:attrName>fill.on</p:attrName>
                                        </p:attrNameLst>
                                      </p:cBhvr>
                                      <p:to>
                                        <p:strVal val="true"/>
                                      </p:to>
                                    </p:set>
                                  </p:childTnLst>
                                  <p:subTnLst>
                                    <p:audio>
                                      <p:cMediaNode>
                                        <p:cTn display="0" masterRel="sameClick">
                                          <p:stCondLst>
                                            <p:cond evt="begin" delay="0">
                                              <p:tn val="48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79"/>
                  </p:tgtEl>
                </p:cond>
              </p:nextCondLst>
            </p:seq>
            <p:seq concurrent="1" nextAc="seek">
              <p:cTn id="490" restart="whenNotActive" fill="hold" evtFilter="cancelBubble" nodeType="interactiveSeq">
                <p:stCondLst>
                  <p:cond evt="onClick" delay="0">
                    <p:tgtEl>
                      <p:spTgt spid="180"/>
                    </p:tgtEl>
                  </p:cond>
                </p:stCondLst>
                <p:endSync evt="end" delay="0">
                  <p:rtn val="all"/>
                </p:endSync>
                <p:childTnLst>
                  <p:par>
                    <p:cTn id="491" fill="hold">
                      <p:stCondLst>
                        <p:cond delay="0"/>
                      </p:stCondLst>
                      <p:childTnLst>
                        <p:par>
                          <p:cTn id="492" fill="hold">
                            <p:stCondLst>
                              <p:cond delay="0"/>
                            </p:stCondLst>
                            <p:childTnLst>
                              <p:par>
                                <p:cTn id="4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4" dur="250" autoRev="1" fill="remove"/>
                                        <p:tgtEl>
                                          <p:spTgt spid="180"/>
                                        </p:tgtEl>
                                        <p:attrNameLst>
                                          <p:attrName>style.color</p:attrName>
                                        </p:attrNameLst>
                                      </p:cBhvr>
                                      <p:to>
                                        <a:srgbClr val="FF3399"/>
                                      </p:to>
                                    </p:animClr>
                                    <p:animClr clrSpc="rgb" dir="cw">
                                      <p:cBhvr>
                                        <p:cTn id="495" dur="250" autoRev="1" fill="remove"/>
                                        <p:tgtEl>
                                          <p:spTgt spid="180"/>
                                        </p:tgtEl>
                                        <p:attrNameLst>
                                          <p:attrName>fillcolor</p:attrName>
                                        </p:attrNameLst>
                                      </p:cBhvr>
                                      <p:to>
                                        <a:srgbClr val="FF3399"/>
                                      </p:to>
                                    </p:animClr>
                                    <p:set>
                                      <p:cBhvr>
                                        <p:cTn id="496" dur="250" autoRev="1" fill="remove"/>
                                        <p:tgtEl>
                                          <p:spTgt spid="180"/>
                                        </p:tgtEl>
                                        <p:attrNameLst>
                                          <p:attrName>fill.type</p:attrName>
                                        </p:attrNameLst>
                                      </p:cBhvr>
                                      <p:to>
                                        <p:strVal val="solid"/>
                                      </p:to>
                                    </p:set>
                                    <p:set>
                                      <p:cBhvr>
                                        <p:cTn id="497" dur="250" autoRev="1" fill="remove"/>
                                        <p:tgtEl>
                                          <p:spTgt spid="180"/>
                                        </p:tgtEl>
                                        <p:attrNameLst>
                                          <p:attrName>fill.on</p:attrName>
                                        </p:attrNameLst>
                                      </p:cBhvr>
                                      <p:to>
                                        <p:strVal val="true"/>
                                      </p:to>
                                    </p:set>
                                  </p:childTnLst>
                                  <p:subTnLst>
                                    <p:audio>
                                      <p:cMediaNode>
                                        <p:cTn display="0" masterRel="sameClick">
                                          <p:stCondLst>
                                            <p:cond evt="begin" delay="0">
                                              <p:tn val="49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80"/>
                  </p:tgtEl>
                </p:cond>
              </p:nextCondLst>
            </p:seq>
            <p:seq concurrent="1" nextAc="seek">
              <p:cTn id="498" restart="whenNotActive" fill="hold" evtFilter="cancelBubble" nodeType="interactiveSeq">
                <p:stCondLst>
                  <p:cond evt="onClick" delay="0">
                    <p:tgtEl>
                      <p:spTgt spid="181"/>
                    </p:tgtEl>
                  </p:cond>
                </p:stCondLst>
                <p:endSync evt="end" delay="0">
                  <p:rtn val="all"/>
                </p:endSync>
                <p:childTnLst>
                  <p:par>
                    <p:cTn id="499" fill="hold">
                      <p:stCondLst>
                        <p:cond delay="0"/>
                      </p:stCondLst>
                      <p:childTnLst>
                        <p:par>
                          <p:cTn id="500" fill="hold">
                            <p:stCondLst>
                              <p:cond delay="0"/>
                            </p:stCondLst>
                            <p:childTnLst>
                              <p:par>
                                <p:cTn id="5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02" dur="250" autoRev="1" fill="remove"/>
                                        <p:tgtEl>
                                          <p:spTgt spid="181"/>
                                        </p:tgtEl>
                                        <p:attrNameLst>
                                          <p:attrName>style.color</p:attrName>
                                        </p:attrNameLst>
                                      </p:cBhvr>
                                      <p:to>
                                        <a:srgbClr val="FF3399"/>
                                      </p:to>
                                    </p:animClr>
                                    <p:animClr clrSpc="rgb" dir="cw">
                                      <p:cBhvr>
                                        <p:cTn id="503" dur="250" autoRev="1" fill="remove"/>
                                        <p:tgtEl>
                                          <p:spTgt spid="181"/>
                                        </p:tgtEl>
                                        <p:attrNameLst>
                                          <p:attrName>fillcolor</p:attrName>
                                        </p:attrNameLst>
                                      </p:cBhvr>
                                      <p:to>
                                        <a:srgbClr val="FF3399"/>
                                      </p:to>
                                    </p:animClr>
                                    <p:set>
                                      <p:cBhvr>
                                        <p:cTn id="504" dur="250" autoRev="1" fill="remove"/>
                                        <p:tgtEl>
                                          <p:spTgt spid="181"/>
                                        </p:tgtEl>
                                        <p:attrNameLst>
                                          <p:attrName>fill.type</p:attrName>
                                        </p:attrNameLst>
                                      </p:cBhvr>
                                      <p:to>
                                        <p:strVal val="solid"/>
                                      </p:to>
                                    </p:set>
                                    <p:set>
                                      <p:cBhvr>
                                        <p:cTn id="505" dur="250" autoRev="1" fill="remove"/>
                                        <p:tgtEl>
                                          <p:spTgt spid="181"/>
                                        </p:tgtEl>
                                        <p:attrNameLst>
                                          <p:attrName>fill.on</p:attrName>
                                        </p:attrNameLst>
                                      </p:cBhvr>
                                      <p:to>
                                        <p:strVal val="true"/>
                                      </p:to>
                                    </p:set>
                                  </p:childTnLst>
                                  <p:subTnLst>
                                    <p:audio>
                                      <p:cMediaNode>
                                        <p:cTn display="0" masterRel="sameClick">
                                          <p:stCondLst>
                                            <p:cond evt="begin" delay="0">
                                              <p:tn val="50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81"/>
                  </p:tgtEl>
                </p:cond>
              </p:nextCondLst>
            </p:seq>
            <p:seq concurrent="1" nextAc="seek">
              <p:cTn id="506" restart="whenNotActive" fill="hold" evtFilter="cancelBubble" nodeType="interactiveSeq">
                <p:stCondLst>
                  <p:cond evt="onClick" delay="0">
                    <p:tgtEl>
                      <p:spTgt spid="182"/>
                    </p:tgtEl>
                  </p:cond>
                </p:stCondLst>
                <p:endSync evt="end" delay="0">
                  <p:rtn val="all"/>
                </p:endSync>
                <p:childTnLst>
                  <p:par>
                    <p:cTn id="507" fill="hold">
                      <p:stCondLst>
                        <p:cond delay="0"/>
                      </p:stCondLst>
                      <p:childTnLst>
                        <p:par>
                          <p:cTn id="508" fill="hold">
                            <p:stCondLst>
                              <p:cond delay="0"/>
                            </p:stCondLst>
                            <p:childTnLst>
                              <p:par>
                                <p:cTn id="5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0" dur="250" autoRev="1" fill="remove"/>
                                        <p:tgtEl>
                                          <p:spTgt spid="182"/>
                                        </p:tgtEl>
                                        <p:attrNameLst>
                                          <p:attrName>style.color</p:attrName>
                                        </p:attrNameLst>
                                      </p:cBhvr>
                                      <p:to>
                                        <a:srgbClr val="FF3399"/>
                                      </p:to>
                                    </p:animClr>
                                    <p:animClr clrSpc="rgb" dir="cw">
                                      <p:cBhvr>
                                        <p:cTn id="511" dur="250" autoRev="1" fill="remove"/>
                                        <p:tgtEl>
                                          <p:spTgt spid="182"/>
                                        </p:tgtEl>
                                        <p:attrNameLst>
                                          <p:attrName>fillcolor</p:attrName>
                                        </p:attrNameLst>
                                      </p:cBhvr>
                                      <p:to>
                                        <a:srgbClr val="FF3399"/>
                                      </p:to>
                                    </p:animClr>
                                    <p:set>
                                      <p:cBhvr>
                                        <p:cTn id="512" dur="250" autoRev="1" fill="remove"/>
                                        <p:tgtEl>
                                          <p:spTgt spid="182"/>
                                        </p:tgtEl>
                                        <p:attrNameLst>
                                          <p:attrName>fill.type</p:attrName>
                                        </p:attrNameLst>
                                      </p:cBhvr>
                                      <p:to>
                                        <p:strVal val="solid"/>
                                      </p:to>
                                    </p:set>
                                    <p:set>
                                      <p:cBhvr>
                                        <p:cTn id="513" dur="250" autoRev="1" fill="remove"/>
                                        <p:tgtEl>
                                          <p:spTgt spid="182"/>
                                        </p:tgtEl>
                                        <p:attrNameLst>
                                          <p:attrName>fill.on</p:attrName>
                                        </p:attrNameLst>
                                      </p:cBhvr>
                                      <p:to>
                                        <p:strVal val="true"/>
                                      </p:to>
                                    </p:set>
                                  </p:childTnLst>
                                  <p:subTnLst>
                                    <p:audio>
                                      <p:cMediaNode>
                                        <p:cTn display="0" masterRel="sameClick">
                                          <p:stCondLst>
                                            <p:cond evt="begin" delay="0">
                                              <p:tn val="50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82"/>
                  </p:tgtEl>
                </p:cond>
              </p:nextCondLst>
            </p:seq>
            <p:seq concurrent="1" nextAc="seek">
              <p:cTn id="514" restart="whenNotActive" fill="hold" evtFilter="cancelBubble" nodeType="interactiveSeq">
                <p:stCondLst>
                  <p:cond evt="onClick" delay="0">
                    <p:tgtEl>
                      <p:spTgt spid="183"/>
                    </p:tgtEl>
                  </p:cond>
                </p:stCondLst>
                <p:endSync evt="end" delay="0">
                  <p:rtn val="all"/>
                </p:endSync>
                <p:childTnLst>
                  <p:par>
                    <p:cTn id="515" fill="hold">
                      <p:stCondLst>
                        <p:cond delay="0"/>
                      </p:stCondLst>
                      <p:childTnLst>
                        <p:par>
                          <p:cTn id="516" fill="hold">
                            <p:stCondLst>
                              <p:cond delay="0"/>
                            </p:stCondLst>
                            <p:childTnLst>
                              <p:par>
                                <p:cTn id="5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8" dur="250" autoRev="1" fill="remove"/>
                                        <p:tgtEl>
                                          <p:spTgt spid="183"/>
                                        </p:tgtEl>
                                        <p:attrNameLst>
                                          <p:attrName>style.color</p:attrName>
                                        </p:attrNameLst>
                                      </p:cBhvr>
                                      <p:to>
                                        <a:srgbClr val="FF3399"/>
                                      </p:to>
                                    </p:animClr>
                                    <p:animClr clrSpc="rgb" dir="cw">
                                      <p:cBhvr>
                                        <p:cTn id="519" dur="250" autoRev="1" fill="remove"/>
                                        <p:tgtEl>
                                          <p:spTgt spid="183"/>
                                        </p:tgtEl>
                                        <p:attrNameLst>
                                          <p:attrName>fillcolor</p:attrName>
                                        </p:attrNameLst>
                                      </p:cBhvr>
                                      <p:to>
                                        <a:srgbClr val="FF3399"/>
                                      </p:to>
                                    </p:animClr>
                                    <p:set>
                                      <p:cBhvr>
                                        <p:cTn id="520" dur="250" autoRev="1" fill="remove"/>
                                        <p:tgtEl>
                                          <p:spTgt spid="183"/>
                                        </p:tgtEl>
                                        <p:attrNameLst>
                                          <p:attrName>fill.type</p:attrName>
                                        </p:attrNameLst>
                                      </p:cBhvr>
                                      <p:to>
                                        <p:strVal val="solid"/>
                                      </p:to>
                                    </p:set>
                                    <p:set>
                                      <p:cBhvr>
                                        <p:cTn id="521" dur="250" autoRev="1" fill="remove"/>
                                        <p:tgtEl>
                                          <p:spTgt spid="183"/>
                                        </p:tgtEl>
                                        <p:attrNameLst>
                                          <p:attrName>fill.on</p:attrName>
                                        </p:attrNameLst>
                                      </p:cBhvr>
                                      <p:to>
                                        <p:strVal val="true"/>
                                      </p:to>
                                    </p:set>
                                  </p:childTnLst>
                                  <p:subTnLst>
                                    <p:audio>
                                      <p:cMediaNode>
                                        <p:cTn display="0" masterRel="sameClick">
                                          <p:stCondLst>
                                            <p:cond evt="begin" delay="0">
                                              <p:tn val="51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83"/>
                  </p:tgtEl>
                </p:cond>
              </p:nextCondLst>
            </p:seq>
            <p:seq concurrent="1" nextAc="seek">
              <p:cTn id="522" restart="whenNotActive" fill="hold" evtFilter="cancelBubble" nodeType="interactiveSeq">
                <p:stCondLst>
                  <p:cond evt="onClick" delay="0">
                    <p:tgtEl>
                      <p:spTgt spid="184"/>
                    </p:tgtEl>
                  </p:cond>
                </p:stCondLst>
                <p:endSync evt="end" delay="0">
                  <p:rtn val="all"/>
                </p:endSync>
                <p:childTnLst>
                  <p:par>
                    <p:cTn id="523" fill="hold">
                      <p:stCondLst>
                        <p:cond delay="0"/>
                      </p:stCondLst>
                      <p:childTnLst>
                        <p:par>
                          <p:cTn id="524" fill="hold">
                            <p:stCondLst>
                              <p:cond delay="0"/>
                            </p:stCondLst>
                            <p:childTnLst>
                              <p:par>
                                <p:cTn id="5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26" dur="250" autoRev="1" fill="remove"/>
                                        <p:tgtEl>
                                          <p:spTgt spid="184"/>
                                        </p:tgtEl>
                                        <p:attrNameLst>
                                          <p:attrName>style.color</p:attrName>
                                        </p:attrNameLst>
                                      </p:cBhvr>
                                      <p:to>
                                        <a:srgbClr val="FF3399"/>
                                      </p:to>
                                    </p:animClr>
                                    <p:animClr clrSpc="rgb" dir="cw">
                                      <p:cBhvr>
                                        <p:cTn id="527" dur="250" autoRev="1" fill="remove"/>
                                        <p:tgtEl>
                                          <p:spTgt spid="184"/>
                                        </p:tgtEl>
                                        <p:attrNameLst>
                                          <p:attrName>fillcolor</p:attrName>
                                        </p:attrNameLst>
                                      </p:cBhvr>
                                      <p:to>
                                        <a:srgbClr val="FF3399"/>
                                      </p:to>
                                    </p:animClr>
                                    <p:set>
                                      <p:cBhvr>
                                        <p:cTn id="528" dur="250" autoRev="1" fill="remove"/>
                                        <p:tgtEl>
                                          <p:spTgt spid="184"/>
                                        </p:tgtEl>
                                        <p:attrNameLst>
                                          <p:attrName>fill.type</p:attrName>
                                        </p:attrNameLst>
                                      </p:cBhvr>
                                      <p:to>
                                        <p:strVal val="solid"/>
                                      </p:to>
                                    </p:set>
                                    <p:set>
                                      <p:cBhvr>
                                        <p:cTn id="529" dur="250" autoRev="1" fill="remove"/>
                                        <p:tgtEl>
                                          <p:spTgt spid="184"/>
                                        </p:tgtEl>
                                        <p:attrNameLst>
                                          <p:attrName>fill.on</p:attrName>
                                        </p:attrNameLst>
                                      </p:cBhvr>
                                      <p:to>
                                        <p:strVal val="true"/>
                                      </p:to>
                                    </p:set>
                                  </p:childTnLst>
                                  <p:subTnLst>
                                    <p:audio>
                                      <p:cMediaNode>
                                        <p:cTn display="0" masterRel="sameClick">
                                          <p:stCondLst>
                                            <p:cond evt="begin" delay="0">
                                              <p:tn val="52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84"/>
                  </p:tgtEl>
                </p:cond>
              </p:nextCondLst>
            </p:seq>
            <p:seq concurrent="1" nextAc="seek">
              <p:cTn id="530" restart="whenNotActive" fill="hold" evtFilter="cancelBubble" nodeType="interactiveSeq">
                <p:stCondLst>
                  <p:cond evt="onClick" delay="0">
                    <p:tgtEl>
                      <p:spTgt spid="185"/>
                    </p:tgtEl>
                  </p:cond>
                </p:stCondLst>
                <p:endSync evt="end" delay="0">
                  <p:rtn val="all"/>
                </p:endSync>
                <p:childTnLst>
                  <p:par>
                    <p:cTn id="531" fill="hold">
                      <p:stCondLst>
                        <p:cond delay="0"/>
                      </p:stCondLst>
                      <p:childTnLst>
                        <p:par>
                          <p:cTn id="532" fill="hold">
                            <p:stCondLst>
                              <p:cond delay="0"/>
                            </p:stCondLst>
                            <p:childTnLst>
                              <p:par>
                                <p:cTn id="5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4" dur="250" autoRev="1" fill="remove"/>
                                        <p:tgtEl>
                                          <p:spTgt spid="185"/>
                                        </p:tgtEl>
                                        <p:attrNameLst>
                                          <p:attrName>style.color</p:attrName>
                                        </p:attrNameLst>
                                      </p:cBhvr>
                                      <p:to>
                                        <a:srgbClr val="FF3399"/>
                                      </p:to>
                                    </p:animClr>
                                    <p:animClr clrSpc="rgb" dir="cw">
                                      <p:cBhvr>
                                        <p:cTn id="535" dur="250" autoRev="1" fill="remove"/>
                                        <p:tgtEl>
                                          <p:spTgt spid="185"/>
                                        </p:tgtEl>
                                        <p:attrNameLst>
                                          <p:attrName>fillcolor</p:attrName>
                                        </p:attrNameLst>
                                      </p:cBhvr>
                                      <p:to>
                                        <a:srgbClr val="FF3399"/>
                                      </p:to>
                                    </p:animClr>
                                    <p:set>
                                      <p:cBhvr>
                                        <p:cTn id="536" dur="250" autoRev="1" fill="remove"/>
                                        <p:tgtEl>
                                          <p:spTgt spid="185"/>
                                        </p:tgtEl>
                                        <p:attrNameLst>
                                          <p:attrName>fill.type</p:attrName>
                                        </p:attrNameLst>
                                      </p:cBhvr>
                                      <p:to>
                                        <p:strVal val="solid"/>
                                      </p:to>
                                    </p:set>
                                    <p:set>
                                      <p:cBhvr>
                                        <p:cTn id="537" dur="250" autoRev="1" fill="remove"/>
                                        <p:tgtEl>
                                          <p:spTgt spid="185"/>
                                        </p:tgtEl>
                                        <p:attrNameLst>
                                          <p:attrName>fill.on</p:attrName>
                                        </p:attrNameLst>
                                      </p:cBhvr>
                                      <p:to>
                                        <p:strVal val="true"/>
                                      </p:to>
                                    </p:set>
                                  </p:childTnLst>
                                  <p:subTnLst>
                                    <p:audio>
                                      <p:cMediaNode>
                                        <p:cTn display="0" masterRel="sameClick">
                                          <p:stCondLst>
                                            <p:cond evt="begin" delay="0">
                                              <p:tn val="53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85"/>
                  </p:tgtEl>
                </p:cond>
              </p:nextCondLst>
            </p:seq>
            <p:seq concurrent="1" nextAc="seek">
              <p:cTn id="538" restart="whenNotActive" fill="hold" evtFilter="cancelBubble" nodeType="interactiveSeq">
                <p:stCondLst>
                  <p:cond evt="onClick" delay="0">
                    <p:tgtEl>
                      <p:spTgt spid="186"/>
                    </p:tgtEl>
                  </p:cond>
                </p:stCondLst>
                <p:endSync evt="end" delay="0">
                  <p:rtn val="all"/>
                </p:endSync>
                <p:childTnLst>
                  <p:par>
                    <p:cTn id="539" fill="hold">
                      <p:stCondLst>
                        <p:cond delay="0"/>
                      </p:stCondLst>
                      <p:childTnLst>
                        <p:par>
                          <p:cTn id="540" fill="hold">
                            <p:stCondLst>
                              <p:cond delay="0"/>
                            </p:stCondLst>
                            <p:childTnLst>
                              <p:par>
                                <p:cTn id="5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2" dur="250" autoRev="1" fill="remove"/>
                                        <p:tgtEl>
                                          <p:spTgt spid="186"/>
                                        </p:tgtEl>
                                        <p:attrNameLst>
                                          <p:attrName>style.color</p:attrName>
                                        </p:attrNameLst>
                                      </p:cBhvr>
                                      <p:to>
                                        <a:srgbClr val="FF3399"/>
                                      </p:to>
                                    </p:animClr>
                                    <p:animClr clrSpc="rgb" dir="cw">
                                      <p:cBhvr>
                                        <p:cTn id="543" dur="250" autoRev="1" fill="remove"/>
                                        <p:tgtEl>
                                          <p:spTgt spid="186"/>
                                        </p:tgtEl>
                                        <p:attrNameLst>
                                          <p:attrName>fillcolor</p:attrName>
                                        </p:attrNameLst>
                                      </p:cBhvr>
                                      <p:to>
                                        <a:srgbClr val="FF3399"/>
                                      </p:to>
                                    </p:animClr>
                                    <p:set>
                                      <p:cBhvr>
                                        <p:cTn id="544" dur="250" autoRev="1" fill="remove"/>
                                        <p:tgtEl>
                                          <p:spTgt spid="186"/>
                                        </p:tgtEl>
                                        <p:attrNameLst>
                                          <p:attrName>fill.type</p:attrName>
                                        </p:attrNameLst>
                                      </p:cBhvr>
                                      <p:to>
                                        <p:strVal val="solid"/>
                                      </p:to>
                                    </p:set>
                                    <p:set>
                                      <p:cBhvr>
                                        <p:cTn id="545" dur="250" autoRev="1" fill="remove"/>
                                        <p:tgtEl>
                                          <p:spTgt spid="186"/>
                                        </p:tgtEl>
                                        <p:attrNameLst>
                                          <p:attrName>fill.on</p:attrName>
                                        </p:attrNameLst>
                                      </p:cBhvr>
                                      <p:to>
                                        <p:strVal val="true"/>
                                      </p:to>
                                    </p:set>
                                  </p:childTnLst>
                                  <p:subTnLst>
                                    <p:audio>
                                      <p:cMediaNode>
                                        <p:cTn display="0" masterRel="sameClick">
                                          <p:stCondLst>
                                            <p:cond evt="begin" delay="0">
                                              <p:tn val="54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86"/>
                  </p:tgtEl>
                </p:cond>
              </p:nextCondLst>
            </p:seq>
            <p:seq concurrent="1" nextAc="seek">
              <p:cTn id="546" restart="whenNotActive" fill="hold" evtFilter="cancelBubble" nodeType="interactiveSeq">
                <p:stCondLst>
                  <p:cond evt="onClick" delay="0">
                    <p:tgtEl>
                      <p:spTgt spid="187"/>
                    </p:tgtEl>
                  </p:cond>
                </p:stCondLst>
                <p:endSync evt="end" delay="0">
                  <p:rtn val="all"/>
                </p:endSync>
                <p:childTnLst>
                  <p:par>
                    <p:cTn id="547" fill="hold">
                      <p:stCondLst>
                        <p:cond delay="0"/>
                      </p:stCondLst>
                      <p:childTnLst>
                        <p:par>
                          <p:cTn id="548" fill="hold">
                            <p:stCondLst>
                              <p:cond delay="0"/>
                            </p:stCondLst>
                            <p:childTnLst>
                              <p:par>
                                <p:cTn id="5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0" dur="250" autoRev="1" fill="remove"/>
                                        <p:tgtEl>
                                          <p:spTgt spid="187"/>
                                        </p:tgtEl>
                                        <p:attrNameLst>
                                          <p:attrName>style.color</p:attrName>
                                        </p:attrNameLst>
                                      </p:cBhvr>
                                      <p:to>
                                        <a:srgbClr val="FF3399"/>
                                      </p:to>
                                    </p:animClr>
                                    <p:animClr clrSpc="rgb" dir="cw">
                                      <p:cBhvr>
                                        <p:cTn id="551" dur="250" autoRev="1" fill="remove"/>
                                        <p:tgtEl>
                                          <p:spTgt spid="187"/>
                                        </p:tgtEl>
                                        <p:attrNameLst>
                                          <p:attrName>fillcolor</p:attrName>
                                        </p:attrNameLst>
                                      </p:cBhvr>
                                      <p:to>
                                        <a:srgbClr val="FF3399"/>
                                      </p:to>
                                    </p:animClr>
                                    <p:set>
                                      <p:cBhvr>
                                        <p:cTn id="552" dur="250" autoRev="1" fill="remove"/>
                                        <p:tgtEl>
                                          <p:spTgt spid="187"/>
                                        </p:tgtEl>
                                        <p:attrNameLst>
                                          <p:attrName>fill.type</p:attrName>
                                        </p:attrNameLst>
                                      </p:cBhvr>
                                      <p:to>
                                        <p:strVal val="solid"/>
                                      </p:to>
                                    </p:set>
                                    <p:set>
                                      <p:cBhvr>
                                        <p:cTn id="553" dur="250" autoRev="1" fill="remove"/>
                                        <p:tgtEl>
                                          <p:spTgt spid="187"/>
                                        </p:tgtEl>
                                        <p:attrNameLst>
                                          <p:attrName>fill.on</p:attrName>
                                        </p:attrNameLst>
                                      </p:cBhvr>
                                      <p:to>
                                        <p:strVal val="true"/>
                                      </p:to>
                                    </p:set>
                                  </p:childTnLst>
                                  <p:subTnLst>
                                    <p:audio>
                                      <p:cMediaNode>
                                        <p:cTn display="0" masterRel="sameClick">
                                          <p:stCondLst>
                                            <p:cond evt="begin" delay="0">
                                              <p:tn val="54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87"/>
                  </p:tgtEl>
                </p:cond>
              </p:nextCondLst>
            </p:seq>
            <p:seq concurrent="1" nextAc="seek">
              <p:cTn id="554" restart="whenNotActive" fill="hold" evtFilter="cancelBubble" nodeType="interactiveSeq">
                <p:stCondLst>
                  <p:cond evt="onClick" delay="0">
                    <p:tgtEl>
                      <p:spTgt spid="188"/>
                    </p:tgtEl>
                  </p:cond>
                </p:stCondLst>
                <p:endSync evt="end" delay="0">
                  <p:rtn val="all"/>
                </p:endSync>
                <p:childTnLst>
                  <p:par>
                    <p:cTn id="555" fill="hold">
                      <p:stCondLst>
                        <p:cond delay="0"/>
                      </p:stCondLst>
                      <p:childTnLst>
                        <p:par>
                          <p:cTn id="556" fill="hold">
                            <p:stCondLst>
                              <p:cond delay="0"/>
                            </p:stCondLst>
                            <p:childTnLst>
                              <p:par>
                                <p:cTn id="5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8" dur="250" autoRev="1" fill="remove"/>
                                        <p:tgtEl>
                                          <p:spTgt spid="188"/>
                                        </p:tgtEl>
                                        <p:attrNameLst>
                                          <p:attrName>style.color</p:attrName>
                                        </p:attrNameLst>
                                      </p:cBhvr>
                                      <p:to>
                                        <a:srgbClr val="FF3399"/>
                                      </p:to>
                                    </p:animClr>
                                    <p:animClr clrSpc="rgb" dir="cw">
                                      <p:cBhvr>
                                        <p:cTn id="559" dur="250" autoRev="1" fill="remove"/>
                                        <p:tgtEl>
                                          <p:spTgt spid="188"/>
                                        </p:tgtEl>
                                        <p:attrNameLst>
                                          <p:attrName>fillcolor</p:attrName>
                                        </p:attrNameLst>
                                      </p:cBhvr>
                                      <p:to>
                                        <a:srgbClr val="FF3399"/>
                                      </p:to>
                                    </p:animClr>
                                    <p:set>
                                      <p:cBhvr>
                                        <p:cTn id="560" dur="250" autoRev="1" fill="remove"/>
                                        <p:tgtEl>
                                          <p:spTgt spid="188"/>
                                        </p:tgtEl>
                                        <p:attrNameLst>
                                          <p:attrName>fill.type</p:attrName>
                                        </p:attrNameLst>
                                      </p:cBhvr>
                                      <p:to>
                                        <p:strVal val="solid"/>
                                      </p:to>
                                    </p:set>
                                    <p:set>
                                      <p:cBhvr>
                                        <p:cTn id="561" dur="250" autoRev="1" fill="remove"/>
                                        <p:tgtEl>
                                          <p:spTgt spid="188"/>
                                        </p:tgtEl>
                                        <p:attrNameLst>
                                          <p:attrName>fill.on</p:attrName>
                                        </p:attrNameLst>
                                      </p:cBhvr>
                                      <p:to>
                                        <p:strVal val="true"/>
                                      </p:to>
                                    </p:set>
                                  </p:childTnLst>
                                  <p:subTnLst>
                                    <p:audio>
                                      <p:cMediaNode>
                                        <p:cTn display="0" masterRel="sameClick">
                                          <p:stCondLst>
                                            <p:cond evt="begin" delay="0">
                                              <p:tn val="55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88"/>
                  </p:tgtEl>
                </p:cond>
              </p:nextCondLst>
            </p:seq>
            <p:seq concurrent="1" nextAc="seek">
              <p:cTn id="562" restart="whenNotActive" fill="hold" evtFilter="cancelBubble" nodeType="interactiveSeq">
                <p:stCondLst>
                  <p:cond evt="onClick" delay="0">
                    <p:tgtEl>
                      <p:spTgt spid="189"/>
                    </p:tgtEl>
                  </p:cond>
                </p:stCondLst>
                <p:endSync evt="end" delay="0">
                  <p:rtn val="all"/>
                </p:endSync>
                <p:childTnLst>
                  <p:par>
                    <p:cTn id="563" fill="hold">
                      <p:stCondLst>
                        <p:cond delay="0"/>
                      </p:stCondLst>
                      <p:childTnLst>
                        <p:par>
                          <p:cTn id="564" fill="hold">
                            <p:stCondLst>
                              <p:cond delay="0"/>
                            </p:stCondLst>
                            <p:childTnLst>
                              <p:par>
                                <p:cTn id="5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66" dur="250" autoRev="1" fill="remove"/>
                                        <p:tgtEl>
                                          <p:spTgt spid="189"/>
                                        </p:tgtEl>
                                        <p:attrNameLst>
                                          <p:attrName>style.color</p:attrName>
                                        </p:attrNameLst>
                                      </p:cBhvr>
                                      <p:to>
                                        <a:srgbClr val="FF3399"/>
                                      </p:to>
                                    </p:animClr>
                                    <p:animClr clrSpc="rgb" dir="cw">
                                      <p:cBhvr>
                                        <p:cTn id="567" dur="250" autoRev="1" fill="remove"/>
                                        <p:tgtEl>
                                          <p:spTgt spid="189"/>
                                        </p:tgtEl>
                                        <p:attrNameLst>
                                          <p:attrName>fillcolor</p:attrName>
                                        </p:attrNameLst>
                                      </p:cBhvr>
                                      <p:to>
                                        <a:srgbClr val="FF3399"/>
                                      </p:to>
                                    </p:animClr>
                                    <p:set>
                                      <p:cBhvr>
                                        <p:cTn id="568" dur="250" autoRev="1" fill="remove"/>
                                        <p:tgtEl>
                                          <p:spTgt spid="189"/>
                                        </p:tgtEl>
                                        <p:attrNameLst>
                                          <p:attrName>fill.type</p:attrName>
                                        </p:attrNameLst>
                                      </p:cBhvr>
                                      <p:to>
                                        <p:strVal val="solid"/>
                                      </p:to>
                                    </p:set>
                                    <p:set>
                                      <p:cBhvr>
                                        <p:cTn id="569" dur="250" autoRev="1" fill="remove"/>
                                        <p:tgtEl>
                                          <p:spTgt spid="189"/>
                                        </p:tgtEl>
                                        <p:attrNameLst>
                                          <p:attrName>fill.on</p:attrName>
                                        </p:attrNameLst>
                                      </p:cBhvr>
                                      <p:to>
                                        <p:strVal val="true"/>
                                      </p:to>
                                    </p:set>
                                  </p:childTnLst>
                                  <p:subTnLst>
                                    <p:audio>
                                      <p:cMediaNode>
                                        <p:cTn display="0" masterRel="sameClick">
                                          <p:stCondLst>
                                            <p:cond evt="begin" delay="0">
                                              <p:tn val="56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89"/>
                  </p:tgtEl>
                </p:cond>
              </p:nextCondLst>
            </p:seq>
            <p:seq concurrent="1" nextAc="seek">
              <p:cTn id="570" restart="whenNotActive" fill="hold" evtFilter="cancelBubble" nodeType="interactiveSeq">
                <p:stCondLst>
                  <p:cond evt="onClick" delay="0">
                    <p:tgtEl>
                      <p:spTgt spid="190"/>
                    </p:tgtEl>
                  </p:cond>
                </p:stCondLst>
                <p:endSync evt="end" delay="0">
                  <p:rtn val="all"/>
                </p:endSync>
                <p:childTnLst>
                  <p:par>
                    <p:cTn id="571" fill="hold">
                      <p:stCondLst>
                        <p:cond delay="0"/>
                      </p:stCondLst>
                      <p:childTnLst>
                        <p:par>
                          <p:cTn id="572" fill="hold">
                            <p:stCondLst>
                              <p:cond delay="0"/>
                            </p:stCondLst>
                            <p:childTnLst>
                              <p:par>
                                <p:cTn id="5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4" dur="250" autoRev="1" fill="remove"/>
                                        <p:tgtEl>
                                          <p:spTgt spid="190"/>
                                        </p:tgtEl>
                                        <p:attrNameLst>
                                          <p:attrName>style.color</p:attrName>
                                        </p:attrNameLst>
                                      </p:cBhvr>
                                      <p:to>
                                        <a:srgbClr val="FF3399"/>
                                      </p:to>
                                    </p:animClr>
                                    <p:animClr clrSpc="rgb" dir="cw">
                                      <p:cBhvr>
                                        <p:cTn id="575" dur="250" autoRev="1" fill="remove"/>
                                        <p:tgtEl>
                                          <p:spTgt spid="190"/>
                                        </p:tgtEl>
                                        <p:attrNameLst>
                                          <p:attrName>fillcolor</p:attrName>
                                        </p:attrNameLst>
                                      </p:cBhvr>
                                      <p:to>
                                        <a:srgbClr val="FF3399"/>
                                      </p:to>
                                    </p:animClr>
                                    <p:set>
                                      <p:cBhvr>
                                        <p:cTn id="576" dur="250" autoRev="1" fill="remove"/>
                                        <p:tgtEl>
                                          <p:spTgt spid="190"/>
                                        </p:tgtEl>
                                        <p:attrNameLst>
                                          <p:attrName>fill.type</p:attrName>
                                        </p:attrNameLst>
                                      </p:cBhvr>
                                      <p:to>
                                        <p:strVal val="solid"/>
                                      </p:to>
                                    </p:set>
                                    <p:set>
                                      <p:cBhvr>
                                        <p:cTn id="577" dur="250" autoRev="1" fill="remove"/>
                                        <p:tgtEl>
                                          <p:spTgt spid="190"/>
                                        </p:tgtEl>
                                        <p:attrNameLst>
                                          <p:attrName>fill.on</p:attrName>
                                        </p:attrNameLst>
                                      </p:cBhvr>
                                      <p:to>
                                        <p:strVal val="true"/>
                                      </p:to>
                                    </p:set>
                                  </p:childTnLst>
                                  <p:subTnLst>
                                    <p:audio>
                                      <p:cMediaNode>
                                        <p:cTn display="0" masterRel="sameClick">
                                          <p:stCondLst>
                                            <p:cond evt="begin" delay="0">
                                              <p:tn val="57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90"/>
                  </p:tgtEl>
                </p:cond>
              </p:nextCondLst>
            </p:seq>
            <p:seq concurrent="1" nextAc="seek">
              <p:cTn id="578" restart="whenNotActive" fill="hold" evtFilter="cancelBubble" nodeType="interactiveSeq">
                <p:stCondLst>
                  <p:cond evt="onClick" delay="0">
                    <p:tgtEl>
                      <p:spTgt spid="191"/>
                    </p:tgtEl>
                  </p:cond>
                </p:stCondLst>
                <p:endSync evt="end" delay="0">
                  <p:rtn val="all"/>
                </p:endSync>
                <p:childTnLst>
                  <p:par>
                    <p:cTn id="579" fill="hold">
                      <p:stCondLst>
                        <p:cond delay="0"/>
                      </p:stCondLst>
                      <p:childTnLst>
                        <p:par>
                          <p:cTn id="580" fill="hold">
                            <p:stCondLst>
                              <p:cond delay="0"/>
                            </p:stCondLst>
                            <p:childTnLst>
                              <p:par>
                                <p:cTn id="5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82" dur="250" autoRev="1" fill="remove"/>
                                        <p:tgtEl>
                                          <p:spTgt spid="191"/>
                                        </p:tgtEl>
                                        <p:attrNameLst>
                                          <p:attrName>style.color</p:attrName>
                                        </p:attrNameLst>
                                      </p:cBhvr>
                                      <p:to>
                                        <a:srgbClr val="FF3399"/>
                                      </p:to>
                                    </p:animClr>
                                    <p:animClr clrSpc="rgb" dir="cw">
                                      <p:cBhvr>
                                        <p:cTn id="583" dur="250" autoRev="1" fill="remove"/>
                                        <p:tgtEl>
                                          <p:spTgt spid="191"/>
                                        </p:tgtEl>
                                        <p:attrNameLst>
                                          <p:attrName>fillcolor</p:attrName>
                                        </p:attrNameLst>
                                      </p:cBhvr>
                                      <p:to>
                                        <a:srgbClr val="FF3399"/>
                                      </p:to>
                                    </p:animClr>
                                    <p:set>
                                      <p:cBhvr>
                                        <p:cTn id="584" dur="250" autoRev="1" fill="remove"/>
                                        <p:tgtEl>
                                          <p:spTgt spid="191"/>
                                        </p:tgtEl>
                                        <p:attrNameLst>
                                          <p:attrName>fill.type</p:attrName>
                                        </p:attrNameLst>
                                      </p:cBhvr>
                                      <p:to>
                                        <p:strVal val="solid"/>
                                      </p:to>
                                    </p:set>
                                    <p:set>
                                      <p:cBhvr>
                                        <p:cTn id="585" dur="250" autoRev="1" fill="remove"/>
                                        <p:tgtEl>
                                          <p:spTgt spid="191"/>
                                        </p:tgtEl>
                                        <p:attrNameLst>
                                          <p:attrName>fill.on</p:attrName>
                                        </p:attrNameLst>
                                      </p:cBhvr>
                                      <p:to>
                                        <p:strVal val="true"/>
                                      </p:to>
                                    </p:set>
                                  </p:childTnLst>
                                  <p:subTnLst>
                                    <p:audio>
                                      <p:cMediaNode>
                                        <p:cTn display="0" masterRel="sameClick">
                                          <p:stCondLst>
                                            <p:cond evt="begin" delay="0">
                                              <p:tn val="58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91"/>
                  </p:tgtEl>
                </p:cond>
              </p:nextCondLst>
            </p:seq>
            <p:seq concurrent="1" nextAc="seek">
              <p:cTn id="586" restart="whenNotActive" fill="hold" evtFilter="cancelBubble" nodeType="interactiveSeq">
                <p:stCondLst>
                  <p:cond evt="onClick" delay="0">
                    <p:tgtEl>
                      <p:spTgt spid="192"/>
                    </p:tgtEl>
                  </p:cond>
                </p:stCondLst>
                <p:endSync evt="end" delay="0">
                  <p:rtn val="all"/>
                </p:endSync>
                <p:childTnLst>
                  <p:par>
                    <p:cTn id="587" fill="hold">
                      <p:stCondLst>
                        <p:cond delay="0"/>
                      </p:stCondLst>
                      <p:childTnLst>
                        <p:par>
                          <p:cTn id="588" fill="hold">
                            <p:stCondLst>
                              <p:cond delay="0"/>
                            </p:stCondLst>
                            <p:childTnLst>
                              <p:par>
                                <p:cTn id="5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0" dur="250" autoRev="1" fill="remove"/>
                                        <p:tgtEl>
                                          <p:spTgt spid="192"/>
                                        </p:tgtEl>
                                        <p:attrNameLst>
                                          <p:attrName>style.color</p:attrName>
                                        </p:attrNameLst>
                                      </p:cBhvr>
                                      <p:to>
                                        <a:srgbClr val="FF3399"/>
                                      </p:to>
                                    </p:animClr>
                                    <p:animClr clrSpc="rgb" dir="cw">
                                      <p:cBhvr>
                                        <p:cTn id="591" dur="250" autoRev="1" fill="remove"/>
                                        <p:tgtEl>
                                          <p:spTgt spid="192"/>
                                        </p:tgtEl>
                                        <p:attrNameLst>
                                          <p:attrName>fillcolor</p:attrName>
                                        </p:attrNameLst>
                                      </p:cBhvr>
                                      <p:to>
                                        <a:srgbClr val="FF3399"/>
                                      </p:to>
                                    </p:animClr>
                                    <p:set>
                                      <p:cBhvr>
                                        <p:cTn id="592" dur="250" autoRev="1" fill="remove"/>
                                        <p:tgtEl>
                                          <p:spTgt spid="192"/>
                                        </p:tgtEl>
                                        <p:attrNameLst>
                                          <p:attrName>fill.type</p:attrName>
                                        </p:attrNameLst>
                                      </p:cBhvr>
                                      <p:to>
                                        <p:strVal val="solid"/>
                                      </p:to>
                                    </p:set>
                                    <p:set>
                                      <p:cBhvr>
                                        <p:cTn id="593" dur="250" autoRev="1" fill="remove"/>
                                        <p:tgtEl>
                                          <p:spTgt spid="192"/>
                                        </p:tgtEl>
                                        <p:attrNameLst>
                                          <p:attrName>fill.on</p:attrName>
                                        </p:attrNameLst>
                                      </p:cBhvr>
                                      <p:to>
                                        <p:strVal val="true"/>
                                      </p:to>
                                    </p:set>
                                  </p:childTnLst>
                                  <p:subTnLst>
                                    <p:audio>
                                      <p:cMediaNode>
                                        <p:cTn display="0" masterRel="sameClick">
                                          <p:stCondLst>
                                            <p:cond evt="begin" delay="0">
                                              <p:tn val="58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92"/>
                  </p:tgtEl>
                </p:cond>
              </p:nextCondLst>
            </p:seq>
            <p:seq concurrent="1" nextAc="seek">
              <p:cTn id="594" restart="whenNotActive" fill="hold" evtFilter="cancelBubble" nodeType="interactiveSeq">
                <p:stCondLst>
                  <p:cond evt="onClick" delay="0">
                    <p:tgtEl>
                      <p:spTgt spid="193"/>
                    </p:tgtEl>
                  </p:cond>
                </p:stCondLst>
                <p:endSync evt="end" delay="0">
                  <p:rtn val="all"/>
                </p:endSync>
                <p:childTnLst>
                  <p:par>
                    <p:cTn id="595" fill="hold">
                      <p:stCondLst>
                        <p:cond delay="0"/>
                      </p:stCondLst>
                      <p:childTnLst>
                        <p:par>
                          <p:cTn id="596" fill="hold">
                            <p:stCondLst>
                              <p:cond delay="0"/>
                            </p:stCondLst>
                            <p:childTnLst>
                              <p:par>
                                <p:cTn id="5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8" dur="250" autoRev="1" fill="remove"/>
                                        <p:tgtEl>
                                          <p:spTgt spid="193"/>
                                        </p:tgtEl>
                                        <p:attrNameLst>
                                          <p:attrName>style.color</p:attrName>
                                        </p:attrNameLst>
                                      </p:cBhvr>
                                      <p:to>
                                        <a:srgbClr val="FF3399"/>
                                      </p:to>
                                    </p:animClr>
                                    <p:animClr clrSpc="rgb" dir="cw">
                                      <p:cBhvr>
                                        <p:cTn id="599" dur="250" autoRev="1" fill="remove"/>
                                        <p:tgtEl>
                                          <p:spTgt spid="193"/>
                                        </p:tgtEl>
                                        <p:attrNameLst>
                                          <p:attrName>fillcolor</p:attrName>
                                        </p:attrNameLst>
                                      </p:cBhvr>
                                      <p:to>
                                        <a:srgbClr val="FF3399"/>
                                      </p:to>
                                    </p:animClr>
                                    <p:set>
                                      <p:cBhvr>
                                        <p:cTn id="600" dur="250" autoRev="1" fill="remove"/>
                                        <p:tgtEl>
                                          <p:spTgt spid="193"/>
                                        </p:tgtEl>
                                        <p:attrNameLst>
                                          <p:attrName>fill.type</p:attrName>
                                        </p:attrNameLst>
                                      </p:cBhvr>
                                      <p:to>
                                        <p:strVal val="solid"/>
                                      </p:to>
                                    </p:set>
                                    <p:set>
                                      <p:cBhvr>
                                        <p:cTn id="601" dur="250" autoRev="1" fill="remove"/>
                                        <p:tgtEl>
                                          <p:spTgt spid="193"/>
                                        </p:tgtEl>
                                        <p:attrNameLst>
                                          <p:attrName>fill.on</p:attrName>
                                        </p:attrNameLst>
                                      </p:cBhvr>
                                      <p:to>
                                        <p:strVal val="true"/>
                                      </p:to>
                                    </p:set>
                                  </p:childTnLst>
                                  <p:subTnLst>
                                    <p:audio>
                                      <p:cMediaNode>
                                        <p:cTn display="0" masterRel="sameClick">
                                          <p:stCondLst>
                                            <p:cond evt="begin" delay="0">
                                              <p:tn val="59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93"/>
                  </p:tgtEl>
                </p:cond>
              </p:nextCondLst>
            </p:seq>
            <p:seq concurrent="1" nextAc="seek">
              <p:cTn id="602" restart="whenNotActive" fill="hold" evtFilter="cancelBubble" nodeType="interactiveSeq">
                <p:stCondLst>
                  <p:cond evt="onClick" delay="0">
                    <p:tgtEl>
                      <p:spTgt spid="194"/>
                    </p:tgtEl>
                  </p:cond>
                </p:stCondLst>
                <p:endSync evt="end" delay="0">
                  <p:rtn val="all"/>
                </p:endSync>
                <p:childTnLst>
                  <p:par>
                    <p:cTn id="603" fill="hold">
                      <p:stCondLst>
                        <p:cond delay="0"/>
                      </p:stCondLst>
                      <p:childTnLst>
                        <p:par>
                          <p:cTn id="604" fill="hold">
                            <p:stCondLst>
                              <p:cond delay="0"/>
                            </p:stCondLst>
                            <p:childTnLst>
                              <p:par>
                                <p:cTn id="6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06" dur="250" autoRev="1" fill="remove"/>
                                        <p:tgtEl>
                                          <p:spTgt spid="194"/>
                                        </p:tgtEl>
                                        <p:attrNameLst>
                                          <p:attrName>style.color</p:attrName>
                                        </p:attrNameLst>
                                      </p:cBhvr>
                                      <p:to>
                                        <a:srgbClr val="FF3399"/>
                                      </p:to>
                                    </p:animClr>
                                    <p:animClr clrSpc="rgb" dir="cw">
                                      <p:cBhvr>
                                        <p:cTn id="607" dur="250" autoRev="1" fill="remove"/>
                                        <p:tgtEl>
                                          <p:spTgt spid="194"/>
                                        </p:tgtEl>
                                        <p:attrNameLst>
                                          <p:attrName>fillcolor</p:attrName>
                                        </p:attrNameLst>
                                      </p:cBhvr>
                                      <p:to>
                                        <a:srgbClr val="FF3399"/>
                                      </p:to>
                                    </p:animClr>
                                    <p:set>
                                      <p:cBhvr>
                                        <p:cTn id="608" dur="250" autoRev="1" fill="remove"/>
                                        <p:tgtEl>
                                          <p:spTgt spid="194"/>
                                        </p:tgtEl>
                                        <p:attrNameLst>
                                          <p:attrName>fill.type</p:attrName>
                                        </p:attrNameLst>
                                      </p:cBhvr>
                                      <p:to>
                                        <p:strVal val="solid"/>
                                      </p:to>
                                    </p:set>
                                    <p:set>
                                      <p:cBhvr>
                                        <p:cTn id="609" dur="250" autoRev="1" fill="remove"/>
                                        <p:tgtEl>
                                          <p:spTgt spid="194"/>
                                        </p:tgtEl>
                                        <p:attrNameLst>
                                          <p:attrName>fill.on</p:attrName>
                                        </p:attrNameLst>
                                      </p:cBhvr>
                                      <p:to>
                                        <p:strVal val="true"/>
                                      </p:to>
                                    </p:set>
                                  </p:childTnLst>
                                  <p:subTnLst>
                                    <p:audio>
                                      <p:cMediaNode>
                                        <p:cTn display="0" masterRel="sameClick">
                                          <p:stCondLst>
                                            <p:cond evt="begin" delay="0">
                                              <p:tn val="60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94"/>
                  </p:tgtEl>
                </p:cond>
              </p:nextCondLst>
            </p:seq>
            <p:seq concurrent="1" nextAc="seek">
              <p:cTn id="610" restart="whenNotActive" fill="hold" evtFilter="cancelBubble" nodeType="interactiveSeq">
                <p:stCondLst>
                  <p:cond evt="onClick" delay="0">
                    <p:tgtEl>
                      <p:spTgt spid="195"/>
                    </p:tgtEl>
                  </p:cond>
                </p:stCondLst>
                <p:endSync evt="end" delay="0">
                  <p:rtn val="all"/>
                </p:endSync>
                <p:childTnLst>
                  <p:par>
                    <p:cTn id="611" fill="hold">
                      <p:stCondLst>
                        <p:cond delay="0"/>
                      </p:stCondLst>
                      <p:childTnLst>
                        <p:par>
                          <p:cTn id="612" fill="hold">
                            <p:stCondLst>
                              <p:cond delay="0"/>
                            </p:stCondLst>
                            <p:childTnLst>
                              <p:par>
                                <p:cTn id="6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4" dur="250" autoRev="1" fill="remove"/>
                                        <p:tgtEl>
                                          <p:spTgt spid="195"/>
                                        </p:tgtEl>
                                        <p:attrNameLst>
                                          <p:attrName>style.color</p:attrName>
                                        </p:attrNameLst>
                                      </p:cBhvr>
                                      <p:to>
                                        <a:srgbClr val="FF3399"/>
                                      </p:to>
                                    </p:animClr>
                                    <p:animClr clrSpc="rgb" dir="cw">
                                      <p:cBhvr>
                                        <p:cTn id="615" dur="250" autoRev="1" fill="remove"/>
                                        <p:tgtEl>
                                          <p:spTgt spid="195"/>
                                        </p:tgtEl>
                                        <p:attrNameLst>
                                          <p:attrName>fillcolor</p:attrName>
                                        </p:attrNameLst>
                                      </p:cBhvr>
                                      <p:to>
                                        <a:srgbClr val="FF3399"/>
                                      </p:to>
                                    </p:animClr>
                                    <p:set>
                                      <p:cBhvr>
                                        <p:cTn id="616" dur="250" autoRev="1" fill="remove"/>
                                        <p:tgtEl>
                                          <p:spTgt spid="195"/>
                                        </p:tgtEl>
                                        <p:attrNameLst>
                                          <p:attrName>fill.type</p:attrName>
                                        </p:attrNameLst>
                                      </p:cBhvr>
                                      <p:to>
                                        <p:strVal val="solid"/>
                                      </p:to>
                                    </p:set>
                                    <p:set>
                                      <p:cBhvr>
                                        <p:cTn id="617" dur="250" autoRev="1" fill="remove"/>
                                        <p:tgtEl>
                                          <p:spTgt spid="195"/>
                                        </p:tgtEl>
                                        <p:attrNameLst>
                                          <p:attrName>fill.on</p:attrName>
                                        </p:attrNameLst>
                                      </p:cBhvr>
                                      <p:to>
                                        <p:strVal val="true"/>
                                      </p:to>
                                    </p:set>
                                  </p:childTnLst>
                                  <p:subTnLst>
                                    <p:audio>
                                      <p:cMediaNode>
                                        <p:cTn display="0" masterRel="sameClick">
                                          <p:stCondLst>
                                            <p:cond evt="begin" delay="0">
                                              <p:tn val="61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95"/>
                  </p:tgtEl>
                </p:cond>
              </p:nextCondLst>
            </p:seq>
            <p:seq concurrent="1" nextAc="seek">
              <p:cTn id="618" restart="whenNotActive" fill="hold" evtFilter="cancelBubble" nodeType="interactiveSeq">
                <p:stCondLst>
                  <p:cond evt="onClick" delay="0">
                    <p:tgtEl>
                      <p:spTgt spid="196"/>
                    </p:tgtEl>
                  </p:cond>
                </p:stCondLst>
                <p:endSync evt="end" delay="0">
                  <p:rtn val="all"/>
                </p:endSync>
                <p:childTnLst>
                  <p:par>
                    <p:cTn id="619" fill="hold">
                      <p:stCondLst>
                        <p:cond delay="0"/>
                      </p:stCondLst>
                      <p:childTnLst>
                        <p:par>
                          <p:cTn id="620" fill="hold">
                            <p:stCondLst>
                              <p:cond delay="0"/>
                            </p:stCondLst>
                            <p:childTnLst>
                              <p:par>
                                <p:cTn id="6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2" dur="250" autoRev="1" fill="remove"/>
                                        <p:tgtEl>
                                          <p:spTgt spid="196"/>
                                        </p:tgtEl>
                                        <p:attrNameLst>
                                          <p:attrName>style.color</p:attrName>
                                        </p:attrNameLst>
                                      </p:cBhvr>
                                      <p:to>
                                        <a:srgbClr val="FF3399"/>
                                      </p:to>
                                    </p:animClr>
                                    <p:animClr clrSpc="rgb" dir="cw">
                                      <p:cBhvr>
                                        <p:cTn id="623" dur="250" autoRev="1" fill="remove"/>
                                        <p:tgtEl>
                                          <p:spTgt spid="196"/>
                                        </p:tgtEl>
                                        <p:attrNameLst>
                                          <p:attrName>fillcolor</p:attrName>
                                        </p:attrNameLst>
                                      </p:cBhvr>
                                      <p:to>
                                        <a:srgbClr val="FF3399"/>
                                      </p:to>
                                    </p:animClr>
                                    <p:set>
                                      <p:cBhvr>
                                        <p:cTn id="624" dur="250" autoRev="1" fill="remove"/>
                                        <p:tgtEl>
                                          <p:spTgt spid="196"/>
                                        </p:tgtEl>
                                        <p:attrNameLst>
                                          <p:attrName>fill.type</p:attrName>
                                        </p:attrNameLst>
                                      </p:cBhvr>
                                      <p:to>
                                        <p:strVal val="solid"/>
                                      </p:to>
                                    </p:set>
                                    <p:set>
                                      <p:cBhvr>
                                        <p:cTn id="625" dur="250" autoRev="1" fill="remove"/>
                                        <p:tgtEl>
                                          <p:spTgt spid="196"/>
                                        </p:tgtEl>
                                        <p:attrNameLst>
                                          <p:attrName>fill.on</p:attrName>
                                        </p:attrNameLst>
                                      </p:cBhvr>
                                      <p:to>
                                        <p:strVal val="true"/>
                                      </p:to>
                                    </p:set>
                                  </p:childTnLst>
                                  <p:subTnLst>
                                    <p:audio>
                                      <p:cMediaNode>
                                        <p:cTn display="0" masterRel="sameClick">
                                          <p:stCondLst>
                                            <p:cond evt="begin" delay="0">
                                              <p:tn val="62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96"/>
                  </p:tgtEl>
                </p:cond>
              </p:nextCondLst>
            </p:seq>
            <p:seq concurrent="1" nextAc="seek">
              <p:cTn id="626" restart="whenNotActive" fill="hold" evtFilter="cancelBubble" nodeType="interactiveSeq">
                <p:stCondLst>
                  <p:cond evt="onClick" delay="0">
                    <p:tgtEl>
                      <p:spTgt spid="197"/>
                    </p:tgtEl>
                  </p:cond>
                </p:stCondLst>
                <p:endSync evt="end" delay="0">
                  <p:rtn val="all"/>
                </p:endSync>
                <p:childTnLst>
                  <p:par>
                    <p:cTn id="627" fill="hold">
                      <p:stCondLst>
                        <p:cond delay="0"/>
                      </p:stCondLst>
                      <p:childTnLst>
                        <p:par>
                          <p:cTn id="628" fill="hold">
                            <p:stCondLst>
                              <p:cond delay="0"/>
                            </p:stCondLst>
                            <p:childTnLst>
                              <p:par>
                                <p:cTn id="6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30" dur="250" autoRev="1" fill="remove"/>
                                        <p:tgtEl>
                                          <p:spTgt spid="197"/>
                                        </p:tgtEl>
                                        <p:attrNameLst>
                                          <p:attrName>style.color</p:attrName>
                                        </p:attrNameLst>
                                      </p:cBhvr>
                                      <p:to>
                                        <a:srgbClr val="FF3399"/>
                                      </p:to>
                                    </p:animClr>
                                    <p:animClr clrSpc="rgb" dir="cw">
                                      <p:cBhvr>
                                        <p:cTn id="631" dur="250" autoRev="1" fill="remove"/>
                                        <p:tgtEl>
                                          <p:spTgt spid="197"/>
                                        </p:tgtEl>
                                        <p:attrNameLst>
                                          <p:attrName>fillcolor</p:attrName>
                                        </p:attrNameLst>
                                      </p:cBhvr>
                                      <p:to>
                                        <a:srgbClr val="FF3399"/>
                                      </p:to>
                                    </p:animClr>
                                    <p:set>
                                      <p:cBhvr>
                                        <p:cTn id="632" dur="250" autoRev="1" fill="remove"/>
                                        <p:tgtEl>
                                          <p:spTgt spid="197"/>
                                        </p:tgtEl>
                                        <p:attrNameLst>
                                          <p:attrName>fill.type</p:attrName>
                                        </p:attrNameLst>
                                      </p:cBhvr>
                                      <p:to>
                                        <p:strVal val="solid"/>
                                      </p:to>
                                    </p:set>
                                    <p:set>
                                      <p:cBhvr>
                                        <p:cTn id="633" dur="250" autoRev="1" fill="remove"/>
                                        <p:tgtEl>
                                          <p:spTgt spid="197"/>
                                        </p:tgtEl>
                                        <p:attrNameLst>
                                          <p:attrName>fill.on</p:attrName>
                                        </p:attrNameLst>
                                      </p:cBhvr>
                                      <p:to>
                                        <p:strVal val="true"/>
                                      </p:to>
                                    </p:set>
                                  </p:childTnLst>
                                  <p:subTnLst>
                                    <p:audio>
                                      <p:cMediaNode>
                                        <p:cTn display="0" masterRel="sameClick">
                                          <p:stCondLst>
                                            <p:cond evt="begin" delay="0">
                                              <p:tn val="62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97"/>
                  </p:tgtEl>
                </p:cond>
              </p:nextCondLst>
            </p:seq>
            <p:seq concurrent="1" nextAc="seek">
              <p:cTn id="634" restart="whenNotActive" fill="hold" evtFilter="cancelBubble" nodeType="interactiveSeq">
                <p:stCondLst>
                  <p:cond evt="onClick" delay="0">
                    <p:tgtEl>
                      <p:spTgt spid="198"/>
                    </p:tgtEl>
                  </p:cond>
                </p:stCondLst>
                <p:endSync evt="end" delay="0">
                  <p:rtn val="all"/>
                </p:endSync>
                <p:childTnLst>
                  <p:par>
                    <p:cTn id="635" fill="hold">
                      <p:stCondLst>
                        <p:cond delay="0"/>
                      </p:stCondLst>
                      <p:childTnLst>
                        <p:par>
                          <p:cTn id="636" fill="hold">
                            <p:stCondLst>
                              <p:cond delay="0"/>
                            </p:stCondLst>
                            <p:childTnLst>
                              <p:par>
                                <p:cTn id="6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38" dur="250" autoRev="1" fill="remove"/>
                                        <p:tgtEl>
                                          <p:spTgt spid="198"/>
                                        </p:tgtEl>
                                        <p:attrNameLst>
                                          <p:attrName>style.color</p:attrName>
                                        </p:attrNameLst>
                                      </p:cBhvr>
                                      <p:to>
                                        <a:srgbClr val="FF3399"/>
                                      </p:to>
                                    </p:animClr>
                                    <p:animClr clrSpc="rgb" dir="cw">
                                      <p:cBhvr>
                                        <p:cTn id="639" dur="250" autoRev="1" fill="remove"/>
                                        <p:tgtEl>
                                          <p:spTgt spid="198"/>
                                        </p:tgtEl>
                                        <p:attrNameLst>
                                          <p:attrName>fillcolor</p:attrName>
                                        </p:attrNameLst>
                                      </p:cBhvr>
                                      <p:to>
                                        <a:srgbClr val="FF3399"/>
                                      </p:to>
                                    </p:animClr>
                                    <p:set>
                                      <p:cBhvr>
                                        <p:cTn id="640" dur="250" autoRev="1" fill="remove"/>
                                        <p:tgtEl>
                                          <p:spTgt spid="198"/>
                                        </p:tgtEl>
                                        <p:attrNameLst>
                                          <p:attrName>fill.type</p:attrName>
                                        </p:attrNameLst>
                                      </p:cBhvr>
                                      <p:to>
                                        <p:strVal val="solid"/>
                                      </p:to>
                                    </p:set>
                                    <p:set>
                                      <p:cBhvr>
                                        <p:cTn id="641" dur="250" autoRev="1" fill="remove"/>
                                        <p:tgtEl>
                                          <p:spTgt spid="198"/>
                                        </p:tgtEl>
                                        <p:attrNameLst>
                                          <p:attrName>fill.on</p:attrName>
                                        </p:attrNameLst>
                                      </p:cBhvr>
                                      <p:to>
                                        <p:strVal val="true"/>
                                      </p:to>
                                    </p:set>
                                  </p:childTnLst>
                                  <p:subTnLst>
                                    <p:audio>
                                      <p:cMediaNode>
                                        <p:cTn display="0" masterRel="sameClick">
                                          <p:stCondLst>
                                            <p:cond evt="begin" delay="0">
                                              <p:tn val="63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98"/>
                  </p:tgtEl>
                </p:cond>
              </p:nextCondLst>
            </p:seq>
          </p:childTnLst>
        </p:cTn>
      </p:par>
    </p:tnLst>
    <p:bldLst>
      <p:bldP spid="119" grpId="0" animBg="1"/>
      <p:bldP spid="120" grpId="0" animBg="1"/>
      <p:bldP spid="121" grpId="0" animBg="1"/>
      <p:bldP spid="122" grpId="0" animBg="1"/>
      <p:bldP spid="123" grpId="0" animBg="1"/>
      <p:bldP spid="124" grpId="0" animBg="1"/>
      <p:bldP spid="125" grpId="0" animBg="1"/>
      <p:bldP spid="126" grpId="0" animBg="1"/>
      <p:bldP spid="127" grpId="0" animBg="1"/>
      <p:bldP spid="128" grpId="0" animBg="1"/>
      <p:bldP spid="129" grpId="0" animBg="1"/>
      <p:bldP spid="130" grpId="0" animBg="1"/>
      <p:bldP spid="131" grpId="0" animBg="1"/>
      <p:bldP spid="132" grpId="0" animBg="1"/>
      <p:bldP spid="133" grpId="0" animBg="1"/>
      <p:bldP spid="134" grpId="0" animBg="1"/>
      <p:bldP spid="135" grpId="0" animBg="1"/>
      <p:bldP spid="136" grpId="0" animBg="1"/>
      <p:bldP spid="137" grpId="0" animBg="1"/>
      <p:bldP spid="138" grpId="0" animBg="1"/>
      <p:bldP spid="139" grpId="0" animBg="1"/>
      <p:bldP spid="140" grpId="0" animBg="1"/>
      <p:bldP spid="141" grpId="0" animBg="1"/>
      <p:bldP spid="142" grpId="0" animBg="1"/>
      <p:bldP spid="143" grpId="0" animBg="1"/>
      <p:bldP spid="144" grpId="0" animBg="1"/>
      <p:bldP spid="145" grpId="0" animBg="1"/>
      <p:bldP spid="146" grpId="0" animBg="1"/>
      <p:bldP spid="147" grpId="0" animBg="1"/>
      <p:bldP spid="148" grpId="0" animBg="1"/>
      <p:bldP spid="149" grpId="0" animBg="1"/>
      <p:bldP spid="150" grpId="0" animBg="1"/>
      <p:bldP spid="151" grpId="0" animBg="1"/>
      <p:bldP spid="152" grpId="0" animBg="1"/>
      <p:bldP spid="153" grpId="0" animBg="1"/>
      <p:bldP spid="154" grpId="0" animBg="1"/>
      <p:bldP spid="155" grpId="0" animBg="1"/>
      <p:bldP spid="156" grpId="0" animBg="1"/>
      <p:bldP spid="157" grpId="0" animBg="1"/>
      <p:bldP spid="158" grpId="0" animBg="1"/>
      <p:bldP spid="159" grpId="0" animBg="1"/>
      <p:bldP spid="160" grpId="0" animBg="1"/>
      <p:bldP spid="161" grpId="0" animBg="1"/>
      <p:bldP spid="162" grpId="0" animBg="1"/>
      <p:bldP spid="163" grpId="0" animBg="1"/>
      <p:bldP spid="164" grpId="0" animBg="1"/>
      <p:bldP spid="165" grpId="0" animBg="1"/>
      <p:bldP spid="166" grpId="0" animBg="1"/>
      <p:bldP spid="167" grpId="0" animBg="1"/>
      <p:bldP spid="168" grpId="0" animBg="1"/>
      <p:bldP spid="169" grpId="0" animBg="1"/>
      <p:bldP spid="170" grpId="0" animBg="1"/>
      <p:bldP spid="171" grpId="0" animBg="1"/>
      <p:bldP spid="172" grpId="0" animBg="1"/>
      <p:bldP spid="173" grpId="0" animBg="1"/>
      <p:bldP spid="174" grpId="0" animBg="1"/>
      <p:bldP spid="175" grpId="0" animBg="1"/>
      <p:bldP spid="176" grpId="0" animBg="1"/>
      <p:bldP spid="177" grpId="0" animBg="1"/>
      <p:bldP spid="178" grpId="0" animBg="1"/>
      <p:bldP spid="179" grpId="0" animBg="1"/>
      <p:bldP spid="180" grpId="0" animBg="1"/>
      <p:bldP spid="181" grpId="0" animBg="1"/>
      <p:bldP spid="182" grpId="0" animBg="1"/>
      <p:bldP spid="183" grpId="0" animBg="1"/>
      <p:bldP spid="184" grpId="0" animBg="1"/>
      <p:bldP spid="185" grpId="0" animBg="1"/>
      <p:bldP spid="186" grpId="0" animBg="1"/>
      <p:bldP spid="187" grpId="0" animBg="1"/>
      <p:bldP spid="188" grpId="0" animBg="1"/>
      <p:bldP spid="189" grpId="0" animBg="1"/>
      <p:bldP spid="190" grpId="0" animBg="1"/>
      <p:bldP spid="191" grpId="0" animBg="1"/>
      <p:bldP spid="192" grpId="0" animBg="1"/>
      <p:bldP spid="193" grpId="0" animBg="1"/>
      <p:bldP spid="194" grpId="0" animBg="1"/>
      <p:bldP spid="195" grpId="0" animBg="1"/>
      <p:bldP spid="196" grpId="0" animBg="1"/>
      <p:bldP spid="197" grpId="0" animBg="1"/>
      <p:bldP spid="19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E74B42A0-1CB7-45FC-BC24-E89855394767}"/>
              </a:ext>
            </a:extLst>
          </p:cNvPr>
          <p:cNvGrpSpPr/>
          <p:nvPr/>
        </p:nvGrpSpPr>
        <p:grpSpPr>
          <a:xfrm>
            <a:off x="-3857400" y="-8072945"/>
            <a:ext cx="19391659" cy="21864784"/>
            <a:chOff x="-3857400" y="-8072945"/>
            <a:chExt cx="19391659" cy="21864784"/>
          </a:xfrm>
        </p:grpSpPr>
        <p:pic>
          <p:nvPicPr>
            <p:cNvPr id="4" name="图片 3">
              <a:extLst>
                <a:ext uri="{FF2B5EF4-FFF2-40B4-BE49-F238E27FC236}">
                  <a16:creationId xmlns:a16="http://schemas.microsoft.com/office/drawing/2014/main" id="{D2115CFD-AE4E-47DE-B66B-05B044C341A8}"/>
                </a:ext>
              </a:extLst>
            </p:cNvPr>
            <p:cNvPicPr>
              <a:picLocks noChangeAspect="1"/>
            </p:cNvPicPr>
            <p:nvPr/>
          </p:nvPicPr>
          <p:blipFill>
            <a:blip r:embed="rId3"/>
            <a:stretch>
              <a:fillRect/>
            </a:stretch>
          </p:blipFill>
          <p:spPr>
            <a:xfrm>
              <a:off x="-3857400" y="-8072945"/>
              <a:ext cx="19391659" cy="10960503"/>
            </a:xfrm>
            <a:prstGeom prst="rect">
              <a:avLst/>
            </a:prstGeom>
          </p:spPr>
        </p:pic>
        <p:pic>
          <p:nvPicPr>
            <p:cNvPr id="85" name="图片 84">
              <a:extLst>
                <a:ext uri="{FF2B5EF4-FFF2-40B4-BE49-F238E27FC236}">
                  <a16:creationId xmlns:a16="http://schemas.microsoft.com/office/drawing/2014/main" id="{69A4E878-49BE-4D7B-A3FA-B03B1E60F857}"/>
                </a:ext>
              </a:extLst>
            </p:cNvPr>
            <p:cNvPicPr>
              <a:picLocks noChangeAspect="1"/>
            </p:cNvPicPr>
            <p:nvPr/>
          </p:nvPicPr>
          <p:blipFill>
            <a:blip r:embed="rId3"/>
            <a:stretch>
              <a:fillRect/>
            </a:stretch>
          </p:blipFill>
          <p:spPr>
            <a:xfrm>
              <a:off x="-3857400" y="2831336"/>
              <a:ext cx="19391659" cy="10960503"/>
            </a:xfrm>
            <a:prstGeom prst="rect">
              <a:avLst/>
            </a:prstGeom>
          </p:spPr>
        </p:pic>
      </p:grpSp>
      <p:sp>
        <p:nvSpPr>
          <p:cNvPr id="5" name="椭圆 4">
            <a:extLst>
              <a:ext uri="{FF2B5EF4-FFF2-40B4-BE49-F238E27FC236}">
                <a16:creationId xmlns:a16="http://schemas.microsoft.com/office/drawing/2014/main" id="{4AFD27D3-E90E-43E3-8A7E-1EA2322CE4E3}"/>
              </a:ext>
            </a:extLst>
          </p:cNvPr>
          <p:cNvSpPr/>
          <p:nvPr/>
        </p:nvSpPr>
        <p:spPr>
          <a:xfrm flipH="1" flipV="1">
            <a:off x="2353553" y="670378"/>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66B464CC-7526-4EE6-9021-39A531D4E451}"/>
              </a:ext>
            </a:extLst>
          </p:cNvPr>
          <p:cNvSpPr/>
          <p:nvPr/>
        </p:nvSpPr>
        <p:spPr>
          <a:xfrm flipH="1" flipV="1">
            <a:off x="4193370" y="1408508"/>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8AF00527-DEFC-42B5-88FE-57431C921DB6}"/>
              </a:ext>
            </a:extLst>
          </p:cNvPr>
          <p:cNvSpPr/>
          <p:nvPr/>
        </p:nvSpPr>
        <p:spPr>
          <a:xfrm flipH="1" flipV="1">
            <a:off x="5792711" y="1150937"/>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6D08D04E-5FFE-4F26-94D3-AB974F0895ED}"/>
              </a:ext>
            </a:extLst>
          </p:cNvPr>
          <p:cNvSpPr/>
          <p:nvPr/>
        </p:nvSpPr>
        <p:spPr>
          <a:xfrm flipH="1" flipV="1">
            <a:off x="5921496" y="2528046"/>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C12D5279-E236-4596-B85A-985C45F604BF}"/>
              </a:ext>
            </a:extLst>
          </p:cNvPr>
          <p:cNvSpPr/>
          <p:nvPr/>
        </p:nvSpPr>
        <p:spPr>
          <a:xfrm flipH="1" flipV="1">
            <a:off x="7618094" y="1822966"/>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E3ECD516-4FEC-4D51-8E06-74F4FE113D9B}"/>
              </a:ext>
            </a:extLst>
          </p:cNvPr>
          <p:cNvSpPr/>
          <p:nvPr/>
        </p:nvSpPr>
        <p:spPr>
          <a:xfrm flipH="1" flipV="1">
            <a:off x="3530836" y="2656831"/>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980A5E52-EEAB-4EC2-99CF-A776EC7D9A66}"/>
              </a:ext>
            </a:extLst>
          </p:cNvPr>
          <p:cNvSpPr/>
          <p:nvPr/>
        </p:nvSpPr>
        <p:spPr>
          <a:xfrm flipH="1" flipV="1">
            <a:off x="2848853" y="1471192"/>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168093F1-9DB4-407E-9682-FC278774A6DD}"/>
              </a:ext>
            </a:extLst>
          </p:cNvPr>
          <p:cNvSpPr/>
          <p:nvPr/>
        </p:nvSpPr>
        <p:spPr>
          <a:xfrm flipH="1" flipV="1">
            <a:off x="4688670" y="2209322"/>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C43DFD05-713B-4DE4-BAFA-49386706034D}"/>
              </a:ext>
            </a:extLst>
          </p:cNvPr>
          <p:cNvSpPr/>
          <p:nvPr/>
        </p:nvSpPr>
        <p:spPr>
          <a:xfrm flipH="1" flipV="1">
            <a:off x="6288011" y="1951751"/>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A02D837C-A547-429B-9F9A-D669673A5D0C}"/>
              </a:ext>
            </a:extLst>
          </p:cNvPr>
          <p:cNvSpPr/>
          <p:nvPr/>
        </p:nvSpPr>
        <p:spPr>
          <a:xfrm flipH="1" flipV="1">
            <a:off x="6416796" y="3328860"/>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D3EC8631-5EF7-45A8-83C3-0C4631897A32}"/>
              </a:ext>
            </a:extLst>
          </p:cNvPr>
          <p:cNvSpPr/>
          <p:nvPr/>
        </p:nvSpPr>
        <p:spPr>
          <a:xfrm flipH="1" flipV="1">
            <a:off x="8113394" y="2623780"/>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9781808D-9784-416B-B215-399B3EB0B6D8}"/>
              </a:ext>
            </a:extLst>
          </p:cNvPr>
          <p:cNvSpPr/>
          <p:nvPr/>
        </p:nvSpPr>
        <p:spPr>
          <a:xfrm flipH="1" flipV="1">
            <a:off x="4026136" y="3457645"/>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81A38792-3DA4-4CC4-8720-5A01CD5E4E47}"/>
              </a:ext>
            </a:extLst>
          </p:cNvPr>
          <p:cNvSpPr/>
          <p:nvPr/>
        </p:nvSpPr>
        <p:spPr>
          <a:xfrm flipH="1" flipV="1">
            <a:off x="9844552" y="4148933"/>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4CD855C9-7E46-4E5F-972B-FA2EC082AA28}"/>
              </a:ext>
            </a:extLst>
          </p:cNvPr>
          <p:cNvSpPr/>
          <p:nvPr/>
        </p:nvSpPr>
        <p:spPr>
          <a:xfrm flipH="1" flipV="1">
            <a:off x="5125125" y="3855987"/>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EBB6D408-28DF-445C-B7A1-8A692A8A6EF9}"/>
              </a:ext>
            </a:extLst>
          </p:cNvPr>
          <p:cNvSpPr/>
          <p:nvPr/>
        </p:nvSpPr>
        <p:spPr>
          <a:xfrm flipH="1" flipV="1">
            <a:off x="6964942" y="4594117"/>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27E641BD-8354-4635-864D-AECC2A336A82}"/>
              </a:ext>
            </a:extLst>
          </p:cNvPr>
          <p:cNvSpPr/>
          <p:nvPr/>
        </p:nvSpPr>
        <p:spPr>
          <a:xfrm flipH="1" flipV="1">
            <a:off x="8564283" y="4336546"/>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35000AFA-0DA4-47BF-BC67-9C20AF56D171}"/>
              </a:ext>
            </a:extLst>
          </p:cNvPr>
          <p:cNvSpPr/>
          <p:nvPr/>
        </p:nvSpPr>
        <p:spPr>
          <a:xfrm flipH="1" flipV="1">
            <a:off x="8693068" y="5713655"/>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38060DCB-8D52-46DC-9285-D5A6544ABB5A}"/>
              </a:ext>
            </a:extLst>
          </p:cNvPr>
          <p:cNvSpPr/>
          <p:nvPr/>
        </p:nvSpPr>
        <p:spPr>
          <a:xfrm flipH="1" flipV="1">
            <a:off x="10339852" y="4949747"/>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3698328A-B44F-417F-8444-D63BF896EB4D}"/>
              </a:ext>
            </a:extLst>
          </p:cNvPr>
          <p:cNvSpPr/>
          <p:nvPr/>
        </p:nvSpPr>
        <p:spPr>
          <a:xfrm flipH="1" flipV="1">
            <a:off x="6302408" y="5842440"/>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DB1342CC-A402-4559-8728-E6BEABEACDCB}"/>
              </a:ext>
            </a:extLst>
          </p:cNvPr>
          <p:cNvSpPr/>
          <p:nvPr/>
        </p:nvSpPr>
        <p:spPr>
          <a:xfrm flipH="1" flipV="1">
            <a:off x="9791638" y="1570375"/>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0936CE9B-AA5F-4939-A8A7-CE9B2DDE4066}"/>
              </a:ext>
            </a:extLst>
          </p:cNvPr>
          <p:cNvSpPr/>
          <p:nvPr/>
        </p:nvSpPr>
        <p:spPr>
          <a:xfrm flipH="1" flipV="1">
            <a:off x="11572610" y="3154356"/>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0ECBCC38-05D9-4413-A3C4-4835603B13B9}"/>
              </a:ext>
            </a:extLst>
          </p:cNvPr>
          <p:cNvSpPr/>
          <p:nvPr/>
        </p:nvSpPr>
        <p:spPr>
          <a:xfrm flipH="1" flipV="1">
            <a:off x="6853183" y="2861410"/>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DFD1B83A-35FB-465E-9A99-56C61392DF4E}"/>
              </a:ext>
            </a:extLst>
          </p:cNvPr>
          <p:cNvSpPr/>
          <p:nvPr/>
        </p:nvSpPr>
        <p:spPr>
          <a:xfrm flipH="1" flipV="1">
            <a:off x="8693000" y="3599540"/>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2CFA8817-398C-42C6-8CE6-6745C7D1DB05}"/>
              </a:ext>
            </a:extLst>
          </p:cNvPr>
          <p:cNvSpPr/>
          <p:nvPr/>
        </p:nvSpPr>
        <p:spPr>
          <a:xfrm flipH="1" flipV="1">
            <a:off x="10242527" y="3283141"/>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D9EFC387-288E-4590-AA55-9C06C8202CC8}"/>
              </a:ext>
            </a:extLst>
          </p:cNvPr>
          <p:cNvSpPr/>
          <p:nvPr/>
        </p:nvSpPr>
        <p:spPr>
          <a:xfrm flipH="1" flipV="1">
            <a:off x="10371312" y="4660250"/>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2B4D0E79-4AE7-423E-9E67-ECD6FDF3F6B8}"/>
              </a:ext>
            </a:extLst>
          </p:cNvPr>
          <p:cNvSpPr/>
          <p:nvPr/>
        </p:nvSpPr>
        <p:spPr>
          <a:xfrm flipH="1" flipV="1">
            <a:off x="12067910" y="3955170"/>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50B567E3-B2F7-4A44-B5B3-12260D2F7D1E}"/>
              </a:ext>
            </a:extLst>
          </p:cNvPr>
          <p:cNvSpPr/>
          <p:nvPr/>
        </p:nvSpPr>
        <p:spPr>
          <a:xfrm flipH="1" flipV="1">
            <a:off x="8030466" y="4847863"/>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757F1985-3770-4981-BE7D-9EF35359B088}"/>
              </a:ext>
            </a:extLst>
          </p:cNvPr>
          <p:cNvSpPr/>
          <p:nvPr/>
        </p:nvSpPr>
        <p:spPr>
          <a:xfrm flipH="1" flipV="1">
            <a:off x="3652932" y="5459909"/>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65624383-D75A-4BEB-9CB3-E28723D6DF2A}"/>
              </a:ext>
            </a:extLst>
          </p:cNvPr>
          <p:cNvSpPr/>
          <p:nvPr/>
        </p:nvSpPr>
        <p:spPr>
          <a:xfrm flipH="1" flipV="1">
            <a:off x="4148232" y="6260723"/>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B99C8BD5-07CB-4FCB-9CDF-88ABE62D372A}"/>
              </a:ext>
            </a:extLst>
          </p:cNvPr>
          <p:cNvSpPr/>
          <p:nvPr/>
        </p:nvSpPr>
        <p:spPr>
          <a:xfrm flipH="1" flipV="1">
            <a:off x="5380990" y="4465332"/>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AB362FBF-081A-4DA7-98B9-27571EE63390}"/>
              </a:ext>
            </a:extLst>
          </p:cNvPr>
          <p:cNvSpPr/>
          <p:nvPr/>
        </p:nvSpPr>
        <p:spPr>
          <a:xfrm flipH="1" flipV="1">
            <a:off x="4050907" y="4594117"/>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995ED07B-D0BF-4569-9E77-15441AC4A92A}"/>
              </a:ext>
            </a:extLst>
          </p:cNvPr>
          <p:cNvSpPr/>
          <p:nvPr/>
        </p:nvSpPr>
        <p:spPr>
          <a:xfrm flipH="1" flipV="1">
            <a:off x="4179692" y="5971226"/>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49F211DF-F1E7-4924-BBF8-8B04073103E6}"/>
              </a:ext>
            </a:extLst>
          </p:cNvPr>
          <p:cNvSpPr/>
          <p:nvPr/>
        </p:nvSpPr>
        <p:spPr>
          <a:xfrm flipH="1" flipV="1">
            <a:off x="5876290" y="5266146"/>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10EC3A9E-5D92-4BD9-8C90-9EEB53C5901D}"/>
              </a:ext>
            </a:extLst>
          </p:cNvPr>
          <p:cNvSpPr/>
          <p:nvPr/>
        </p:nvSpPr>
        <p:spPr>
          <a:xfrm flipH="1" flipV="1">
            <a:off x="2499603" y="844882"/>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797EB63C-F2EA-453B-8C60-3AED924412F2}"/>
              </a:ext>
            </a:extLst>
          </p:cNvPr>
          <p:cNvSpPr/>
          <p:nvPr/>
        </p:nvSpPr>
        <p:spPr>
          <a:xfrm flipH="1" flipV="1">
            <a:off x="4339420" y="1583012"/>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B5AE055A-A6D7-437B-B294-FE1B9C3FEB06}"/>
              </a:ext>
            </a:extLst>
          </p:cNvPr>
          <p:cNvSpPr/>
          <p:nvPr/>
        </p:nvSpPr>
        <p:spPr>
          <a:xfrm flipH="1" flipV="1">
            <a:off x="5938761" y="1325441"/>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4030ED58-EFD0-4375-8B4C-586DA75C1F85}"/>
              </a:ext>
            </a:extLst>
          </p:cNvPr>
          <p:cNvSpPr/>
          <p:nvPr/>
        </p:nvSpPr>
        <p:spPr>
          <a:xfrm flipH="1" flipV="1">
            <a:off x="6067546" y="2702550"/>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FB8F0B6D-0FB6-48D1-8C9D-9B8164A0BB61}"/>
              </a:ext>
            </a:extLst>
          </p:cNvPr>
          <p:cNvSpPr/>
          <p:nvPr/>
        </p:nvSpPr>
        <p:spPr>
          <a:xfrm flipH="1" flipV="1">
            <a:off x="7764144" y="1997470"/>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DF137E10-F6F6-4863-B03F-58F2A29C2186}"/>
              </a:ext>
            </a:extLst>
          </p:cNvPr>
          <p:cNvSpPr/>
          <p:nvPr/>
        </p:nvSpPr>
        <p:spPr>
          <a:xfrm flipH="1" flipV="1">
            <a:off x="3676886" y="2831335"/>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74E540DE-3A6D-44E8-AD81-F46B79ED9BC5}"/>
              </a:ext>
            </a:extLst>
          </p:cNvPr>
          <p:cNvSpPr/>
          <p:nvPr/>
        </p:nvSpPr>
        <p:spPr>
          <a:xfrm flipH="1" flipV="1">
            <a:off x="2994903" y="1645696"/>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id="{1A00448C-4C37-4AC4-91F7-7070D981D0ED}"/>
              </a:ext>
            </a:extLst>
          </p:cNvPr>
          <p:cNvSpPr/>
          <p:nvPr/>
        </p:nvSpPr>
        <p:spPr>
          <a:xfrm flipH="1" flipV="1">
            <a:off x="4834720" y="2383826"/>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221E1BC0-8788-4B9C-AC78-8B341455B89E}"/>
              </a:ext>
            </a:extLst>
          </p:cNvPr>
          <p:cNvSpPr/>
          <p:nvPr/>
        </p:nvSpPr>
        <p:spPr>
          <a:xfrm flipH="1" flipV="1">
            <a:off x="6434061" y="2126255"/>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09CC2AC8-DF71-4E91-9EE4-A801547A1009}"/>
              </a:ext>
            </a:extLst>
          </p:cNvPr>
          <p:cNvSpPr/>
          <p:nvPr/>
        </p:nvSpPr>
        <p:spPr>
          <a:xfrm flipH="1" flipV="1">
            <a:off x="6562846" y="3503364"/>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12F93E9C-E1D3-4666-9F90-CF63FB749EAC}"/>
              </a:ext>
            </a:extLst>
          </p:cNvPr>
          <p:cNvSpPr/>
          <p:nvPr/>
        </p:nvSpPr>
        <p:spPr>
          <a:xfrm flipH="1" flipV="1">
            <a:off x="8259444" y="2798284"/>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1131D993-A561-4D1C-A0E3-FE9ECB1D172D}"/>
              </a:ext>
            </a:extLst>
          </p:cNvPr>
          <p:cNvSpPr/>
          <p:nvPr/>
        </p:nvSpPr>
        <p:spPr>
          <a:xfrm flipH="1" flipV="1">
            <a:off x="4172186" y="3632149"/>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80EB2E56-D662-4A22-976D-2F3186F882CF}"/>
              </a:ext>
            </a:extLst>
          </p:cNvPr>
          <p:cNvSpPr/>
          <p:nvPr/>
        </p:nvSpPr>
        <p:spPr>
          <a:xfrm flipH="1" flipV="1">
            <a:off x="9990602" y="4323437"/>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A172763E-ACC5-49BF-A898-B13057EE78F8}"/>
              </a:ext>
            </a:extLst>
          </p:cNvPr>
          <p:cNvSpPr/>
          <p:nvPr/>
        </p:nvSpPr>
        <p:spPr>
          <a:xfrm flipH="1" flipV="1">
            <a:off x="5271175" y="4030491"/>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F692EECF-8048-4AF7-ABC6-0BBCA5360A3B}"/>
              </a:ext>
            </a:extLst>
          </p:cNvPr>
          <p:cNvSpPr/>
          <p:nvPr/>
        </p:nvSpPr>
        <p:spPr>
          <a:xfrm flipH="1" flipV="1">
            <a:off x="7110992" y="4768621"/>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BF72693B-00CD-4743-A8EC-1FDB62959571}"/>
              </a:ext>
            </a:extLst>
          </p:cNvPr>
          <p:cNvSpPr/>
          <p:nvPr/>
        </p:nvSpPr>
        <p:spPr>
          <a:xfrm flipH="1" flipV="1">
            <a:off x="8710333" y="4511050"/>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0A65EE00-65B5-4596-AFBF-FCF850504CC6}"/>
              </a:ext>
            </a:extLst>
          </p:cNvPr>
          <p:cNvSpPr/>
          <p:nvPr/>
        </p:nvSpPr>
        <p:spPr>
          <a:xfrm flipH="1" flipV="1">
            <a:off x="8839118" y="5888159"/>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256BDDB9-676B-4779-9AE0-FFAB95094FF9}"/>
              </a:ext>
            </a:extLst>
          </p:cNvPr>
          <p:cNvSpPr/>
          <p:nvPr/>
        </p:nvSpPr>
        <p:spPr>
          <a:xfrm flipH="1" flipV="1">
            <a:off x="10485902" y="5124251"/>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48CE5FF0-9479-4552-9C05-310CBBA2D127}"/>
              </a:ext>
            </a:extLst>
          </p:cNvPr>
          <p:cNvSpPr/>
          <p:nvPr/>
        </p:nvSpPr>
        <p:spPr>
          <a:xfrm flipH="1" flipV="1">
            <a:off x="6448458" y="6016944"/>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EBA6E456-A5F5-4E1B-AD5A-C7C36E29AC57}"/>
              </a:ext>
            </a:extLst>
          </p:cNvPr>
          <p:cNvSpPr/>
          <p:nvPr/>
        </p:nvSpPr>
        <p:spPr>
          <a:xfrm flipH="1" flipV="1">
            <a:off x="9937688" y="1744879"/>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09217511-A762-4C64-9F9B-5274A4F64F78}"/>
              </a:ext>
            </a:extLst>
          </p:cNvPr>
          <p:cNvSpPr/>
          <p:nvPr/>
        </p:nvSpPr>
        <p:spPr>
          <a:xfrm flipH="1" flipV="1">
            <a:off x="11718660" y="3328860"/>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073FE71F-9A47-46A7-A035-3064661F3E04}"/>
              </a:ext>
            </a:extLst>
          </p:cNvPr>
          <p:cNvSpPr/>
          <p:nvPr/>
        </p:nvSpPr>
        <p:spPr>
          <a:xfrm flipH="1" flipV="1">
            <a:off x="6999233" y="3035914"/>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5A02A1C2-6589-4E1C-971F-DDBCE9835CA5}"/>
              </a:ext>
            </a:extLst>
          </p:cNvPr>
          <p:cNvSpPr/>
          <p:nvPr/>
        </p:nvSpPr>
        <p:spPr>
          <a:xfrm flipH="1" flipV="1">
            <a:off x="8839050" y="3774044"/>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5FC7CDE7-9973-455B-8E80-EE3ACF3339DB}"/>
              </a:ext>
            </a:extLst>
          </p:cNvPr>
          <p:cNvSpPr/>
          <p:nvPr/>
        </p:nvSpPr>
        <p:spPr>
          <a:xfrm flipH="1" flipV="1">
            <a:off x="10388577" y="3457645"/>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0EA2A3D1-7250-4866-8B2B-02A189A3C27A}"/>
              </a:ext>
            </a:extLst>
          </p:cNvPr>
          <p:cNvSpPr/>
          <p:nvPr/>
        </p:nvSpPr>
        <p:spPr>
          <a:xfrm flipH="1" flipV="1">
            <a:off x="10517362" y="4834754"/>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96860A08-4B55-4F07-8D2E-AD9246337EF0}"/>
              </a:ext>
            </a:extLst>
          </p:cNvPr>
          <p:cNvSpPr/>
          <p:nvPr/>
        </p:nvSpPr>
        <p:spPr>
          <a:xfrm flipH="1" flipV="1">
            <a:off x="12213960" y="4129674"/>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92F67C0F-4102-42B0-9C5D-C643D9DEA69A}"/>
              </a:ext>
            </a:extLst>
          </p:cNvPr>
          <p:cNvSpPr/>
          <p:nvPr/>
        </p:nvSpPr>
        <p:spPr>
          <a:xfrm flipH="1" flipV="1">
            <a:off x="8176516" y="5022367"/>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ED50DD43-68C6-4C51-9AB6-0471EEE4E24F}"/>
              </a:ext>
            </a:extLst>
          </p:cNvPr>
          <p:cNvSpPr/>
          <p:nvPr/>
        </p:nvSpPr>
        <p:spPr>
          <a:xfrm flipH="1" flipV="1">
            <a:off x="3798982" y="5634413"/>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83B73742-4F63-40F4-8C66-76FF3525B598}"/>
              </a:ext>
            </a:extLst>
          </p:cNvPr>
          <p:cNvSpPr/>
          <p:nvPr/>
        </p:nvSpPr>
        <p:spPr>
          <a:xfrm flipH="1" flipV="1">
            <a:off x="4294282" y="6435227"/>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126DEDB0-57F8-4103-AE01-08E3AD757815}"/>
              </a:ext>
            </a:extLst>
          </p:cNvPr>
          <p:cNvSpPr/>
          <p:nvPr/>
        </p:nvSpPr>
        <p:spPr>
          <a:xfrm flipH="1" flipV="1">
            <a:off x="5527040" y="4639836"/>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6540CBD6-50B7-4A26-9DE6-A0434FA419F8}"/>
              </a:ext>
            </a:extLst>
          </p:cNvPr>
          <p:cNvSpPr/>
          <p:nvPr/>
        </p:nvSpPr>
        <p:spPr>
          <a:xfrm flipH="1" flipV="1">
            <a:off x="4196957" y="4768621"/>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C1455D8C-1EBC-4CEF-81D9-36B16B26AE3D}"/>
              </a:ext>
            </a:extLst>
          </p:cNvPr>
          <p:cNvSpPr/>
          <p:nvPr/>
        </p:nvSpPr>
        <p:spPr>
          <a:xfrm flipH="1" flipV="1">
            <a:off x="4325742" y="6145730"/>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a:extLst>
              <a:ext uri="{FF2B5EF4-FFF2-40B4-BE49-F238E27FC236}">
                <a16:creationId xmlns:a16="http://schemas.microsoft.com/office/drawing/2014/main" id="{0C4E878B-5B47-4FFA-90DA-9E2850F4DADE}"/>
              </a:ext>
            </a:extLst>
          </p:cNvPr>
          <p:cNvSpPr/>
          <p:nvPr/>
        </p:nvSpPr>
        <p:spPr>
          <a:xfrm flipH="1" flipV="1">
            <a:off x="6022340" y="5440650"/>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6E93FE99-5FFC-421D-A1AF-F4DD6A130832}"/>
              </a:ext>
            </a:extLst>
          </p:cNvPr>
          <p:cNvSpPr/>
          <p:nvPr/>
        </p:nvSpPr>
        <p:spPr>
          <a:xfrm flipH="1" flipV="1">
            <a:off x="9202852" y="4207289"/>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3CB8C37F-7091-46F8-BA3E-F2BBBB00943F}"/>
              </a:ext>
            </a:extLst>
          </p:cNvPr>
          <p:cNvSpPr/>
          <p:nvPr/>
        </p:nvSpPr>
        <p:spPr>
          <a:xfrm flipH="1" flipV="1">
            <a:off x="9698152" y="5008103"/>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a16="http://schemas.microsoft.com/office/drawing/2014/main" id="{A7AC21C9-00ED-48D6-A5BE-9FE3C663A10B}"/>
              </a:ext>
            </a:extLst>
          </p:cNvPr>
          <p:cNvSpPr/>
          <p:nvPr/>
        </p:nvSpPr>
        <p:spPr>
          <a:xfrm flipH="1" flipV="1">
            <a:off x="9149938" y="1628731"/>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64F6A938-3FA7-4FC3-8A00-D9AA84B30582}"/>
              </a:ext>
            </a:extLst>
          </p:cNvPr>
          <p:cNvSpPr/>
          <p:nvPr/>
        </p:nvSpPr>
        <p:spPr>
          <a:xfrm flipH="1" flipV="1">
            <a:off x="10930910" y="3212712"/>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a:extLst>
              <a:ext uri="{FF2B5EF4-FFF2-40B4-BE49-F238E27FC236}">
                <a16:creationId xmlns:a16="http://schemas.microsoft.com/office/drawing/2014/main" id="{2AE9B787-FBC9-4C8C-A94B-D94807BBD746}"/>
              </a:ext>
            </a:extLst>
          </p:cNvPr>
          <p:cNvSpPr/>
          <p:nvPr/>
        </p:nvSpPr>
        <p:spPr>
          <a:xfrm flipH="1" flipV="1">
            <a:off x="9600827" y="3341497"/>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615E834B-622E-4E72-A007-0AA02F29B5BB}"/>
              </a:ext>
            </a:extLst>
          </p:cNvPr>
          <p:cNvSpPr/>
          <p:nvPr/>
        </p:nvSpPr>
        <p:spPr>
          <a:xfrm flipH="1" flipV="1">
            <a:off x="9729612" y="4718606"/>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DC2E527A-4812-47F7-979B-84D92F6E41ED}"/>
              </a:ext>
            </a:extLst>
          </p:cNvPr>
          <p:cNvSpPr/>
          <p:nvPr/>
        </p:nvSpPr>
        <p:spPr>
          <a:xfrm flipH="1" flipV="1">
            <a:off x="11426210" y="4013526"/>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CCC435A7-2E55-48B8-BF5B-30B353E2ED6E}"/>
              </a:ext>
            </a:extLst>
          </p:cNvPr>
          <p:cNvSpPr/>
          <p:nvPr/>
        </p:nvSpPr>
        <p:spPr>
          <a:xfrm flipH="1" flipV="1">
            <a:off x="9348902" y="4381793"/>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45693AB8-0C77-4FFE-8ECF-E32E3924D013}"/>
              </a:ext>
            </a:extLst>
          </p:cNvPr>
          <p:cNvSpPr/>
          <p:nvPr/>
        </p:nvSpPr>
        <p:spPr>
          <a:xfrm flipH="1" flipV="1">
            <a:off x="9844202" y="5182607"/>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7C6988A3-29EC-4195-8F20-2B1194BCDBB9}"/>
              </a:ext>
            </a:extLst>
          </p:cNvPr>
          <p:cNvSpPr/>
          <p:nvPr/>
        </p:nvSpPr>
        <p:spPr>
          <a:xfrm flipH="1" flipV="1">
            <a:off x="9295988" y="1803235"/>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71F22142-FD5D-4493-840D-059F097B1168}"/>
              </a:ext>
            </a:extLst>
          </p:cNvPr>
          <p:cNvSpPr/>
          <p:nvPr/>
        </p:nvSpPr>
        <p:spPr>
          <a:xfrm flipH="1" flipV="1">
            <a:off x="11076960" y="3387216"/>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E1DF0BC1-B2EE-4D0A-B707-57FB2BAFBC31}"/>
              </a:ext>
            </a:extLst>
          </p:cNvPr>
          <p:cNvSpPr/>
          <p:nvPr/>
        </p:nvSpPr>
        <p:spPr>
          <a:xfrm flipH="1" flipV="1">
            <a:off x="9746877" y="3516001"/>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a:extLst>
              <a:ext uri="{FF2B5EF4-FFF2-40B4-BE49-F238E27FC236}">
                <a16:creationId xmlns:a16="http://schemas.microsoft.com/office/drawing/2014/main" id="{BFF3FC47-092F-4831-9DFC-83AEA36E4054}"/>
              </a:ext>
            </a:extLst>
          </p:cNvPr>
          <p:cNvSpPr/>
          <p:nvPr/>
        </p:nvSpPr>
        <p:spPr>
          <a:xfrm flipH="1" flipV="1">
            <a:off x="9875662" y="4893110"/>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a:extLst>
              <a:ext uri="{FF2B5EF4-FFF2-40B4-BE49-F238E27FC236}">
                <a16:creationId xmlns:a16="http://schemas.microsoft.com/office/drawing/2014/main" id="{682E65DD-B2BE-4C10-B47F-AE09A900404A}"/>
              </a:ext>
            </a:extLst>
          </p:cNvPr>
          <p:cNvSpPr/>
          <p:nvPr/>
        </p:nvSpPr>
        <p:spPr>
          <a:xfrm flipH="1" flipV="1">
            <a:off x="11572260" y="4188030"/>
            <a:ext cx="28800" cy="288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00120856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afterEffect">
                                  <p:stCondLst>
                                    <p:cond delay="0"/>
                                  </p:stCondLst>
                                  <p:childTnLst>
                                    <p:animRot by="21600000">
                                      <p:cBhvr>
                                        <p:cTn id="6" dur="5000" fill="hold"/>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 dur="250" autoRev="1" fill="remove"/>
                                        <p:tgtEl>
                                          <p:spTgt spid="5"/>
                                        </p:tgtEl>
                                        <p:attrNameLst>
                                          <p:attrName>style.color</p:attrName>
                                        </p:attrNameLst>
                                      </p:cBhvr>
                                      <p:to>
                                        <a:srgbClr val="FF3399"/>
                                      </p:to>
                                    </p:animClr>
                                    <p:animClr clrSpc="rgb" dir="cw">
                                      <p:cBhvr>
                                        <p:cTn id="12" dur="250" autoRev="1" fill="remove"/>
                                        <p:tgtEl>
                                          <p:spTgt spid="5"/>
                                        </p:tgtEl>
                                        <p:attrNameLst>
                                          <p:attrName>fillcolor</p:attrName>
                                        </p:attrNameLst>
                                      </p:cBhvr>
                                      <p:to>
                                        <a:srgbClr val="FF3399"/>
                                      </p:to>
                                    </p:animClr>
                                    <p:set>
                                      <p:cBhvr>
                                        <p:cTn id="13" dur="250" autoRev="1" fill="remove"/>
                                        <p:tgtEl>
                                          <p:spTgt spid="5"/>
                                        </p:tgtEl>
                                        <p:attrNameLst>
                                          <p:attrName>fill.type</p:attrName>
                                        </p:attrNameLst>
                                      </p:cBhvr>
                                      <p:to>
                                        <p:strVal val="solid"/>
                                      </p:to>
                                    </p:set>
                                    <p:set>
                                      <p:cBhvr>
                                        <p:cTn id="14" dur="250" autoRev="1" fill="remove"/>
                                        <p:tgtEl>
                                          <p:spTgt spid="5"/>
                                        </p:tgtEl>
                                        <p:attrNameLst>
                                          <p:attrName>fill.on</p:attrName>
                                        </p:attrNameLst>
                                      </p:cBhvr>
                                      <p:to>
                                        <p:strVal val="true"/>
                                      </p:to>
                                    </p:set>
                                  </p:childTnLst>
                                  <p:subTnLst>
                                    <p:audio>
                                      <p:cMediaNode>
                                        <p:cTn display="0" masterRel="sameClick">
                                          <p:stCondLst>
                                            <p:cond evt="begin" delay="0">
                                              <p:tn val="1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
                  </p:tgtEl>
                </p:cond>
              </p:nextCondLst>
            </p:seq>
            <p:seq concurrent="1" nextAc="seek">
              <p:cTn id="15" restart="whenNotActive" fill="hold" evtFilter="cancelBubble" nodeType="interactiveSeq">
                <p:stCondLst>
                  <p:cond evt="onClick" delay="0">
                    <p:tgtEl>
                      <p:spTgt spid="6"/>
                    </p:tgtEl>
                  </p:cond>
                </p:stCondLst>
                <p:endSync evt="end" delay="0">
                  <p:rtn val="all"/>
                </p:endSync>
                <p:childTnLst>
                  <p:par>
                    <p:cTn id="16" fill="hold">
                      <p:stCondLst>
                        <p:cond delay="0"/>
                      </p:stCondLst>
                      <p:childTnLst>
                        <p:par>
                          <p:cTn id="17" fill="hold">
                            <p:stCondLst>
                              <p:cond delay="0"/>
                            </p:stCondLst>
                            <p:childTnLst>
                              <p:par>
                                <p:cTn id="1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 dur="250" autoRev="1" fill="remove"/>
                                        <p:tgtEl>
                                          <p:spTgt spid="6"/>
                                        </p:tgtEl>
                                        <p:attrNameLst>
                                          <p:attrName>style.color</p:attrName>
                                        </p:attrNameLst>
                                      </p:cBhvr>
                                      <p:to>
                                        <a:srgbClr val="FF3399"/>
                                      </p:to>
                                    </p:animClr>
                                    <p:animClr clrSpc="rgb" dir="cw">
                                      <p:cBhvr>
                                        <p:cTn id="20" dur="250" autoRev="1" fill="remove"/>
                                        <p:tgtEl>
                                          <p:spTgt spid="6"/>
                                        </p:tgtEl>
                                        <p:attrNameLst>
                                          <p:attrName>fillcolor</p:attrName>
                                        </p:attrNameLst>
                                      </p:cBhvr>
                                      <p:to>
                                        <a:srgbClr val="FF3399"/>
                                      </p:to>
                                    </p:animClr>
                                    <p:set>
                                      <p:cBhvr>
                                        <p:cTn id="21" dur="250" autoRev="1" fill="remove"/>
                                        <p:tgtEl>
                                          <p:spTgt spid="6"/>
                                        </p:tgtEl>
                                        <p:attrNameLst>
                                          <p:attrName>fill.type</p:attrName>
                                        </p:attrNameLst>
                                      </p:cBhvr>
                                      <p:to>
                                        <p:strVal val="solid"/>
                                      </p:to>
                                    </p:set>
                                    <p:set>
                                      <p:cBhvr>
                                        <p:cTn id="22" dur="250" autoRev="1" fill="remove"/>
                                        <p:tgtEl>
                                          <p:spTgt spid="6"/>
                                        </p:tgtEl>
                                        <p:attrNameLst>
                                          <p:attrName>fill.on</p:attrName>
                                        </p:attrNameLst>
                                      </p:cBhvr>
                                      <p:to>
                                        <p:strVal val="true"/>
                                      </p:to>
                                    </p:set>
                                  </p:childTnLst>
                                  <p:subTnLst>
                                    <p:audio>
                                      <p:cMediaNode>
                                        <p:cTn display="0" masterRel="sameClick">
                                          <p:stCondLst>
                                            <p:cond evt="begin" delay="0">
                                              <p:tn val="1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
                  </p:tgtEl>
                </p:cond>
              </p:nextCondLst>
            </p:seq>
            <p:seq concurrent="1" nextAc="seek">
              <p:cTn id="23" restart="whenNotActive" fill="hold" evtFilter="cancelBubble" nodeType="interactiveSeq">
                <p:stCondLst>
                  <p:cond evt="onClick" delay="0">
                    <p:tgtEl>
                      <p:spTgt spid="7"/>
                    </p:tgtEl>
                  </p:cond>
                </p:stCondLst>
                <p:endSync evt="end" delay="0">
                  <p:rtn val="all"/>
                </p:endSync>
                <p:childTnLst>
                  <p:par>
                    <p:cTn id="24" fill="hold">
                      <p:stCondLst>
                        <p:cond delay="0"/>
                      </p:stCondLst>
                      <p:childTnLst>
                        <p:par>
                          <p:cTn id="25" fill="hold">
                            <p:stCondLst>
                              <p:cond delay="0"/>
                            </p:stCondLst>
                            <p:childTnLst>
                              <p:par>
                                <p:cTn id="2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 dur="250" autoRev="1" fill="remove"/>
                                        <p:tgtEl>
                                          <p:spTgt spid="7"/>
                                        </p:tgtEl>
                                        <p:attrNameLst>
                                          <p:attrName>style.color</p:attrName>
                                        </p:attrNameLst>
                                      </p:cBhvr>
                                      <p:to>
                                        <a:srgbClr val="FF3399"/>
                                      </p:to>
                                    </p:animClr>
                                    <p:animClr clrSpc="rgb" dir="cw">
                                      <p:cBhvr>
                                        <p:cTn id="28" dur="250" autoRev="1" fill="remove"/>
                                        <p:tgtEl>
                                          <p:spTgt spid="7"/>
                                        </p:tgtEl>
                                        <p:attrNameLst>
                                          <p:attrName>fillcolor</p:attrName>
                                        </p:attrNameLst>
                                      </p:cBhvr>
                                      <p:to>
                                        <a:srgbClr val="FF3399"/>
                                      </p:to>
                                    </p:animClr>
                                    <p:set>
                                      <p:cBhvr>
                                        <p:cTn id="29" dur="250" autoRev="1" fill="remove"/>
                                        <p:tgtEl>
                                          <p:spTgt spid="7"/>
                                        </p:tgtEl>
                                        <p:attrNameLst>
                                          <p:attrName>fill.type</p:attrName>
                                        </p:attrNameLst>
                                      </p:cBhvr>
                                      <p:to>
                                        <p:strVal val="solid"/>
                                      </p:to>
                                    </p:set>
                                    <p:set>
                                      <p:cBhvr>
                                        <p:cTn id="30" dur="250" autoRev="1" fill="remove"/>
                                        <p:tgtEl>
                                          <p:spTgt spid="7"/>
                                        </p:tgtEl>
                                        <p:attrNameLst>
                                          <p:attrName>fill.on</p:attrName>
                                        </p:attrNameLst>
                                      </p:cBhvr>
                                      <p:to>
                                        <p:strVal val="true"/>
                                      </p:to>
                                    </p:set>
                                  </p:childTnLst>
                                  <p:subTnLst>
                                    <p:audio>
                                      <p:cMediaNode>
                                        <p:cTn display="0" masterRel="sameClick">
                                          <p:stCondLst>
                                            <p:cond evt="begin" delay="0">
                                              <p:tn val="2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
                  </p:tgtEl>
                </p:cond>
              </p:nextCondLst>
            </p:seq>
            <p:seq concurrent="1" nextAc="seek">
              <p:cTn id="31" restart="whenNotActive" fill="hold" evtFilter="cancelBubble" nodeType="interactiveSeq">
                <p:stCondLst>
                  <p:cond evt="onClick" delay="0">
                    <p:tgtEl>
                      <p:spTgt spid="8"/>
                    </p:tgtEl>
                  </p:cond>
                </p:stCondLst>
                <p:endSync evt="end" delay="0">
                  <p:rtn val="all"/>
                </p:endSync>
                <p:childTnLst>
                  <p:par>
                    <p:cTn id="32" fill="hold">
                      <p:stCondLst>
                        <p:cond delay="0"/>
                      </p:stCondLst>
                      <p:childTnLst>
                        <p:par>
                          <p:cTn id="33" fill="hold">
                            <p:stCondLst>
                              <p:cond delay="0"/>
                            </p:stCondLst>
                            <p:childTnLst>
                              <p:par>
                                <p:cTn id="3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 dur="250" autoRev="1" fill="remove"/>
                                        <p:tgtEl>
                                          <p:spTgt spid="8"/>
                                        </p:tgtEl>
                                        <p:attrNameLst>
                                          <p:attrName>style.color</p:attrName>
                                        </p:attrNameLst>
                                      </p:cBhvr>
                                      <p:to>
                                        <a:srgbClr val="FF3399"/>
                                      </p:to>
                                    </p:animClr>
                                    <p:animClr clrSpc="rgb" dir="cw">
                                      <p:cBhvr>
                                        <p:cTn id="36" dur="250" autoRev="1" fill="remove"/>
                                        <p:tgtEl>
                                          <p:spTgt spid="8"/>
                                        </p:tgtEl>
                                        <p:attrNameLst>
                                          <p:attrName>fillcolor</p:attrName>
                                        </p:attrNameLst>
                                      </p:cBhvr>
                                      <p:to>
                                        <a:srgbClr val="FF3399"/>
                                      </p:to>
                                    </p:animClr>
                                    <p:set>
                                      <p:cBhvr>
                                        <p:cTn id="37" dur="250" autoRev="1" fill="remove"/>
                                        <p:tgtEl>
                                          <p:spTgt spid="8"/>
                                        </p:tgtEl>
                                        <p:attrNameLst>
                                          <p:attrName>fill.type</p:attrName>
                                        </p:attrNameLst>
                                      </p:cBhvr>
                                      <p:to>
                                        <p:strVal val="solid"/>
                                      </p:to>
                                    </p:set>
                                    <p:set>
                                      <p:cBhvr>
                                        <p:cTn id="38" dur="250" autoRev="1" fill="remove"/>
                                        <p:tgtEl>
                                          <p:spTgt spid="8"/>
                                        </p:tgtEl>
                                        <p:attrNameLst>
                                          <p:attrName>fill.on</p:attrName>
                                        </p:attrNameLst>
                                      </p:cBhvr>
                                      <p:to>
                                        <p:strVal val="true"/>
                                      </p:to>
                                    </p:set>
                                  </p:childTnLst>
                                  <p:subTnLst>
                                    <p:audio>
                                      <p:cMediaNode>
                                        <p:cTn display="0" masterRel="sameClick">
                                          <p:stCondLst>
                                            <p:cond evt="begin" delay="0">
                                              <p:tn val="3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
                  </p:tgtEl>
                </p:cond>
              </p:nextCondLst>
            </p:seq>
            <p:seq concurrent="1" nextAc="seek">
              <p:cTn id="39" restart="whenNotActive" fill="hold" evtFilter="cancelBubble" nodeType="interactiveSeq">
                <p:stCondLst>
                  <p:cond evt="onClick" delay="0">
                    <p:tgtEl>
                      <p:spTgt spid="9"/>
                    </p:tgtEl>
                  </p:cond>
                </p:stCondLst>
                <p:endSync evt="end" delay="0">
                  <p:rtn val="all"/>
                </p:endSync>
                <p:childTnLst>
                  <p:par>
                    <p:cTn id="40" fill="hold">
                      <p:stCondLst>
                        <p:cond delay="0"/>
                      </p:stCondLst>
                      <p:childTnLst>
                        <p:par>
                          <p:cTn id="41" fill="hold">
                            <p:stCondLst>
                              <p:cond delay="0"/>
                            </p:stCondLst>
                            <p:childTnLst>
                              <p:par>
                                <p:cTn id="4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 dur="250" autoRev="1" fill="remove"/>
                                        <p:tgtEl>
                                          <p:spTgt spid="9"/>
                                        </p:tgtEl>
                                        <p:attrNameLst>
                                          <p:attrName>style.color</p:attrName>
                                        </p:attrNameLst>
                                      </p:cBhvr>
                                      <p:to>
                                        <a:srgbClr val="FF3399"/>
                                      </p:to>
                                    </p:animClr>
                                    <p:animClr clrSpc="rgb" dir="cw">
                                      <p:cBhvr>
                                        <p:cTn id="44" dur="250" autoRev="1" fill="remove"/>
                                        <p:tgtEl>
                                          <p:spTgt spid="9"/>
                                        </p:tgtEl>
                                        <p:attrNameLst>
                                          <p:attrName>fillcolor</p:attrName>
                                        </p:attrNameLst>
                                      </p:cBhvr>
                                      <p:to>
                                        <a:srgbClr val="FF3399"/>
                                      </p:to>
                                    </p:animClr>
                                    <p:set>
                                      <p:cBhvr>
                                        <p:cTn id="45" dur="250" autoRev="1" fill="remove"/>
                                        <p:tgtEl>
                                          <p:spTgt spid="9"/>
                                        </p:tgtEl>
                                        <p:attrNameLst>
                                          <p:attrName>fill.type</p:attrName>
                                        </p:attrNameLst>
                                      </p:cBhvr>
                                      <p:to>
                                        <p:strVal val="solid"/>
                                      </p:to>
                                    </p:set>
                                    <p:set>
                                      <p:cBhvr>
                                        <p:cTn id="46" dur="250" autoRev="1" fill="remove"/>
                                        <p:tgtEl>
                                          <p:spTgt spid="9"/>
                                        </p:tgtEl>
                                        <p:attrNameLst>
                                          <p:attrName>fill.on</p:attrName>
                                        </p:attrNameLst>
                                      </p:cBhvr>
                                      <p:to>
                                        <p:strVal val="true"/>
                                      </p:to>
                                    </p:set>
                                  </p:childTnLst>
                                  <p:subTnLst>
                                    <p:audio>
                                      <p:cMediaNode>
                                        <p:cTn display="0" masterRel="sameClick">
                                          <p:stCondLst>
                                            <p:cond evt="begin" delay="0">
                                              <p:tn val="4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9"/>
                  </p:tgtEl>
                </p:cond>
              </p:nextCondLst>
            </p:seq>
            <p:seq concurrent="1" nextAc="seek">
              <p:cTn id="47" restart="whenNotActive" fill="hold" evtFilter="cancelBubble" nodeType="interactiveSeq">
                <p:stCondLst>
                  <p:cond evt="onClick" delay="0">
                    <p:tgtEl>
                      <p:spTgt spid="10"/>
                    </p:tgtEl>
                  </p:cond>
                </p:stCondLst>
                <p:endSync evt="end" delay="0">
                  <p:rtn val="all"/>
                </p:endSync>
                <p:childTnLst>
                  <p:par>
                    <p:cTn id="48" fill="hold">
                      <p:stCondLst>
                        <p:cond delay="0"/>
                      </p:stCondLst>
                      <p:childTnLst>
                        <p:par>
                          <p:cTn id="49" fill="hold">
                            <p:stCondLst>
                              <p:cond delay="0"/>
                            </p:stCondLst>
                            <p:childTnLst>
                              <p:par>
                                <p:cTn id="5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 dur="250" autoRev="1" fill="remove"/>
                                        <p:tgtEl>
                                          <p:spTgt spid="10"/>
                                        </p:tgtEl>
                                        <p:attrNameLst>
                                          <p:attrName>style.color</p:attrName>
                                        </p:attrNameLst>
                                      </p:cBhvr>
                                      <p:to>
                                        <a:srgbClr val="FF3399"/>
                                      </p:to>
                                    </p:animClr>
                                    <p:animClr clrSpc="rgb" dir="cw">
                                      <p:cBhvr>
                                        <p:cTn id="52" dur="250" autoRev="1" fill="remove"/>
                                        <p:tgtEl>
                                          <p:spTgt spid="10"/>
                                        </p:tgtEl>
                                        <p:attrNameLst>
                                          <p:attrName>fillcolor</p:attrName>
                                        </p:attrNameLst>
                                      </p:cBhvr>
                                      <p:to>
                                        <a:srgbClr val="FF3399"/>
                                      </p:to>
                                    </p:animClr>
                                    <p:set>
                                      <p:cBhvr>
                                        <p:cTn id="53" dur="250" autoRev="1" fill="remove"/>
                                        <p:tgtEl>
                                          <p:spTgt spid="10"/>
                                        </p:tgtEl>
                                        <p:attrNameLst>
                                          <p:attrName>fill.type</p:attrName>
                                        </p:attrNameLst>
                                      </p:cBhvr>
                                      <p:to>
                                        <p:strVal val="solid"/>
                                      </p:to>
                                    </p:set>
                                    <p:set>
                                      <p:cBhvr>
                                        <p:cTn id="54" dur="250" autoRev="1" fill="remove"/>
                                        <p:tgtEl>
                                          <p:spTgt spid="10"/>
                                        </p:tgtEl>
                                        <p:attrNameLst>
                                          <p:attrName>fill.on</p:attrName>
                                        </p:attrNameLst>
                                      </p:cBhvr>
                                      <p:to>
                                        <p:strVal val="true"/>
                                      </p:to>
                                    </p:set>
                                  </p:childTnLst>
                                  <p:subTnLst>
                                    <p:audio>
                                      <p:cMediaNode>
                                        <p:cTn display="0" masterRel="sameClick">
                                          <p:stCondLst>
                                            <p:cond evt="begin" delay="0">
                                              <p:tn val="5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0"/>
                  </p:tgtEl>
                </p:cond>
              </p:nextCondLst>
            </p:seq>
            <p:seq concurrent="1" nextAc="seek">
              <p:cTn id="55" restart="whenNotActive" fill="hold" evtFilter="cancelBubble" nodeType="interactiveSeq">
                <p:stCondLst>
                  <p:cond evt="onClick" delay="0">
                    <p:tgtEl>
                      <p:spTgt spid="11"/>
                    </p:tgtEl>
                  </p:cond>
                </p:stCondLst>
                <p:endSync evt="end" delay="0">
                  <p:rtn val="all"/>
                </p:endSync>
                <p:childTnLst>
                  <p:par>
                    <p:cTn id="56" fill="hold">
                      <p:stCondLst>
                        <p:cond delay="0"/>
                      </p:stCondLst>
                      <p:childTnLst>
                        <p:par>
                          <p:cTn id="57" fill="hold">
                            <p:stCondLst>
                              <p:cond delay="0"/>
                            </p:stCondLst>
                            <p:childTnLst>
                              <p:par>
                                <p:cTn id="5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 dur="250" autoRev="1" fill="remove"/>
                                        <p:tgtEl>
                                          <p:spTgt spid="11"/>
                                        </p:tgtEl>
                                        <p:attrNameLst>
                                          <p:attrName>style.color</p:attrName>
                                        </p:attrNameLst>
                                      </p:cBhvr>
                                      <p:to>
                                        <a:srgbClr val="FF3399"/>
                                      </p:to>
                                    </p:animClr>
                                    <p:animClr clrSpc="rgb" dir="cw">
                                      <p:cBhvr>
                                        <p:cTn id="60" dur="250" autoRev="1" fill="remove"/>
                                        <p:tgtEl>
                                          <p:spTgt spid="11"/>
                                        </p:tgtEl>
                                        <p:attrNameLst>
                                          <p:attrName>fillcolor</p:attrName>
                                        </p:attrNameLst>
                                      </p:cBhvr>
                                      <p:to>
                                        <a:srgbClr val="FF3399"/>
                                      </p:to>
                                    </p:animClr>
                                    <p:set>
                                      <p:cBhvr>
                                        <p:cTn id="61" dur="250" autoRev="1" fill="remove"/>
                                        <p:tgtEl>
                                          <p:spTgt spid="11"/>
                                        </p:tgtEl>
                                        <p:attrNameLst>
                                          <p:attrName>fill.type</p:attrName>
                                        </p:attrNameLst>
                                      </p:cBhvr>
                                      <p:to>
                                        <p:strVal val="solid"/>
                                      </p:to>
                                    </p:set>
                                    <p:set>
                                      <p:cBhvr>
                                        <p:cTn id="62" dur="250" autoRev="1" fill="remove"/>
                                        <p:tgtEl>
                                          <p:spTgt spid="11"/>
                                        </p:tgtEl>
                                        <p:attrNameLst>
                                          <p:attrName>fill.on</p:attrName>
                                        </p:attrNameLst>
                                      </p:cBhvr>
                                      <p:to>
                                        <p:strVal val="true"/>
                                      </p:to>
                                    </p:set>
                                  </p:childTnLst>
                                  <p:subTnLst>
                                    <p:audio>
                                      <p:cMediaNode>
                                        <p:cTn display="0" masterRel="sameClick">
                                          <p:stCondLst>
                                            <p:cond evt="begin" delay="0">
                                              <p:tn val="5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1"/>
                  </p:tgtEl>
                </p:cond>
              </p:nextCondLst>
            </p:seq>
            <p:seq concurrent="1" nextAc="seek">
              <p:cTn id="63" restart="whenNotActive" fill="hold" evtFilter="cancelBubble" nodeType="interactiveSeq">
                <p:stCondLst>
                  <p:cond evt="onClick" delay="0">
                    <p:tgtEl>
                      <p:spTgt spid="12"/>
                    </p:tgtEl>
                  </p:cond>
                </p:stCondLst>
                <p:endSync evt="end" delay="0">
                  <p:rtn val="all"/>
                </p:endSync>
                <p:childTnLst>
                  <p:par>
                    <p:cTn id="64" fill="hold">
                      <p:stCondLst>
                        <p:cond delay="0"/>
                      </p:stCondLst>
                      <p:childTnLst>
                        <p:par>
                          <p:cTn id="65" fill="hold">
                            <p:stCondLst>
                              <p:cond delay="0"/>
                            </p:stCondLst>
                            <p:childTnLst>
                              <p:par>
                                <p:cTn id="6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7" dur="250" autoRev="1" fill="remove"/>
                                        <p:tgtEl>
                                          <p:spTgt spid="12"/>
                                        </p:tgtEl>
                                        <p:attrNameLst>
                                          <p:attrName>style.color</p:attrName>
                                        </p:attrNameLst>
                                      </p:cBhvr>
                                      <p:to>
                                        <a:srgbClr val="FF3399"/>
                                      </p:to>
                                    </p:animClr>
                                    <p:animClr clrSpc="rgb" dir="cw">
                                      <p:cBhvr>
                                        <p:cTn id="68" dur="250" autoRev="1" fill="remove"/>
                                        <p:tgtEl>
                                          <p:spTgt spid="12"/>
                                        </p:tgtEl>
                                        <p:attrNameLst>
                                          <p:attrName>fillcolor</p:attrName>
                                        </p:attrNameLst>
                                      </p:cBhvr>
                                      <p:to>
                                        <a:srgbClr val="FF3399"/>
                                      </p:to>
                                    </p:animClr>
                                    <p:set>
                                      <p:cBhvr>
                                        <p:cTn id="69" dur="250" autoRev="1" fill="remove"/>
                                        <p:tgtEl>
                                          <p:spTgt spid="12"/>
                                        </p:tgtEl>
                                        <p:attrNameLst>
                                          <p:attrName>fill.type</p:attrName>
                                        </p:attrNameLst>
                                      </p:cBhvr>
                                      <p:to>
                                        <p:strVal val="solid"/>
                                      </p:to>
                                    </p:set>
                                    <p:set>
                                      <p:cBhvr>
                                        <p:cTn id="70" dur="250" autoRev="1" fill="remove"/>
                                        <p:tgtEl>
                                          <p:spTgt spid="12"/>
                                        </p:tgtEl>
                                        <p:attrNameLst>
                                          <p:attrName>fill.on</p:attrName>
                                        </p:attrNameLst>
                                      </p:cBhvr>
                                      <p:to>
                                        <p:strVal val="true"/>
                                      </p:to>
                                    </p:set>
                                  </p:childTnLst>
                                  <p:subTnLst>
                                    <p:audio>
                                      <p:cMediaNode>
                                        <p:cTn display="0" masterRel="sameClick">
                                          <p:stCondLst>
                                            <p:cond evt="begin" delay="0">
                                              <p:tn val="6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2"/>
                  </p:tgtEl>
                </p:cond>
              </p:nextCondLst>
            </p:seq>
            <p:seq concurrent="1" nextAc="seek">
              <p:cTn id="71" restart="whenNotActive" fill="hold" evtFilter="cancelBubble" nodeType="interactiveSeq">
                <p:stCondLst>
                  <p:cond evt="onClick" delay="0">
                    <p:tgtEl>
                      <p:spTgt spid="13"/>
                    </p:tgtEl>
                  </p:cond>
                </p:stCondLst>
                <p:endSync evt="end" delay="0">
                  <p:rtn val="all"/>
                </p:endSync>
                <p:childTnLst>
                  <p:par>
                    <p:cTn id="72" fill="hold">
                      <p:stCondLst>
                        <p:cond delay="0"/>
                      </p:stCondLst>
                      <p:childTnLst>
                        <p:par>
                          <p:cTn id="73" fill="hold">
                            <p:stCondLst>
                              <p:cond delay="0"/>
                            </p:stCondLst>
                            <p:childTnLst>
                              <p:par>
                                <p:cTn id="7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5" dur="250" autoRev="1" fill="remove"/>
                                        <p:tgtEl>
                                          <p:spTgt spid="13"/>
                                        </p:tgtEl>
                                        <p:attrNameLst>
                                          <p:attrName>style.color</p:attrName>
                                        </p:attrNameLst>
                                      </p:cBhvr>
                                      <p:to>
                                        <a:srgbClr val="FF3399"/>
                                      </p:to>
                                    </p:animClr>
                                    <p:animClr clrSpc="rgb" dir="cw">
                                      <p:cBhvr>
                                        <p:cTn id="76" dur="250" autoRev="1" fill="remove"/>
                                        <p:tgtEl>
                                          <p:spTgt spid="13"/>
                                        </p:tgtEl>
                                        <p:attrNameLst>
                                          <p:attrName>fillcolor</p:attrName>
                                        </p:attrNameLst>
                                      </p:cBhvr>
                                      <p:to>
                                        <a:srgbClr val="FF3399"/>
                                      </p:to>
                                    </p:animClr>
                                    <p:set>
                                      <p:cBhvr>
                                        <p:cTn id="77" dur="250" autoRev="1" fill="remove"/>
                                        <p:tgtEl>
                                          <p:spTgt spid="13"/>
                                        </p:tgtEl>
                                        <p:attrNameLst>
                                          <p:attrName>fill.type</p:attrName>
                                        </p:attrNameLst>
                                      </p:cBhvr>
                                      <p:to>
                                        <p:strVal val="solid"/>
                                      </p:to>
                                    </p:set>
                                    <p:set>
                                      <p:cBhvr>
                                        <p:cTn id="78" dur="250" autoRev="1" fill="remove"/>
                                        <p:tgtEl>
                                          <p:spTgt spid="13"/>
                                        </p:tgtEl>
                                        <p:attrNameLst>
                                          <p:attrName>fill.on</p:attrName>
                                        </p:attrNameLst>
                                      </p:cBhvr>
                                      <p:to>
                                        <p:strVal val="true"/>
                                      </p:to>
                                    </p:set>
                                  </p:childTnLst>
                                  <p:subTnLst>
                                    <p:audio>
                                      <p:cMediaNode>
                                        <p:cTn display="0" masterRel="sameClick">
                                          <p:stCondLst>
                                            <p:cond evt="begin" delay="0">
                                              <p:tn val="7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3"/>
                  </p:tgtEl>
                </p:cond>
              </p:nextCondLst>
            </p:seq>
            <p:seq concurrent="1" nextAc="seek">
              <p:cTn id="79" restart="whenNotActive" fill="hold" evtFilter="cancelBubble" nodeType="interactiveSeq">
                <p:stCondLst>
                  <p:cond evt="onClick" delay="0">
                    <p:tgtEl>
                      <p:spTgt spid="14"/>
                    </p:tgtEl>
                  </p:cond>
                </p:stCondLst>
                <p:endSync evt="end" delay="0">
                  <p:rtn val="all"/>
                </p:endSync>
                <p:childTnLst>
                  <p:par>
                    <p:cTn id="80" fill="hold">
                      <p:stCondLst>
                        <p:cond delay="0"/>
                      </p:stCondLst>
                      <p:childTnLst>
                        <p:par>
                          <p:cTn id="81" fill="hold">
                            <p:stCondLst>
                              <p:cond delay="0"/>
                            </p:stCondLst>
                            <p:childTnLst>
                              <p:par>
                                <p:cTn id="8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83" dur="250" autoRev="1" fill="remove"/>
                                        <p:tgtEl>
                                          <p:spTgt spid="14"/>
                                        </p:tgtEl>
                                        <p:attrNameLst>
                                          <p:attrName>style.color</p:attrName>
                                        </p:attrNameLst>
                                      </p:cBhvr>
                                      <p:to>
                                        <a:srgbClr val="FF3399"/>
                                      </p:to>
                                    </p:animClr>
                                    <p:animClr clrSpc="rgb" dir="cw">
                                      <p:cBhvr>
                                        <p:cTn id="84" dur="250" autoRev="1" fill="remove"/>
                                        <p:tgtEl>
                                          <p:spTgt spid="14"/>
                                        </p:tgtEl>
                                        <p:attrNameLst>
                                          <p:attrName>fillcolor</p:attrName>
                                        </p:attrNameLst>
                                      </p:cBhvr>
                                      <p:to>
                                        <a:srgbClr val="FF3399"/>
                                      </p:to>
                                    </p:animClr>
                                    <p:set>
                                      <p:cBhvr>
                                        <p:cTn id="85" dur="250" autoRev="1" fill="remove"/>
                                        <p:tgtEl>
                                          <p:spTgt spid="14"/>
                                        </p:tgtEl>
                                        <p:attrNameLst>
                                          <p:attrName>fill.type</p:attrName>
                                        </p:attrNameLst>
                                      </p:cBhvr>
                                      <p:to>
                                        <p:strVal val="solid"/>
                                      </p:to>
                                    </p:set>
                                    <p:set>
                                      <p:cBhvr>
                                        <p:cTn id="86" dur="250" autoRev="1" fill="remove"/>
                                        <p:tgtEl>
                                          <p:spTgt spid="14"/>
                                        </p:tgtEl>
                                        <p:attrNameLst>
                                          <p:attrName>fill.on</p:attrName>
                                        </p:attrNameLst>
                                      </p:cBhvr>
                                      <p:to>
                                        <p:strVal val="true"/>
                                      </p:to>
                                    </p:set>
                                  </p:childTnLst>
                                  <p:subTnLst>
                                    <p:audio>
                                      <p:cMediaNode>
                                        <p:cTn display="0" masterRel="sameClick">
                                          <p:stCondLst>
                                            <p:cond evt="begin" delay="0">
                                              <p:tn val="8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4"/>
                  </p:tgtEl>
                </p:cond>
              </p:nextCondLst>
            </p:seq>
            <p:seq concurrent="1" nextAc="seek">
              <p:cTn id="87" restart="whenNotActive" fill="hold" evtFilter="cancelBubble" nodeType="interactiveSeq">
                <p:stCondLst>
                  <p:cond evt="onClick" delay="0">
                    <p:tgtEl>
                      <p:spTgt spid="15"/>
                    </p:tgtEl>
                  </p:cond>
                </p:stCondLst>
                <p:endSync evt="end" delay="0">
                  <p:rtn val="all"/>
                </p:endSync>
                <p:childTnLst>
                  <p:par>
                    <p:cTn id="88" fill="hold">
                      <p:stCondLst>
                        <p:cond delay="0"/>
                      </p:stCondLst>
                      <p:childTnLst>
                        <p:par>
                          <p:cTn id="89" fill="hold">
                            <p:stCondLst>
                              <p:cond delay="0"/>
                            </p:stCondLst>
                            <p:childTnLst>
                              <p:par>
                                <p:cTn id="9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1" dur="250" autoRev="1" fill="remove"/>
                                        <p:tgtEl>
                                          <p:spTgt spid="15"/>
                                        </p:tgtEl>
                                        <p:attrNameLst>
                                          <p:attrName>style.color</p:attrName>
                                        </p:attrNameLst>
                                      </p:cBhvr>
                                      <p:to>
                                        <a:srgbClr val="FF3399"/>
                                      </p:to>
                                    </p:animClr>
                                    <p:animClr clrSpc="rgb" dir="cw">
                                      <p:cBhvr>
                                        <p:cTn id="92" dur="250" autoRev="1" fill="remove"/>
                                        <p:tgtEl>
                                          <p:spTgt spid="15"/>
                                        </p:tgtEl>
                                        <p:attrNameLst>
                                          <p:attrName>fillcolor</p:attrName>
                                        </p:attrNameLst>
                                      </p:cBhvr>
                                      <p:to>
                                        <a:srgbClr val="FF3399"/>
                                      </p:to>
                                    </p:animClr>
                                    <p:set>
                                      <p:cBhvr>
                                        <p:cTn id="93" dur="250" autoRev="1" fill="remove"/>
                                        <p:tgtEl>
                                          <p:spTgt spid="15"/>
                                        </p:tgtEl>
                                        <p:attrNameLst>
                                          <p:attrName>fill.type</p:attrName>
                                        </p:attrNameLst>
                                      </p:cBhvr>
                                      <p:to>
                                        <p:strVal val="solid"/>
                                      </p:to>
                                    </p:set>
                                    <p:set>
                                      <p:cBhvr>
                                        <p:cTn id="94" dur="250" autoRev="1" fill="remove"/>
                                        <p:tgtEl>
                                          <p:spTgt spid="15"/>
                                        </p:tgtEl>
                                        <p:attrNameLst>
                                          <p:attrName>fill.on</p:attrName>
                                        </p:attrNameLst>
                                      </p:cBhvr>
                                      <p:to>
                                        <p:strVal val="true"/>
                                      </p:to>
                                    </p:set>
                                  </p:childTnLst>
                                  <p:subTnLst>
                                    <p:audio>
                                      <p:cMediaNode>
                                        <p:cTn display="0" masterRel="sameClick">
                                          <p:stCondLst>
                                            <p:cond evt="begin" delay="0">
                                              <p:tn val="9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5"/>
                  </p:tgtEl>
                </p:cond>
              </p:nextCondLst>
            </p:seq>
            <p:seq concurrent="1" nextAc="seek">
              <p:cTn id="95" restart="whenNotActive" fill="hold" evtFilter="cancelBubble" nodeType="interactiveSeq">
                <p:stCondLst>
                  <p:cond evt="onClick" delay="0">
                    <p:tgtEl>
                      <p:spTgt spid="16"/>
                    </p:tgtEl>
                  </p:cond>
                </p:stCondLst>
                <p:endSync evt="end" delay="0">
                  <p:rtn val="all"/>
                </p:endSync>
                <p:childTnLst>
                  <p:par>
                    <p:cTn id="96" fill="hold">
                      <p:stCondLst>
                        <p:cond delay="0"/>
                      </p:stCondLst>
                      <p:childTnLst>
                        <p:par>
                          <p:cTn id="97" fill="hold">
                            <p:stCondLst>
                              <p:cond delay="0"/>
                            </p:stCondLst>
                            <p:childTnLst>
                              <p:par>
                                <p:cTn id="9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9" dur="250" autoRev="1" fill="remove"/>
                                        <p:tgtEl>
                                          <p:spTgt spid="16"/>
                                        </p:tgtEl>
                                        <p:attrNameLst>
                                          <p:attrName>style.color</p:attrName>
                                        </p:attrNameLst>
                                      </p:cBhvr>
                                      <p:to>
                                        <a:srgbClr val="FF3399"/>
                                      </p:to>
                                    </p:animClr>
                                    <p:animClr clrSpc="rgb" dir="cw">
                                      <p:cBhvr>
                                        <p:cTn id="100" dur="250" autoRev="1" fill="remove"/>
                                        <p:tgtEl>
                                          <p:spTgt spid="16"/>
                                        </p:tgtEl>
                                        <p:attrNameLst>
                                          <p:attrName>fillcolor</p:attrName>
                                        </p:attrNameLst>
                                      </p:cBhvr>
                                      <p:to>
                                        <a:srgbClr val="FF3399"/>
                                      </p:to>
                                    </p:animClr>
                                    <p:set>
                                      <p:cBhvr>
                                        <p:cTn id="101" dur="250" autoRev="1" fill="remove"/>
                                        <p:tgtEl>
                                          <p:spTgt spid="16"/>
                                        </p:tgtEl>
                                        <p:attrNameLst>
                                          <p:attrName>fill.type</p:attrName>
                                        </p:attrNameLst>
                                      </p:cBhvr>
                                      <p:to>
                                        <p:strVal val="solid"/>
                                      </p:to>
                                    </p:set>
                                    <p:set>
                                      <p:cBhvr>
                                        <p:cTn id="102" dur="250" autoRev="1" fill="remove"/>
                                        <p:tgtEl>
                                          <p:spTgt spid="16"/>
                                        </p:tgtEl>
                                        <p:attrNameLst>
                                          <p:attrName>fill.on</p:attrName>
                                        </p:attrNameLst>
                                      </p:cBhvr>
                                      <p:to>
                                        <p:strVal val="true"/>
                                      </p:to>
                                    </p:set>
                                  </p:childTnLst>
                                  <p:subTnLst>
                                    <p:audio>
                                      <p:cMediaNode>
                                        <p:cTn display="0" masterRel="sameClick">
                                          <p:stCondLst>
                                            <p:cond evt="begin" delay="0">
                                              <p:tn val="9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6"/>
                  </p:tgtEl>
                </p:cond>
              </p:nextCondLst>
            </p:seq>
            <p:seq concurrent="1" nextAc="seek">
              <p:cTn id="103" restart="whenNotActive" fill="hold" evtFilter="cancelBubble" nodeType="interactiveSeq">
                <p:stCondLst>
                  <p:cond evt="onClick" delay="0">
                    <p:tgtEl>
                      <p:spTgt spid="17"/>
                    </p:tgtEl>
                  </p:cond>
                </p:stCondLst>
                <p:endSync evt="end" delay="0">
                  <p:rtn val="all"/>
                </p:endSync>
                <p:childTnLst>
                  <p:par>
                    <p:cTn id="104" fill="hold">
                      <p:stCondLst>
                        <p:cond delay="0"/>
                      </p:stCondLst>
                      <p:childTnLst>
                        <p:par>
                          <p:cTn id="105" fill="hold">
                            <p:stCondLst>
                              <p:cond delay="0"/>
                            </p:stCondLst>
                            <p:childTnLst>
                              <p:par>
                                <p:cTn id="10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07" dur="250" autoRev="1" fill="remove"/>
                                        <p:tgtEl>
                                          <p:spTgt spid="17"/>
                                        </p:tgtEl>
                                        <p:attrNameLst>
                                          <p:attrName>style.color</p:attrName>
                                        </p:attrNameLst>
                                      </p:cBhvr>
                                      <p:to>
                                        <a:srgbClr val="FF3399"/>
                                      </p:to>
                                    </p:animClr>
                                    <p:animClr clrSpc="rgb" dir="cw">
                                      <p:cBhvr>
                                        <p:cTn id="108" dur="250" autoRev="1" fill="remove"/>
                                        <p:tgtEl>
                                          <p:spTgt spid="17"/>
                                        </p:tgtEl>
                                        <p:attrNameLst>
                                          <p:attrName>fillcolor</p:attrName>
                                        </p:attrNameLst>
                                      </p:cBhvr>
                                      <p:to>
                                        <a:srgbClr val="FF3399"/>
                                      </p:to>
                                    </p:animClr>
                                    <p:set>
                                      <p:cBhvr>
                                        <p:cTn id="109" dur="250" autoRev="1" fill="remove"/>
                                        <p:tgtEl>
                                          <p:spTgt spid="17"/>
                                        </p:tgtEl>
                                        <p:attrNameLst>
                                          <p:attrName>fill.type</p:attrName>
                                        </p:attrNameLst>
                                      </p:cBhvr>
                                      <p:to>
                                        <p:strVal val="solid"/>
                                      </p:to>
                                    </p:set>
                                    <p:set>
                                      <p:cBhvr>
                                        <p:cTn id="110" dur="250" autoRev="1" fill="remove"/>
                                        <p:tgtEl>
                                          <p:spTgt spid="17"/>
                                        </p:tgtEl>
                                        <p:attrNameLst>
                                          <p:attrName>fill.on</p:attrName>
                                        </p:attrNameLst>
                                      </p:cBhvr>
                                      <p:to>
                                        <p:strVal val="true"/>
                                      </p:to>
                                    </p:set>
                                  </p:childTnLst>
                                  <p:subTnLst>
                                    <p:audio>
                                      <p:cMediaNode>
                                        <p:cTn display="0" masterRel="sameClick">
                                          <p:stCondLst>
                                            <p:cond evt="begin" delay="0">
                                              <p:tn val="10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7"/>
                  </p:tgtEl>
                </p:cond>
              </p:nextCondLst>
            </p:seq>
            <p:seq concurrent="1" nextAc="seek">
              <p:cTn id="111" restart="whenNotActive" fill="hold" evtFilter="cancelBubble" nodeType="interactiveSeq">
                <p:stCondLst>
                  <p:cond evt="onClick" delay="0">
                    <p:tgtEl>
                      <p:spTgt spid="18"/>
                    </p:tgtEl>
                  </p:cond>
                </p:stCondLst>
                <p:endSync evt="end" delay="0">
                  <p:rtn val="all"/>
                </p:endSync>
                <p:childTnLst>
                  <p:par>
                    <p:cTn id="112" fill="hold">
                      <p:stCondLst>
                        <p:cond delay="0"/>
                      </p:stCondLst>
                      <p:childTnLst>
                        <p:par>
                          <p:cTn id="113" fill="hold">
                            <p:stCondLst>
                              <p:cond delay="0"/>
                            </p:stCondLst>
                            <p:childTnLst>
                              <p:par>
                                <p:cTn id="11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5" dur="250" autoRev="1" fill="remove"/>
                                        <p:tgtEl>
                                          <p:spTgt spid="18"/>
                                        </p:tgtEl>
                                        <p:attrNameLst>
                                          <p:attrName>style.color</p:attrName>
                                        </p:attrNameLst>
                                      </p:cBhvr>
                                      <p:to>
                                        <a:srgbClr val="FF3399"/>
                                      </p:to>
                                    </p:animClr>
                                    <p:animClr clrSpc="rgb" dir="cw">
                                      <p:cBhvr>
                                        <p:cTn id="116" dur="250" autoRev="1" fill="remove"/>
                                        <p:tgtEl>
                                          <p:spTgt spid="18"/>
                                        </p:tgtEl>
                                        <p:attrNameLst>
                                          <p:attrName>fillcolor</p:attrName>
                                        </p:attrNameLst>
                                      </p:cBhvr>
                                      <p:to>
                                        <a:srgbClr val="FF3399"/>
                                      </p:to>
                                    </p:animClr>
                                    <p:set>
                                      <p:cBhvr>
                                        <p:cTn id="117" dur="250" autoRev="1" fill="remove"/>
                                        <p:tgtEl>
                                          <p:spTgt spid="18"/>
                                        </p:tgtEl>
                                        <p:attrNameLst>
                                          <p:attrName>fill.type</p:attrName>
                                        </p:attrNameLst>
                                      </p:cBhvr>
                                      <p:to>
                                        <p:strVal val="solid"/>
                                      </p:to>
                                    </p:set>
                                    <p:set>
                                      <p:cBhvr>
                                        <p:cTn id="118" dur="250" autoRev="1" fill="remove"/>
                                        <p:tgtEl>
                                          <p:spTgt spid="18"/>
                                        </p:tgtEl>
                                        <p:attrNameLst>
                                          <p:attrName>fill.on</p:attrName>
                                        </p:attrNameLst>
                                      </p:cBhvr>
                                      <p:to>
                                        <p:strVal val="true"/>
                                      </p:to>
                                    </p:set>
                                  </p:childTnLst>
                                  <p:subTnLst>
                                    <p:audio>
                                      <p:cMediaNode>
                                        <p:cTn display="0" masterRel="sameClick">
                                          <p:stCondLst>
                                            <p:cond evt="begin" delay="0">
                                              <p:tn val="11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8"/>
                  </p:tgtEl>
                </p:cond>
              </p:nextCondLst>
            </p:seq>
            <p:seq concurrent="1" nextAc="seek">
              <p:cTn id="119" restart="whenNotActive" fill="hold" evtFilter="cancelBubble" nodeType="interactiveSeq">
                <p:stCondLst>
                  <p:cond evt="onClick" delay="0">
                    <p:tgtEl>
                      <p:spTgt spid="19"/>
                    </p:tgtEl>
                  </p:cond>
                </p:stCondLst>
                <p:endSync evt="end" delay="0">
                  <p:rtn val="all"/>
                </p:endSync>
                <p:childTnLst>
                  <p:par>
                    <p:cTn id="120" fill="hold">
                      <p:stCondLst>
                        <p:cond delay="0"/>
                      </p:stCondLst>
                      <p:childTnLst>
                        <p:par>
                          <p:cTn id="121" fill="hold">
                            <p:stCondLst>
                              <p:cond delay="0"/>
                            </p:stCondLst>
                            <p:childTnLst>
                              <p:par>
                                <p:cTn id="12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23" dur="250" autoRev="1" fill="remove"/>
                                        <p:tgtEl>
                                          <p:spTgt spid="19"/>
                                        </p:tgtEl>
                                        <p:attrNameLst>
                                          <p:attrName>style.color</p:attrName>
                                        </p:attrNameLst>
                                      </p:cBhvr>
                                      <p:to>
                                        <a:srgbClr val="FF3399"/>
                                      </p:to>
                                    </p:animClr>
                                    <p:animClr clrSpc="rgb" dir="cw">
                                      <p:cBhvr>
                                        <p:cTn id="124" dur="250" autoRev="1" fill="remove"/>
                                        <p:tgtEl>
                                          <p:spTgt spid="19"/>
                                        </p:tgtEl>
                                        <p:attrNameLst>
                                          <p:attrName>fillcolor</p:attrName>
                                        </p:attrNameLst>
                                      </p:cBhvr>
                                      <p:to>
                                        <a:srgbClr val="FF3399"/>
                                      </p:to>
                                    </p:animClr>
                                    <p:set>
                                      <p:cBhvr>
                                        <p:cTn id="125" dur="250" autoRev="1" fill="remove"/>
                                        <p:tgtEl>
                                          <p:spTgt spid="19"/>
                                        </p:tgtEl>
                                        <p:attrNameLst>
                                          <p:attrName>fill.type</p:attrName>
                                        </p:attrNameLst>
                                      </p:cBhvr>
                                      <p:to>
                                        <p:strVal val="solid"/>
                                      </p:to>
                                    </p:set>
                                    <p:set>
                                      <p:cBhvr>
                                        <p:cTn id="126" dur="250" autoRev="1" fill="remove"/>
                                        <p:tgtEl>
                                          <p:spTgt spid="19"/>
                                        </p:tgtEl>
                                        <p:attrNameLst>
                                          <p:attrName>fill.on</p:attrName>
                                        </p:attrNameLst>
                                      </p:cBhvr>
                                      <p:to>
                                        <p:strVal val="true"/>
                                      </p:to>
                                    </p:set>
                                  </p:childTnLst>
                                  <p:subTnLst>
                                    <p:audio>
                                      <p:cMediaNode>
                                        <p:cTn display="0" masterRel="sameClick">
                                          <p:stCondLst>
                                            <p:cond evt="begin" delay="0">
                                              <p:tn val="12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9"/>
                  </p:tgtEl>
                </p:cond>
              </p:nextCondLst>
            </p:seq>
            <p:seq concurrent="1" nextAc="seek">
              <p:cTn id="127" restart="whenNotActive" fill="hold" evtFilter="cancelBubble" nodeType="interactiveSeq">
                <p:stCondLst>
                  <p:cond evt="onClick" delay="0">
                    <p:tgtEl>
                      <p:spTgt spid="20"/>
                    </p:tgtEl>
                  </p:cond>
                </p:stCondLst>
                <p:endSync evt="end" delay="0">
                  <p:rtn val="all"/>
                </p:endSync>
                <p:childTnLst>
                  <p:par>
                    <p:cTn id="128" fill="hold">
                      <p:stCondLst>
                        <p:cond delay="0"/>
                      </p:stCondLst>
                      <p:childTnLst>
                        <p:par>
                          <p:cTn id="129" fill="hold">
                            <p:stCondLst>
                              <p:cond delay="0"/>
                            </p:stCondLst>
                            <p:childTnLst>
                              <p:par>
                                <p:cTn id="13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1" dur="250" autoRev="1" fill="remove"/>
                                        <p:tgtEl>
                                          <p:spTgt spid="20"/>
                                        </p:tgtEl>
                                        <p:attrNameLst>
                                          <p:attrName>style.color</p:attrName>
                                        </p:attrNameLst>
                                      </p:cBhvr>
                                      <p:to>
                                        <a:srgbClr val="FF3399"/>
                                      </p:to>
                                    </p:animClr>
                                    <p:animClr clrSpc="rgb" dir="cw">
                                      <p:cBhvr>
                                        <p:cTn id="132" dur="250" autoRev="1" fill="remove"/>
                                        <p:tgtEl>
                                          <p:spTgt spid="20"/>
                                        </p:tgtEl>
                                        <p:attrNameLst>
                                          <p:attrName>fillcolor</p:attrName>
                                        </p:attrNameLst>
                                      </p:cBhvr>
                                      <p:to>
                                        <a:srgbClr val="FF3399"/>
                                      </p:to>
                                    </p:animClr>
                                    <p:set>
                                      <p:cBhvr>
                                        <p:cTn id="133" dur="250" autoRev="1" fill="remove"/>
                                        <p:tgtEl>
                                          <p:spTgt spid="20"/>
                                        </p:tgtEl>
                                        <p:attrNameLst>
                                          <p:attrName>fill.type</p:attrName>
                                        </p:attrNameLst>
                                      </p:cBhvr>
                                      <p:to>
                                        <p:strVal val="solid"/>
                                      </p:to>
                                    </p:set>
                                    <p:set>
                                      <p:cBhvr>
                                        <p:cTn id="134" dur="250" autoRev="1" fill="remove"/>
                                        <p:tgtEl>
                                          <p:spTgt spid="20"/>
                                        </p:tgtEl>
                                        <p:attrNameLst>
                                          <p:attrName>fill.on</p:attrName>
                                        </p:attrNameLst>
                                      </p:cBhvr>
                                      <p:to>
                                        <p:strVal val="true"/>
                                      </p:to>
                                    </p:set>
                                  </p:childTnLst>
                                  <p:subTnLst>
                                    <p:audio>
                                      <p:cMediaNode>
                                        <p:cTn display="0" masterRel="sameClick">
                                          <p:stCondLst>
                                            <p:cond evt="begin" delay="0">
                                              <p:tn val="13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0"/>
                  </p:tgtEl>
                </p:cond>
              </p:nextCondLst>
            </p:seq>
            <p:seq concurrent="1" nextAc="seek">
              <p:cTn id="135" restart="whenNotActive" fill="hold" evtFilter="cancelBubble" nodeType="interactiveSeq">
                <p:stCondLst>
                  <p:cond evt="onClick" delay="0">
                    <p:tgtEl>
                      <p:spTgt spid="21"/>
                    </p:tgtEl>
                  </p:cond>
                </p:stCondLst>
                <p:endSync evt="end" delay="0">
                  <p:rtn val="all"/>
                </p:endSync>
                <p:childTnLst>
                  <p:par>
                    <p:cTn id="136" fill="hold">
                      <p:stCondLst>
                        <p:cond delay="0"/>
                      </p:stCondLst>
                      <p:childTnLst>
                        <p:par>
                          <p:cTn id="137" fill="hold">
                            <p:stCondLst>
                              <p:cond delay="0"/>
                            </p:stCondLst>
                            <p:childTnLst>
                              <p:par>
                                <p:cTn id="13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9" dur="250" autoRev="1" fill="remove"/>
                                        <p:tgtEl>
                                          <p:spTgt spid="21"/>
                                        </p:tgtEl>
                                        <p:attrNameLst>
                                          <p:attrName>style.color</p:attrName>
                                        </p:attrNameLst>
                                      </p:cBhvr>
                                      <p:to>
                                        <a:srgbClr val="FF3399"/>
                                      </p:to>
                                    </p:animClr>
                                    <p:animClr clrSpc="rgb" dir="cw">
                                      <p:cBhvr>
                                        <p:cTn id="140" dur="250" autoRev="1" fill="remove"/>
                                        <p:tgtEl>
                                          <p:spTgt spid="21"/>
                                        </p:tgtEl>
                                        <p:attrNameLst>
                                          <p:attrName>fillcolor</p:attrName>
                                        </p:attrNameLst>
                                      </p:cBhvr>
                                      <p:to>
                                        <a:srgbClr val="FF3399"/>
                                      </p:to>
                                    </p:animClr>
                                    <p:set>
                                      <p:cBhvr>
                                        <p:cTn id="141" dur="250" autoRev="1" fill="remove"/>
                                        <p:tgtEl>
                                          <p:spTgt spid="21"/>
                                        </p:tgtEl>
                                        <p:attrNameLst>
                                          <p:attrName>fill.type</p:attrName>
                                        </p:attrNameLst>
                                      </p:cBhvr>
                                      <p:to>
                                        <p:strVal val="solid"/>
                                      </p:to>
                                    </p:set>
                                    <p:set>
                                      <p:cBhvr>
                                        <p:cTn id="142" dur="250" autoRev="1" fill="remove"/>
                                        <p:tgtEl>
                                          <p:spTgt spid="21"/>
                                        </p:tgtEl>
                                        <p:attrNameLst>
                                          <p:attrName>fill.on</p:attrName>
                                        </p:attrNameLst>
                                      </p:cBhvr>
                                      <p:to>
                                        <p:strVal val="true"/>
                                      </p:to>
                                    </p:set>
                                  </p:childTnLst>
                                  <p:subTnLst>
                                    <p:audio>
                                      <p:cMediaNode>
                                        <p:cTn display="0" masterRel="sameClick">
                                          <p:stCondLst>
                                            <p:cond evt="begin" delay="0">
                                              <p:tn val="13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1"/>
                  </p:tgtEl>
                </p:cond>
              </p:nextCondLst>
            </p:seq>
            <p:seq concurrent="1" nextAc="seek">
              <p:cTn id="143" restart="whenNotActive" fill="hold" evtFilter="cancelBubble" nodeType="interactiveSeq">
                <p:stCondLst>
                  <p:cond evt="onClick" delay="0">
                    <p:tgtEl>
                      <p:spTgt spid="22"/>
                    </p:tgtEl>
                  </p:cond>
                </p:stCondLst>
                <p:endSync evt="end" delay="0">
                  <p:rtn val="all"/>
                </p:endSync>
                <p:childTnLst>
                  <p:par>
                    <p:cTn id="144" fill="hold">
                      <p:stCondLst>
                        <p:cond delay="0"/>
                      </p:stCondLst>
                      <p:childTnLst>
                        <p:par>
                          <p:cTn id="145" fill="hold">
                            <p:stCondLst>
                              <p:cond delay="0"/>
                            </p:stCondLst>
                            <p:childTnLst>
                              <p:par>
                                <p:cTn id="14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7" dur="250" autoRev="1" fill="remove"/>
                                        <p:tgtEl>
                                          <p:spTgt spid="22"/>
                                        </p:tgtEl>
                                        <p:attrNameLst>
                                          <p:attrName>style.color</p:attrName>
                                        </p:attrNameLst>
                                      </p:cBhvr>
                                      <p:to>
                                        <a:srgbClr val="FF3399"/>
                                      </p:to>
                                    </p:animClr>
                                    <p:animClr clrSpc="rgb" dir="cw">
                                      <p:cBhvr>
                                        <p:cTn id="148" dur="250" autoRev="1" fill="remove"/>
                                        <p:tgtEl>
                                          <p:spTgt spid="22"/>
                                        </p:tgtEl>
                                        <p:attrNameLst>
                                          <p:attrName>fillcolor</p:attrName>
                                        </p:attrNameLst>
                                      </p:cBhvr>
                                      <p:to>
                                        <a:srgbClr val="FF3399"/>
                                      </p:to>
                                    </p:animClr>
                                    <p:set>
                                      <p:cBhvr>
                                        <p:cTn id="149" dur="250" autoRev="1" fill="remove"/>
                                        <p:tgtEl>
                                          <p:spTgt spid="22"/>
                                        </p:tgtEl>
                                        <p:attrNameLst>
                                          <p:attrName>fill.type</p:attrName>
                                        </p:attrNameLst>
                                      </p:cBhvr>
                                      <p:to>
                                        <p:strVal val="solid"/>
                                      </p:to>
                                    </p:set>
                                    <p:set>
                                      <p:cBhvr>
                                        <p:cTn id="150" dur="250" autoRev="1" fill="remove"/>
                                        <p:tgtEl>
                                          <p:spTgt spid="22"/>
                                        </p:tgtEl>
                                        <p:attrNameLst>
                                          <p:attrName>fill.on</p:attrName>
                                        </p:attrNameLst>
                                      </p:cBhvr>
                                      <p:to>
                                        <p:strVal val="true"/>
                                      </p:to>
                                    </p:set>
                                  </p:childTnLst>
                                  <p:subTnLst>
                                    <p:audio>
                                      <p:cMediaNode>
                                        <p:cTn display="0" masterRel="sameClick">
                                          <p:stCondLst>
                                            <p:cond evt="begin" delay="0">
                                              <p:tn val="14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2"/>
                  </p:tgtEl>
                </p:cond>
              </p:nextCondLst>
            </p:seq>
            <p:seq concurrent="1" nextAc="seek">
              <p:cTn id="151" restart="whenNotActive" fill="hold" evtFilter="cancelBubble" nodeType="interactiveSeq">
                <p:stCondLst>
                  <p:cond evt="onClick" delay="0">
                    <p:tgtEl>
                      <p:spTgt spid="23"/>
                    </p:tgtEl>
                  </p:cond>
                </p:stCondLst>
                <p:endSync evt="end" delay="0">
                  <p:rtn val="all"/>
                </p:endSync>
                <p:childTnLst>
                  <p:par>
                    <p:cTn id="152" fill="hold">
                      <p:stCondLst>
                        <p:cond delay="0"/>
                      </p:stCondLst>
                      <p:childTnLst>
                        <p:par>
                          <p:cTn id="153" fill="hold">
                            <p:stCondLst>
                              <p:cond delay="0"/>
                            </p:stCondLst>
                            <p:childTnLst>
                              <p:par>
                                <p:cTn id="15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5" dur="250" autoRev="1" fill="remove"/>
                                        <p:tgtEl>
                                          <p:spTgt spid="23"/>
                                        </p:tgtEl>
                                        <p:attrNameLst>
                                          <p:attrName>style.color</p:attrName>
                                        </p:attrNameLst>
                                      </p:cBhvr>
                                      <p:to>
                                        <a:srgbClr val="FF3399"/>
                                      </p:to>
                                    </p:animClr>
                                    <p:animClr clrSpc="rgb" dir="cw">
                                      <p:cBhvr>
                                        <p:cTn id="156" dur="250" autoRev="1" fill="remove"/>
                                        <p:tgtEl>
                                          <p:spTgt spid="23"/>
                                        </p:tgtEl>
                                        <p:attrNameLst>
                                          <p:attrName>fillcolor</p:attrName>
                                        </p:attrNameLst>
                                      </p:cBhvr>
                                      <p:to>
                                        <a:srgbClr val="FF3399"/>
                                      </p:to>
                                    </p:animClr>
                                    <p:set>
                                      <p:cBhvr>
                                        <p:cTn id="157" dur="250" autoRev="1" fill="remove"/>
                                        <p:tgtEl>
                                          <p:spTgt spid="23"/>
                                        </p:tgtEl>
                                        <p:attrNameLst>
                                          <p:attrName>fill.type</p:attrName>
                                        </p:attrNameLst>
                                      </p:cBhvr>
                                      <p:to>
                                        <p:strVal val="solid"/>
                                      </p:to>
                                    </p:set>
                                    <p:set>
                                      <p:cBhvr>
                                        <p:cTn id="158" dur="250" autoRev="1" fill="remove"/>
                                        <p:tgtEl>
                                          <p:spTgt spid="23"/>
                                        </p:tgtEl>
                                        <p:attrNameLst>
                                          <p:attrName>fill.on</p:attrName>
                                        </p:attrNameLst>
                                      </p:cBhvr>
                                      <p:to>
                                        <p:strVal val="true"/>
                                      </p:to>
                                    </p:set>
                                  </p:childTnLst>
                                  <p:subTnLst>
                                    <p:audio>
                                      <p:cMediaNode>
                                        <p:cTn display="0" masterRel="sameClick">
                                          <p:stCondLst>
                                            <p:cond evt="begin" delay="0">
                                              <p:tn val="15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3"/>
                  </p:tgtEl>
                </p:cond>
              </p:nextCondLst>
            </p:seq>
            <p:seq concurrent="1" nextAc="seek">
              <p:cTn id="159" restart="whenNotActive" fill="hold" evtFilter="cancelBubble" nodeType="interactiveSeq">
                <p:stCondLst>
                  <p:cond evt="onClick" delay="0">
                    <p:tgtEl>
                      <p:spTgt spid="24"/>
                    </p:tgtEl>
                  </p:cond>
                </p:stCondLst>
                <p:endSync evt="end" delay="0">
                  <p:rtn val="all"/>
                </p:endSync>
                <p:childTnLst>
                  <p:par>
                    <p:cTn id="160" fill="hold">
                      <p:stCondLst>
                        <p:cond delay="0"/>
                      </p:stCondLst>
                      <p:childTnLst>
                        <p:par>
                          <p:cTn id="161" fill="hold">
                            <p:stCondLst>
                              <p:cond delay="0"/>
                            </p:stCondLst>
                            <p:childTnLst>
                              <p:par>
                                <p:cTn id="16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63" dur="250" autoRev="1" fill="remove"/>
                                        <p:tgtEl>
                                          <p:spTgt spid="24"/>
                                        </p:tgtEl>
                                        <p:attrNameLst>
                                          <p:attrName>style.color</p:attrName>
                                        </p:attrNameLst>
                                      </p:cBhvr>
                                      <p:to>
                                        <a:srgbClr val="FF3399"/>
                                      </p:to>
                                    </p:animClr>
                                    <p:animClr clrSpc="rgb" dir="cw">
                                      <p:cBhvr>
                                        <p:cTn id="164" dur="250" autoRev="1" fill="remove"/>
                                        <p:tgtEl>
                                          <p:spTgt spid="24"/>
                                        </p:tgtEl>
                                        <p:attrNameLst>
                                          <p:attrName>fillcolor</p:attrName>
                                        </p:attrNameLst>
                                      </p:cBhvr>
                                      <p:to>
                                        <a:srgbClr val="FF3399"/>
                                      </p:to>
                                    </p:animClr>
                                    <p:set>
                                      <p:cBhvr>
                                        <p:cTn id="165" dur="250" autoRev="1" fill="remove"/>
                                        <p:tgtEl>
                                          <p:spTgt spid="24"/>
                                        </p:tgtEl>
                                        <p:attrNameLst>
                                          <p:attrName>fill.type</p:attrName>
                                        </p:attrNameLst>
                                      </p:cBhvr>
                                      <p:to>
                                        <p:strVal val="solid"/>
                                      </p:to>
                                    </p:set>
                                    <p:set>
                                      <p:cBhvr>
                                        <p:cTn id="166" dur="250" autoRev="1" fill="remove"/>
                                        <p:tgtEl>
                                          <p:spTgt spid="24"/>
                                        </p:tgtEl>
                                        <p:attrNameLst>
                                          <p:attrName>fill.on</p:attrName>
                                        </p:attrNameLst>
                                      </p:cBhvr>
                                      <p:to>
                                        <p:strVal val="true"/>
                                      </p:to>
                                    </p:set>
                                  </p:childTnLst>
                                  <p:subTnLst>
                                    <p:audio>
                                      <p:cMediaNode>
                                        <p:cTn display="0" masterRel="sameClick">
                                          <p:stCondLst>
                                            <p:cond evt="begin" delay="0">
                                              <p:tn val="16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4"/>
                  </p:tgtEl>
                </p:cond>
              </p:nextCondLst>
            </p:seq>
            <p:seq concurrent="1" nextAc="seek">
              <p:cTn id="167" restart="whenNotActive" fill="hold" evtFilter="cancelBubble" nodeType="interactiveSeq">
                <p:stCondLst>
                  <p:cond evt="onClick" delay="0">
                    <p:tgtEl>
                      <p:spTgt spid="25"/>
                    </p:tgtEl>
                  </p:cond>
                </p:stCondLst>
                <p:endSync evt="end" delay="0">
                  <p:rtn val="all"/>
                </p:endSync>
                <p:childTnLst>
                  <p:par>
                    <p:cTn id="168" fill="hold">
                      <p:stCondLst>
                        <p:cond delay="0"/>
                      </p:stCondLst>
                      <p:childTnLst>
                        <p:par>
                          <p:cTn id="169" fill="hold">
                            <p:stCondLst>
                              <p:cond delay="0"/>
                            </p:stCondLst>
                            <p:childTnLst>
                              <p:par>
                                <p:cTn id="17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1" dur="250" autoRev="1" fill="remove"/>
                                        <p:tgtEl>
                                          <p:spTgt spid="25"/>
                                        </p:tgtEl>
                                        <p:attrNameLst>
                                          <p:attrName>style.color</p:attrName>
                                        </p:attrNameLst>
                                      </p:cBhvr>
                                      <p:to>
                                        <a:srgbClr val="FF3399"/>
                                      </p:to>
                                    </p:animClr>
                                    <p:animClr clrSpc="rgb" dir="cw">
                                      <p:cBhvr>
                                        <p:cTn id="172" dur="250" autoRev="1" fill="remove"/>
                                        <p:tgtEl>
                                          <p:spTgt spid="25"/>
                                        </p:tgtEl>
                                        <p:attrNameLst>
                                          <p:attrName>fillcolor</p:attrName>
                                        </p:attrNameLst>
                                      </p:cBhvr>
                                      <p:to>
                                        <a:srgbClr val="FF3399"/>
                                      </p:to>
                                    </p:animClr>
                                    <p:set>
                                      <p:cBhvr>
                                        <p:cTn id="173" dur="250" autoRev="1" fill="remove"/>
                                        <p:tgtEl>
                                          <p:spTgt spid="25"/>
                                        </p:tgtEl>
                                        <p:attrNameLst>
                                          <p:attrName>fill.type</p:attrName>
                                        </p:attrNameLst>
                                      </p:cBhvr>
                                      <p:to>
                                        <p:strVal val="solid"/>
                                      </p:to>
                                    </p:set>
                                    <p:set>
                                      <p:cBhvr>
                                        <p:cTn id="174" dur="250" autoRev="1" fill="remove"/>
                                        <p:tgtEl>
                                          <p:spTgt spid="25"/>
                                        </p:tgtEl>
                                        <p:attrNameLst>
                                          <p:attrName>fill.on</p:attrName>
                                        </p:attrNameLst>
                                      </p:cBhvr>
                                      <p:to>
                                        <p:strVal val="true"/>
                                      </p:to>
                                    </p:set>
                                  </p:childTnLst>
                                  <p:subTnLst>
                                    <p:audio>
                                      <p:cMediaNode>
                                        <p:cTn display="0" masterRel="sameClick">
                                          <p:stCondLst>
                                            <p:cond evt="begin" delay="0">
                                              <p:tn val="17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5"/>
                  </p:tgtEl>
                </p:cond>
              </p:nextCondLst>
            </p:seq>
            <p:seq concurrent="1" nextAc="seek">
              <p:cTn id="175" restart="whenNotActive" fill="hold" evtFilter="cancelBubble" nodeType="interactiveSeq">
                <p:stCondLst>
                  <p:cond evt="onClick" delay="0">
                    <p:tgtEl>
                      <p:spTgt spid="26"/>
                    </p:tgtEl>
                  </p:cond>
                </p:stCondLst>
                <p:endSync evt="end" delay="0">
                  <p:rtn val="all"/>
                </p:endSync>
                <p:childTnLst>
                  <p:par>
                    <p:cTn id="176" fill="hold">
                      <p:stCondLst>
                        <p:cond delay="0"/>
                      </p:stCondLst>
                      <p:childTnLst>
                        <p:par>
                          <p:cTn id="177" fill="hold">
                            <p:stCondLst>
                              <p:cond delay="0"/>
                            </p:stCondLst>
                            <p:childTnLst>
                              <p:par>
                                <p:cTn id="17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9" dur="250" autoRev="1" fill="remove"/>
                                        <p:tgtEl>
                                          <p:spTgt spid="26"/>
                                        </p:tgtEl>
                                        <p:attrNameLst>
                                          <p:attrName>style.color</p:attrName>
                                        </p:attrNameLst>
                                      </p:cBhvr>
                                      <p:to>
                                        <a:srgbClr val="FF3399"/>
                                      </p:to>
                                    </p:animClr>
                                    <p:animClr clrSpc="rgb" dir="cw">
                                      <p:cBhvr>
                                        <p:cTn id="180" dur="250" autoRev="1" fill="remove"/>
                                        <p:tgtEl>
                                          <p:spTgt spid="26"/>
                                        </p:tgtEl>
                                        <p:attrNameLst>
                                          <p:attrName>fillcolor</p:attrName>
                                        </p:attrNameLst>
                                      </p:cBhvr>
                                      <p:to>
                                        <a:srgbClr val="FF3399"/>
                                      </p:to>
                                    </p:animClr>
                                    <p:set>
                                      <p:cBhvr>
                                        <p:cTn id="181" dur="250" autoRev="1" fill="remove"/>
                                        <p:tgtEl>
                                          <p:spTgt spid="26"/>
                                        </p:tgtEl>
                                        <p:attrNameLst>
                                          <p:attrName>fill.type</p:attrName>
                                        </p:attrNameLst>
                                      </p:cBhvr>
                                      <p:to>
                                        <p:strVal val="solid"/>
                                      </p:to>
                                    </p:set>
                                    <p:set>
                                      <p:cBhvr>
                                        <p:cTn id="182" dur="250" autoRev="1" fill="remove"/>
                                        <p:tgtEl>
                                          <p:spTgt spid="26"/>
                                        </p:tgtEl>
                                        <p:attrNameLst>
                                          <p:attrName>fill.on</p:attrName>
                                        </p:attrNameLst>
                                      </p:cBhvr>
                                      <p:to>
                                        <p:strVal val="true"/>
                                      </p:to>
                                    </p:set>
                                  </p:childTnLst>
                                  <p:subTnLst>
                                    <p:audio>
                                      <p:cMediaNode>
                                        <p:cTn display="0" masterRel="sameClick">
                                          <p:stCondLst>
                                            <p:cond evt="begin" delay="0">
                                              <p:tn val="17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6"/>
                  </p:tgtEl>
                </p:cond>
              </p:nextCondLst>
            </p:seq>
            <p:seq concurrent="1" nextAc="seek">
              <p:cTn id="183" restart="whenNotActive" fill="hold" evtFilter="cancelBubble" nodeType="interactiveSeq">
                <p:stCondLst>
                  <p:cond evt="onClick" delay="0">
                    <p:tgtEl>
                      <p:spTgt spid="27"/>
                    </p:tgtEl>
                  </p:cond>
                </p:stCondLst>
                <p:endSync evt="end" delay="0">
                  <p:rtn val="all"/>
                </p:endSync>
                <p:childTnLst>
                  <p:par>
                    <p:cTn id="184" fill="hold">
                      <p:stCondLst>
                        <p:cond delay="0"/>
                      </p:stCondLst>
                      <p:childTnLst>
                        <p:par>
                          <p:cTn id="185" fill="hold">
                            <p:stCondLst>
                              <p:cond delay="0"/>
                            </p:stCondLst>
                            <p:childTnLst>
                              <p:par>
                                <p:cTn id="18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87" dur="250" autoRev="1" fill="remove"/>
                                        <p:tgtEl>
                                          <p:spTgt spid="27"/>
                                        </p:tgtEl>
                                        <p:attrNameLst>
                                          <p:attrName>style.color</p:attrName>
                                        </p:attrNameLst>
                                      </p:cBhvr>
                                      <p:to>
                                        <a:srgbClr val="FF3399"/>
                                      </p:to>
                                    </p:animClr>
                                    <p:animClr clrSpc="rgb" dir="cw">
                                      <p:cBhvr>
                                        <p:cTn id="188" dur="250" autoRev="1" fill="remove"/>
                                        <p:tgtEl>
                                          <p:spTgt spid="27"/>
                                        </p:tgtEl>
                                        <p:attrNameLst>
                                          <p:attrName>fillcolor</p:attrName>
                                        </p:attrNameLst>
                                      </p:cBhvr>
                                      <p:to>
                                        <a:srgbClr val="FF3399"/>
                                      </p:to>
                                    </p:animClr>
                                    <p:set>
                                      <p:cBhvr>
                                        <p:cTn id="189" dur="250" autoRev="1" fill="remove"/>
                                        <p:tgtEl>
                                          <p:spTgt spid="27"/>
                                        </p:tgtEl>
                                        <p:attrNameLst>
                                          <p:attrName>fill.type</p:attrName>
                                        </p:attrNameLst>
                                      </p:cBhvr>
                                      <p:to>
                                        <p:strVal val="solid"/>
                                      </p:to>
                                    </p:set>
                                    <p:set>
                                      <p:cBhvr>
                                        <p:cTn id="190" dur="250" autoRev="1" fill="remove"/>
                                        <p:tgtEl>
                                          <p:spTgt spid="27"/>
                                        </p:tgtEl>
                                        <p:attrNameLst>
                                          <p:attrName>fill.on</p:attrName>
                                        </p:attrNameLst>
                                      </p:cBhvr>
                                      <p:to>
                                        <p:strVal val="true"/>
                                      </p:to>
                                    </p:set>
                                  </p:childTnLst>
                                  <p:subTnLst>
                                    <p:audio>
                                      <p:cMediaNode>
                                        <p:cTn display="0" masterRel="sameClick">
                                          <p:stCondLst>
                                            <p:cond evt="begin" delay="0">
                                              <p:tn val="18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7"/>
                  </p:tgtEl>
                </p:cond>
              </p:nextCondLst>
            </p:seq>
            <p:seq concurrent="1" nextAc="seek">
              <p:cTn id="191" restart="whenNotActive" fill="hold" evtFilter="cancelBubble" nodeType="interactiveSeq">
                <p:stCondLst>
                  <p:cond evt="onClick" delay="0">
                    <p:tgtEl>
                      <p:spTgt spid="28"/>
                    </p:tgtEl>
                  </p:cond>
                </p:stCondLst>
                <p:endSync evt="end" delay="0">
                  <p:rtn val="all"/>
                </p:endSync>
                <p:childTnLst>
                  <p:par>
                    <p:cTn id="192" fill="hold">
                      <p:stCondLst>
                        <p:cond delay="0"/>
                      </p:stCondLst>
                      <p:childTnLst>
                        <p:par>
                          <p:cTn id="193" fill="hold">
                            <p:stCondLst>
                              <p:cond delay="0"/>
                            </p:stCondLst>
                            <p:childTnLst>
                              <p:par>
                                <p:cTn id="19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5" dur="250" autoRev="1" fill="remove"/>
                                        <p:tgtEl>
                                          <p:spTgt spid="28"/>
                                        </p:tgtEl>
                                        <p:attrNameLst>
                                          <p:attrName>style.color</p:attrName>
                                        </p:attrNameLst>
                                      </p:cBhvr>
                                      <p:to>
                                        <a:srgbClr val="FF3399"/>
                                      </p:to>
                                    </p:animClr>
                                    <p:animClr clrSpc="rgb" dir="cw">
                                      <p:cBhvr>
                                        <p:cTn id="196" dur="250" autoRev="1" fill="remove"/>
                                        <p:tgtEl>
                                          <p:spTgt spid="28"/>
                                        </p:tgtEl>
                                        <p:attrNameLst>
                                          <p:attrName>fillcolor</p:attrName>
                                        </p:attrNameLst>
                                      </p:cBhvr>
                                      <p:to>
                                        <a:srgbClr val="FF3399"/>
                                      </p:to>
                                    </p:animClr>
                                    <p:set>
                                      <p:cBhvr>
                                        <p:cTn id="197" dur="250" autoRev="1" fill="remove"/>
                                        <p:tgtEl>
                                          <p:spTgt spid="28"/>
                                        </p:tgtEl>
                                        <p:attrNameLst>
                                          <p:attrName>fill.type</p:attrName>
                                        </p:attrNameLst>
                                      </p:cBhvr>
                                      <p:to>
                                        <p:strVal val="solid"/>
                                      </p:to>
                                    </p:set>
                                    <p:set>
                                      <p:cBhvr>
                                        <p:cTn id="198" dur="250" autoRev="1" fill="remove"/>
                                        <p:tgtEl>
                                          <p:spTgt spid="28"/>
                                        </p:tgtEl>
                                        <p:attrNameLst>
                                          <p:attrName>fill.on</p:attrName>
                                        </p:attrNameLst>
                                      </p:cBhvr>
                                      <p:to>
                                        <p:strVal val="true"/>
                                      </p:to>
                                    </p:set>
                                  </p:childTnLst>
                                  <p:subTnLst>
                                    <p:audio>
                                      <p:cMediaNode>
                                        <p:cTn display="0" masterRel="sameClick">
                                          <p:stCondLst>
                                            <p:cond evt="begin" delay="0">
                                              <p:tn val="19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8"/>
                  </p:tgtEl>
                </p:cond>
              </p:nextCondLst>
            </p:seq>
            <p:seq concurrent="1" nextAc="seek">
              <p:cTn id="199" restart="whenNotActive" fill="hold" evtFilter="cancelBubble" nodeType="interactiveSeq">
                <p:stCondLst>
                  <p:cond evt="onClick" delay="0">
                    <p:tgtEl>
                      <p:spTgt spid="29"/>
                    </p:tgtEl>
                  </p:cond>
                </p:stCondLst>
                <p:endSync evt="end" delay="0">
                  <p:rtn val="all"/>
                </p:endSync>
                <p:childTnLst>
                  <p:par>
                    <p:cTn id="200" fill="hold">
                      <p:stCondLst>
                        <p:cond delay="0"/>
                      </p:stCondLst>
                      <p:childTnLst>
                        <p:par>
                          <p:cTn id="201" fill="hold">
                            <p:stCondLst>
                              <p:cond delay="0"/>
                            </p:stCondLst>
                            <p:childTnLst>
                              <p:par>
                                <p:cTn id="20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03" dur="250" autoRev="1" fill="remove"/>
                                        <p:tgtEl>
                                          <p:spTgt spid="29"/>
                                        </p:tgtEl>
                                        <p:attrNameLst>
                                          <p:attrName>style.color</p:attrName>
                                        </p:attrNameLst>
                                      </p:cBhvr>
                                      <p:to>
                                        <a:srgbClr val="FF3399"/>
                                      </p:to>
                                    </p:animClr>
                                    <p:animClr clrSpc="rgb" dir="cw">
                                      <p:cBhvr>
                                        <p:cTn id="204" dur="250" autoRev="1" fill="remove"/>
                                        <p:tgtEl>
                                          <p:spTgt spid="29"/>
                                        </p:tgtEl>
                                        <p:attrNameLst>
                                          <p:attrName>fillcolor</p:attrName>
                                        </p:attrNameLst>
                                      </p:cBhvr>
                                      <p:to>
                                        <a:srgbClr val="FF3399"/>
                                      </p:to>
                                    </p:animClr>
                                    <p:set>
                                      <p:cBhvr>
                                        <p:cTn id="205" dur="250" autoRev="1" fill="remove"/>
                                        <p:tgtEl>
                                          <p:spTgt spid="29"/>
                                        </p:tgtEl>
                                        <p:attrNameLst>
                                          <p:attrName>fill.type</p:attrName>
                                        </p:attrNameLst>
                                      </p:cBhvr>
                                      <p:to>
                                        <p:strVal val="solid"/>
                                      </p:to>
                                    </p:set>
                                    <p:set>
                                      <p:cBhvr>
                                        <p:cTn id="206" dur="250" autoRev="1" fill="remove"/>
                                        <p:tgtEl>
                                          <p:spTgt spid="29"/>
                                        </p:tgtEl>
                                        <p:attrNameLst>
                                          <p:attrName>fill.on</p:attrName>
                                        </p:attrNameLst>
                                      </p:cBhvr>
                                      <p:to>
                                        <p:strVal val="true"/>
                                      </p:to>
                                    </p:set>
                                  </p:childTnLst>
                                  <p:subTnLst>
                                    <p:audio>
                                      <p:cMediaNode>
                                        <p:cTn display="0" masterRel="sameClick">
                                          <p:stCondLst>
                                            <p:cond evt="begin" delay="0">
                                              <p:tn val="20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9"/>
                  </p:tgtEl>
                </p:cond>
              </p:nextCondLst>
            </p:seq>
            <p:seq concurrent="1" nextAc="seek">
              <p:cTn id="207" restart="whenNotActive" fill="hold" evtFilter="cancelBubble" nodeType="interactiveSeq">
                <p:stCondLst>
                  <p:cond evt="onClick" delay="0">
                    <p:tgtEl>
                      <p:spTgt spid="30"/>
                    </p:tgtEl>
                  </p:cond>
                </p:stCondLst>
                <p:endSync evt="end" delay="0">
                  <p:rtn val="all"/>
                </p:endSync>
                <p:childTnLst>
                  <p:par>
                    <p:cTn id="208" fill="hold">
                      <p:stCondLst>
                        <p:cond delay="0"/>
                      </p:stCondLst>
                      <p:childTnLst>
                        <p:par>
                          <p:cTn id="209" fill="hold">
                            <p:stCondLst>
                              <p:cond delay="0"/>
                            </p:stCondLst>
                            <p:childTnLst>
                              <p:par>
                                <p:cTn id="21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1" dur="250" autoRev="1" fill="remove"/>
                                        <p:tgtEl>
                                          <p:spTgt spid="30"/>
                                        </p:tgtEl>
                                        <p:attrNameLst>
                                          <p:attrName>style.color</p:attrName>
                                        </p:attrNameLst>
                                      </p:cBhvr>
                                      <p:to>
                                        <a:srgbClr val="FF3399"/>
                                      </p:to>
                                    </p:animClr>
                                    <p:animClr clrSpc="rgb" dir="cw">
                                      <p:cBhvr>
                                        <p:cTn id="212" dur="250" autoRev="1" fill="remove"/>
                                        <p:tgtEl>
                                          <p:spTgt spid="30"/>
                                        </p:tgtEl>
                                        <p:attrNameLst>
                                          <p:attrName>fillcolor</p:attrName>
                                        </p:attrNameLst>
                                      </p:cBhvr>
                                      <p:to>
                                        <a:srgbClr val="FF3399"/>
                                      </p:to>
                                    </p:animClr>
                                    <p:set>
                                      <p:cBhvr>
                                        <p:cTn id="213" dur="250" autoRev="1" fill="remove"/>
                                        <p:tgtEl>
                                          <p:spTgt spid="30"/>
                                        </p:tgtEl>
                                        <p:attrNameLst>
                                          <p:attrName>fill.type</p:attrName>
                                        </p:attrNameLst>
                                      </p:cBhvr>
                                      <p:to>
                                        <p:strVal val="solid"/>
                                      </p:to>
                                    </p:set>
                                    <p:set>
                                      <p:cBhvr>
                                        <p:cTn id="214" dur="250" autoRev="1" fill="remove"/>
                                        <p:tgtEl>
                                          <p:spTgt spid="30"/>
                                        </p:tgtEl>
                                        <p:attrNameLst>
                                          <p:attrName>fill.on</p:attrName>
                                        </p:attrNameLst>
                                      </p:cBhvr>
                                      <p:to>
                                        <p:strVal val="true"/>
                                      </p:to>
                                    </p:set>
                                  </p:childTnLst>
                                  <p:subTnLst>
                                    <p:audio>
                                      <p:cMediaNode>
                                        <p:cTn display="0" masterRel="sameClick">
                                          <p:stCondLst>
                                            <p:cond evt="begin" delay="0">
                                              <p:tn val="21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0"/>
                  </p:tgtEl>
                </p:cond>
              </p:nextCondLst>
            </p:seq>
            <p:seq concurrent="1" nextAc="seek">
              <p:cTn id="215" restart="whenNotActive" fill="hold" evtFilter="cancelBubble" nodeType="interactiveSeq">
                <p:stCondLst>
                  <p:cond evt="onClick" delay="0">
                    <p:tgtEl>
                      <p:spTgt spid="31"/>
                    </p:tgtEl>
                  </p:cond>
                </p:stCondLst>
                <p:endSync evt="end" delay="0">
                  <p:rtn val="all"/>
                </p:endSync>
                <p:childTnLst>
                  <p:par>
                    <p:cTn id="216" fill="hold">
                      <p:stCondLst>
                        <p:cond delay="0"/>
                      </p:stCondLst>
                      <p:childTnLst>
                        <p:par>
                          <p:cTn id="217" fill="hold">
                            <p:stCondLst>
                              <p:cond delay="0"/>
                            </p:stCondLst>
                            <p:childTnLst>
                              <p:par>
                                <p:cTn id="21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9" dur="250" autoRev="1" fill="remove"/>
                                        <p:tgtEl>
                                          <p:spTgt spid="31"/>
                                        </p:tgtEl>
                                        <p:attrNameLst>
                                          <p:attrName>style.color</p:attrName>
                                        </p:attrNameLst>
                                      </p:cBhvr>
                                      <p:to>
                                        <a:srgbClr val="FF3399"/>
                                      </p:to>
                                    </p:animClr>
                                    <p:animClr clrSpc="rgb" dir="cw">
                                      <p:cBhvr>
                                        <p:cTn id="220" dur="250" autoRev="1" fill="remove"/>
                                        <p:tgtEl>
                                          <p:spTgt spid="31"/>
                                        </p:tgtEl>
                                        <p:attrNameLst>
                                          <p:attrName>fillcolor</p:attrName>
                                        </p:attrNameLst>
                                      </p:cBhvr>
                                      <p:to>
                                        <a:srgbClr val="FF3399"/>
                                      </p:to>
                                    </p:animClr>
                                    <p:set>
                                      <p:cBhvr>
                                        <p:cTn id="221" dur="250" autoRev="1" fill="remove"/>
                                        <p:tgtEl>
                                          <p:spTgt spid="31"/>
                                        </p:tgtEl>
                                        <p:attrNameLst>
                                          <p:attrName>fill.type</p:attrName>
                                        </p:attrNameLst>
                                      </p:cBhvr>
                                      <p:to>
                                        <p:strVal val="solid"/>
                                      </p:to>
                                    </p:set>
                                    <p:set>
                                      <p:cBhvr>
                                        <p:cTn id="222" dur="250" autoRev="1" fill="remove"/>
                                        <p:tgtEl>
                                          <p:spTgt spid="31"/>
                                        </p:tgtEl>
                                        <p:attrNameLst>
                                          <p:attrName>fill.on</p:attrName>
                                        </p:attrNameLst>
                                      </p:cBhvr>
                                      <p:to>
                                        <p:strVal val="true"/>
                                      </p:to>
                                    </p:set>
                                  </p:childTnLst>
                                  <p:subTnLst>
                                    <p:audio>
                                      <p:cMediaNode>
                                        <p:cTn display="0" masterRel="sameClick">
                                          <p:stCondLst>
                                            <p:cond evt="begin" delay="0">
                                              <p:tn val="21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1"/>
                  </p:tgtEl>
                </p:cond>
              </p:nextCondLst>
            </p:seq>
            <p:seq concurrent="1" nextAc="seek">
              <p:cTn id="223" restart="whenNotActive" fill="hold" evtFilter="cancelBubble" nodeType="interactiveSeq">
                <p:stCondLst>
                  <p:cond evt="onClick" delay="0">
                    <p:tgtEl>
                      <p:spTgt spid="32"/>
                    </p:tgtEl>
                  </p:cond>
                </p:stCondLst>
                <p:endSync evt="end" delay="0">
                  <p:rtn val="all"/>
                </p:endSync>
                <p:childTnLst>
                  <p:par>
                    <p:cTn id="224" fill="hold">
                      <p:stCondLst>
                        <p:cond delay="0"/>
                      </p:stCondLst>
                      <p:childTnLst>
                        <p:par>
                          <p:cTn id="225" fill="hold">
                            <p:stCondLst>
                              <p:cond delay="0"/>
                            </p:stCondLst>
                            <p:childTnLst>
                              <p:par>
                                <p:cTn id="22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7" dur="250" autoRev="1" fill="remove"/>
                                        <p:tgtEl>
                                          <p:spTgt spid="32"/>
                                        </p:tgtEl>
                                        <p:attrNameLst>
                                          <p:attrName>style.color</p:attrName>
                                        </p:attrNameLst>
                                      </p:cBhvr>
                                      <p:to>
                                        <a:srgbClr val="FF3399"/>
                                      </p:to>
                                    </p:animClr>
                                    <p:animClr clrSpc="rgb" dir="cw">
                                      <p:cBhvr>
                                        <p:cTn id="228" dur="250" autoRev="1" fill="remove"/>
                                        <p:tgtEl>
                                          <p:spTgt spid="32"/>
                                        </p:tgtEl>
                                        <p:attrNameLst>
                                          <p:attrName>fillcolor</p:attrName>
                                        </p:attrNameLst>
                                      </p:cBhvr>
                                      <p:to>
                                        <a:srgbClr val="FF3399"/>
                                      </p:to>
                                    </p:animClr>
                                    <p:set>
                                      <p:cBhvr>
                                        <p:cTn id="229" dur="250" autoRev="1" fill="remove"/>
                                        <p:tgtEl>
                                          <p:spTgt spid="32"/>
                                        </p:tgtEl>
                                        <p:attrNameLst>
                                          <p:attrName>fill.type</p:attrName>
                                        </p:attrNameLst>
                                      </p:cBhvr>
                                      <p:to>
                                        <p:strVal val="solid"/>
                                      </p:to>
                                    </p:set>
                                    <p:set>
                                      <p:cBhvr>
                                        <p:cTn id="230" dur="250" autoRev="1" fill="remove"/>
                                        <p:tgtEl>
                                          <p:spTgt spid="32"/>
                                        </p:tgtEl>
                                        <p:attrNameLst>
                                          <p:attrName>fill.on</p:attrName>
                                        </p:attrNameLst>
                                      </p:cBhvr>
                                      <p:to>
                                        <p:strVal val="true"/>
                                      </p:to>
                                    </p:set>
                                  </p:childTnLst>
                                  <p:subTnLst>
                                    <p:audio>
                                      <p:cMediaNode>
                                        <p:cTn display="0" masterRel="sameClick">
                                          <p:stCondLst>
                                            <p:cond evt="begin" delay="0">
                                              <p:tn val="22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2"/>
                  </p:tgtEl>
                </p:cond>
              </p:nextCondLst>
            </p:seq>
            <p:seq concurrent="1" nextAc="seek">
              <p:cTn id="231" restart="whenNotActive" fill="hold" evtFilter="cancelBubble" nodeType="interactiveSeq">
                <p:stCondLst>
                  <p:cond evt="onClick" delay="0">
                    <p:tgtEl>
                      <p:spTgt spid="33"/>
                    </p:tgtEl>
                  </p:cond>
                </p:stCondLst>
                <p:endSync evt="end" delay="0">
                  <p:rtn val="all"/>
                </p:endSync>
                <p:childTnLst>
                  <p:par>
                    <p:cTn id="232" fill="hold">
                      <p:stCondLst>
                        <p:cond delay="0"/>
                      </p:stCondLst>
                      <p:childTnLst>
                        <p:par>
                          <p:cTn id="233" fill="hold">
                            <p:stCondLst>
                              <p:cond delay="0"/>
                            </p:stCondLst>
                            <p:childTnLst>
                              <p:par>
                                <p:cTn id="23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5" dur="250" autoRev="1" fill="remove"/>
                                        <p:tgtEl>
                                          <p:spTgt spid="33"/>
                                        </p:tgtEl>
                                        <p:attrNameLst>
                                          <p:attrName>style.color</p:attrName>
                                        </p:attrNameLst>
                                      </p:cBhvr>
                                      <p:to>
                                        <a:srgbClr val="FF3399"/>
                                      </p:to>
                                    </p:animClr>
                                    <p:animClr clrSpc="rgb" dir="cw">
                                      <p:cBhvr>
                                        <p:cTn id="236" dur="250" autoRev="1" fill="remove"/>
                                        <p:tgtEl>
                                          <p:spTgt spid="33"/>
                                        </p:tgtEl>
                                        <p:attrNameLst>
                                          <p:attrName>fillcolor</p:attrName>
                                        </p:attrNameLst>
                                      </p:cBhvr>
                                      <p:to>
                                        <a:srgbClr val="FF3399"/>
                                      </p:to>
                                    </p:animClr>
                                    <p:set>
                                      <p:cBhvr>
                                        <p:cTn id="237" dur="250" autoRev="1" fill="remove"/>
                                        <p:tgtEl>
                                          <p:spTgt spid="33"/>
                                        </p:tgtEl>
                                        <p:attrNameLst>
                                          <p:attrName>fill.type</p:attrName>
                                        </p:attrNameLst>
                                      </p:cBhvr>
                                      <p:to>
                                        <p:strVal val="solid"/>
                                      </p:to>
                                    </p:set>
                                    <p:set>
                                      <p:cBhvr>
                                        <p:cTn id="238" dur="250" autoRev="1" fill="remove"/>
                                        <p:tgtEl>
                                          <p:spTgt spid="33"/>
                                        </p:tgtEl>
                                        <p:attrNameLst>
                                          <p:attrName>fill.on</p:attrName>
                                        </p:attrNameLst>
                                      </p:cBhvr>
                                      <p:to>
                                        <p:strVal val="true"/>
                                      </p:to>
                                    </p:set>
                                  </p:childTnLst>
                                  <p:subTnLst>
                                    <p:audio>
                                      <p:cMediaNode>
                                        <p:cTn display="0" masterRel="sameClick">
                                          <p:stCondLst>
                                            <p:cond evt="begin" delay="0">
                                              <p:tn val="23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3"/>
                  </p:tgtEl>
                </p:cond>
              </p:nextCondLst>
            </p:seq>
            <p:seq concurrent="1" nextAc="seek">
              <p:cTn id="239" restart="whenNotActive" fill="hold" evtFilter="cancelBubble" nodeType="interactiveSeq">
                <p:stCondLst>
                  <p:cond evt="onClick" delay="0">
                    <p:tgtEl>
                      <p:spTgt spid="34"/>
                    </p:tgtEl>
                  </p:cond>
                </p:stCondLst>
                <p:endSync evt="end" delay="0">
                  <p:rtn val="all"/>
                </p:endSync>
                <p:childTnLst>
                  <p:par>
                    <p:cTn id="240" fill="hold">
                      <p:stCondLst>
                        <p:cond delay="0"/>
                      </p:stCondLst>
                      <p:childTnLst>
                        <p:par>
                          <p:cTn id="241" fill="hold">
                            <p:stCondLst>
                              <p:cond delay="0"/>
                            </p:stCondLst>
                            <p:childTnLst>
                              <p:par>
                                <p:cTn id="24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43" dur="250" autoRev="1" fill="remove"/>
                                        <p:tgtEl>
                                          <p:spTgt spid="34"/>
                                        </p:tgtEl>
                                        <p:attrNameLst>
                                          <p:attrName>style.color</p:attrName>
                                        </p:attrNameLst>
                                      </p:cBhvr>
                                      <p:to>
                                        <a:srgbClr val="FF3399"/>
                                      </p:to>
                                    </p:animClr>
                                    <p:animClr clrSpc="rgb" dir="cw">
                                      <p:cBhvr>
                                        <p:cTn id="244" dur="250" autoRev="1" fill="remove"/>
                                        <p:tgtEl>
                                          <p:spTgt spid="34"/>
                                        </p:tgtEl>
                                        <p:attrNameLst>
                                          <p:attrName>fillcolor</p:attrName>
                                        </p:attrNameLst>
                                      </p:cBhvr>
                                      <p:to>
                                        <a:srgbClr val="FF3399"/>
                                      </p:to>
                                    </p:animClr>
                                    <p:set>
                                      <p:cBhvr>
                                        <p:cTn id="245" dur="250" autoRev="1" fill="remove"/>
                                        <p:tgtEl>
                                          <p:spTgt spid="34"/>
                                        </p:tgtEl>
                                        <p:attrNameLst>
                                          <p:attrName>fill.type</p:attrName>
                                        </p:attrNameLst>
                                      </p:cBhvr>
                                      <p:to>
                                        <p:strVal val="solid"/>
                                      </p:to>
                                    </p:set>
                                    <p:set>
                                      <p:cBhvr>
                                        <p:cTn id="246" dur="250" autoRev="1" fill="remove"/>
                                        <p:tgtEl>
                                          <p:spTgt spid="34"/>
                                        </p:tgtEl>
                                        <p:attrNameLst>
                                          <p:attrName>fill.on</p:attrName>
                                        </p:attrNameLst>
                                      </p:cBhvr>
                                      <p:to>
                                        <p:strVal val="true"/>
                                      </p:to>
                                    </p:set>
                                  </p:childTnLst>
                                  <p:subTnLst>
                                    <p:audio>
                                      <p:cMediaNode>
                                        <p:cTn display="0" masterRel="sameClick">
                                          <p:stCondLst>
                                            <p:cond evt="begin" delay="0">
                                              <p:tn val="24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4"/>
                  </p:tgtEl>
                </p:cond>
              </p:nextCondLst>
            </p:seq>
            <p:seq concurrent="1" nextAc="seek">
              <p:cTn id="247" restart="whenNotActive" fill="hold" evtFilter="cancelBubble" nodeType="interactiveSeq">
                <p:stCondLst>
                  <p:cond evt="onClick" delay="0">
                    <p:tgtEl>
                      <p:spTgt spid="35"/>
                    </p:tgtEl>
                  </p:cond>
                </p:stCondLst>
                <p:endSync evt="end" delay="0">
                  <p:rtn val="all"/>
                </p:endSync>
                <p:childTnLst>
                  <p:par>
                    <p:cTn id="248" fill="hold">
                      <p:stCondLst>
                        <p:cond delay="0"/>
                      </p:stCondLst>
                      <p:childTnLst>
                        <p:par>
                          <p:cTn id="249" fill="hold">
                            <p:stCondLst>
                              <p:cond delay="0"/>
                            </p:stCondLst>
                            <p:childTnLst>
                              <p:par>
                                <p:cTn id="25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1" dur="250" autoRev="1" fill="remove"/>
                                        <p:tgtEl>
                                          <p:spTgt spid="35"/>
                                        </p:tgtEl>
                                        <p:attrNameLst>
                                          <p:attrName>style.color</p:attrName>
                                        </p:attrNameLst>
                                      </p:cBhvr>
                                      <p:to>
                                        <a:srgbClr val="FF3399"/>
                                      </p:to>
                                    </p:animClr>
                                    <p:animClr clrSpc="rgb" dir="cw">
                                      <p:cBhvr>
                                        <p:cTn id="252" dur="250" autoRev="1" fill="remove"/>
                                        <p:tgtEl>
                                          <p:spTgt spid="35"/>
                                        </p:tgtEl>
                                        <p:attrNameLst>
                                          <p:attrName>fillcolor</p:attrName>
                                        </p:attrNameLst>
                                      </p:cBhvr>
                                      <p:to>
                                        <a:srgbClr val="FF3399"/>
                                      </p:to>
                                    </p:animClr>
                                    <p:set>
                                      <p:cBhvr>
                                        <p:cTn id="253" dur="250" autoRev="1" fill="remove"/>
                                        <p:tgtEl>
                                          <p:spTgt spid="35"/>
                                        </p:tgtEl>
                                        <p:attrNameLst>
                                          <p:attrName>fill.type</p:attrName>
                                        </p:attrNameLst>
                                      </p:cBhvr>
                                      <p:to>
                                        <p:strVal val="solid"/>
                                      </p:to>
                                    </p:set>
                                    <p:set>
                                      <p:cBhvr>
                                        <p:cTn id="254" dur="250" autoRev="1" fill="remove"/>
                                        <p:tgtEl>
                                          <p:spTgt spid="35"/>
                                        </p:tgtEl>
                                        <p:attrNameLst>
                                          <p:attrName>fill.on</p:attrName>
                                        </p:attrNameLst>
                                      </p:cBhvr>
                                      <p:to>
                                        <p:strVal val="true"/>
                                      </p:to>
                                    </p:set>
                                  </p:childTnLst>
                                  <p:subTnLst>
                                    <p:audio>
                                      <p:cMediaNode>
                                        <p:cTn display="0" masterRel="sameClick">
                                          <p:stCondLst>
                                            <p:cond evt="begin" delay="0">
                                              <p:tn val="25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5"/>
                  </p:tgtEl>
                </p:cond>
              </p:nextCondLst>
            </p:seq>
            <p:seq concurrent="1" nextAc="seek">
              <p:cTn id="255" restart="whenNotActive" fill="hold" evtFilter="cancelBubble" nodeType="interactiveSeq">
                <p:stCondLst>
                  <p:cond evt="onClick" delay="0">
                    <p:tgtEl>
                      <p:spTgt spid="36"/>
                    </p:tgtEl>
                  </p:cond>
                </p:stCondLst>
                <p:endSync evt="end" delay="0">
                  <p:rtn val="all"/>
                </p:endSync>
                <p:childTnLst>
                  <p:par>
                    <p:cTn id="256" fill="hold">
                      <p:stCondLst>
                        <p:cond delay="0"/>
                      </p:stCondLst>
                      <p:childTnLst>
                        <p:par>
                          <p:cTn id="257" fill="hold">
                            <p:stCondLst>
                              <p:cond delay="0"/>
                            </p:stCondLst>
                            <p:childTnLst>
                              <p:par>
                                <p:cTn id="25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9" dur="250" autoRev="1" fill="remove"/>
                                        <p:tgtEl>
                                          <p:spTgt spid="36"/>
                                        </p:tgtEl>
                                        <p:attrNameLst>
                                          <p:attrName>style.color</p:attrName>
                                        </p:attrNameLst>
                                      </p:cBhvr>
                                      <p:to>
                                        <a:srgbClr val="FF3399"/>
                                      </p:to>
                                    </p:animClr>
                                    <p:animClr clrSpc="rgb" dir="cw">
                                      <p:cBhvr>
                                        <p:cTn id="260" dur="250" autoRev="1" fill="remove"/>
                                        <p:tgtEl>
                                          <p:spTgt spid="36"/>
                                        </p:tgtEl>
                                        <p:attrNameLst>
                                          <p:attrName>fillcolor</p:attrName>
                                        </p:attrNameLst>
                                      </p:cBhvr>
                                      <p:to>
                                        <a:srgbClr val="FF3399"/>
                                      </p:to>
                                    </p:animClr>
                                    <p:set>
                                      <p:cBhvr>
                                        <p:cTn id="261" dur="250" autoRev="1" fill="remove"/>
                                        <p:tgtEl>
                                          <p:spTgt spid="36"/>
                                        </p:tgtEl>
                                        <p:attrNameLst>
                                          <p:attrName>fill.type</p:attrName>
                                        </p:attrNameLst>
                                      </p:cBhvr>
                                      <p:to>
                                        <p:strVal val="solid"/>
                                      </p:to>
                                    </p:set>
                                    <p:set>
                                      <p:cBhvr>
                                        <p:cTn id="262" dur="250" autoRev="1" fill="remove"/>
                                        <p:tgtEl>
                                          <p:spTgt spid="36"/>
                                        </p:tgtEl>
                                        <p:attrNameLst>
                                          <p:attrName>fill.on</p:attrName>
                                        </p:attrNameLst>
                                      </p:cBhvr>
                                      <p:to>
                                        <p:strVal val="true"/>
                                      </p:to>
                                    </p:set>
                                  </p:childTnLst>
                                  <p:subTnLst>
                                    <p:audio>
                                      <p:cMediaNode>
                                        <p:cTn display="0" masterRel="sameClick">
                                          <p:stCondLst>
                                            <p:cond evt="begin" delay="0">
                                              <p:tn val="25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6"/>
                  </p:tgtEl>
                </p:cond>
              </p:nextCondLst>
            </p:seq>
            <p:seq concurrent="1" nextAc="seek">
              <p:cTn id="263" restart="whenNotActive" fill="hold" evtFilter="cancelBubble" nodeType="interactiveSeq">
                <p:stCondLst>
                  <p:cond evt="onClick" delay="0">
                    <p:tgtEl>
                      <p:spTgt spid="37"/>
                    </p:tgtEl>
                  </p:cond>
                </p:stCondLst>
                <p:endSync evt="end" delay="0">
                  <p:rtn val="all"/>
                </p:endSync>
                <p:childTnLst>
                  <p:par>
                    <p:cTn id="264" fill="hold">
                      <p:stCondLst>
                        <p:cond delay="0"/>
                      </p:stCondLst>
                      <p:childTnLst>
                        <p:par>
                          <p:cTn id="265" fill="hold">
                            <p:stCondLst>
                              <p:cond delay="0"/>
                            </p:stCondLst>
                            <p:childTnLst>
                              <p:par>
                                <p:cTn id="26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67" dur="250" autoRev="1" fill="remove"/>
                                        <p:tgtEl>
                                          <p:spTgt spid="37"/>
                                        </p:tgtEl>
                                        <p:attrNameLst>
                                          <p:attrName>style.color</p:attrName>
                                        </p:attrNameLst>
                                      </p:cBhvr>
                                      <p:to>
                                        <a:srgbClr val="FF3399"/>
                                      </p:to>
                                    </p:animClr>
                                    <p:animClr clrSpc="rgb" dir="cw">
                                      <p:cBhvr>
                                        <p:cTn id="268" dur="250" autoRev="1" fill="remove"/>
                                        <p:tgtEl>
                                          <p:spTgt spid="37"/>
                                        </p:tgtEl>
                                        <p:attrNameLst>
                                          <p:attrName>fillcolor</p:attrName>
                                        </p:attrNameLst>
                                      </p:cBhvr>
                                      <p:to>
                                        <a:srgbClr val="FF3399"/>
                                      </p:to>
                                    </p:animClr>
                                    <p:set>
                                      <p:cBhvr>
                                        <p:cTn id="269" dur="250" autoRev="1" fill="remove"/>
                                        <p:tgtEl>
                                          <p:spTgt spid="37"/>
                                        </p:tgtEl>
                                        <p:attrNameLst>
                                          <p:attrName>fill.type</p:attrName>
                                        </p:attrNameLst>
                                      </p:cBhvr>
                                      <p:to>
                                        <p:strVal val="solid"/>
                                      </p:to>
                                    </p:set>
                                    <p:set>
                                      <p:cBhvr>
                                        <p:cTn id="270" dur="250" autoRev="1" fill="remove"/>
                                        <p:tgtEl>
                                          <p:spTgt spid="37"/>
                                        </p:tgtEl>
                                        <p:attrNameLst>
                                          <p:attrName>fill.on</p:attrName>
                                        </p:attrNameLst>
                                      </p:cBhvr>
                                      <p:to>
                                        <p:strVal val="true"/>
                                      </p:to>
                                    </p:set>
                                  </p:childTnLst>
                                  <p:subTnLst>
                                    <p:audio>
                                      <p:cMediaNode>
                                        <p:cTn display="0" masterRel="sameClick">
                                          <p:stCondLst>
                                            <p:cond evt="begin" delay="0">
                                              <p:tn val="26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7"/>
                  </p:tgtEl>
                </p:cond>
              </p:nextCondLst>
            </p:seq>
            <p:seq concurrent="1" nextAc="seek">
              <p:cTn id="271" restart="whenNotActive" fill="hold" evtFilter="cancelBubble" nodeType="interactiveSeq">
                <p:stCondLst>
                  <p:cond evt="onClick" delay="0">
                    <p:tgtEl>
                      <p:spTgt spid="38"/>
                    </p:tgtEl>
                  </p:cond>
                </p:stCondLst>
                <p:endSync evt="end" delay="0">
                  <p:rtn val="all"/>
                </p:endSync>
                <p:childTnLst>
                  <p:par>
                    <p:cTn id="272" fill="hold">
                      <p:stCondLst>
                        <p:cond delay="0"/>
                      </p:stCondLst>
                      <p:childTnLst>
                        <p:par>
                          <p:cTn id="273" fill="hold">
                            <p:stCondLst>
                              <p:cond delay="0"/>
                            </p:stCondLst>
                            <p:childTnLst>
                              <p:par>
                                <p:cTn id="27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5" dur="250" autoRev="1" fill="remove"/>
                                        <p:tgtEl>
                                          <p:spTgt spid="38"/>
                                        </p:tgtEl>
                                        <p:attrNameLst>
                                          <p:attrName>style.color</p:attrName>
                                        </p:attrNameLst>
                                      </p:cBhvr>
                                      <p:to>
                                        <a:srgbClr val="FF3399"/>
                                      </p:to>
                                    </p:animClr>
                                    <p:animClr clrSpc="rgb" dir="cw">
                                      <p:cBhvr>
                                        <p:cTn id="276" dur="250" autoRev="1" fill="remove"/>
                                        <p:tgtEl>
                                          <p:spTgt spid="38"/>
                                        </p:tgtEl>
                                        <p:attrNameLst>
                                          <p:attrName>fillcolor</p:attrName>
                                        </p:attrNameLst>
                                      </p:cBhvr>
                                      <p:to>
                                        <a:srgbClr val="FF3399"/>
                                      </p:to>
                                    </p:animClr>
                                    <p:set>
                                      <p:cBhvr>
                                        <p:cTn id="277" dur="250" autoRev="1" fill="remove"/>
                                        <p:tgtEl>
                                          <p:spTgt spid="38"/>
                                        </p:tgtEl>
                                        <p:attrNameLst>
                                          <p:attrName>fill.type</p:attrName>
                                        </p:attrNameLst>
                                      </p:cBhvr>
                                      <p:to>
                                        <p:strVal val="solid"/>
                                      </p:to>
                                    </p:set>
                                    <p:set>
                                      <p:cBhvr>
                                        <p:cTn id="278" dur="250" autoRev="1" fill="remove"/>
                                        <p:tgtEl>
                                          <p:spTgt spid="38"/>
                                        </p:tgtEl>
                                        <p:attrNameLst>
                                          <p:attrName>fill.on</p:attrName>
                                        </p:attrNameLst>
                                      </p:cBhvr>
                                      <p:to>
                                        <p:strVal val="true"/>
                                      </p:to>
                                    </p:set>
                                  </p:childTnLst>
                                  <p:subTnLst>
                                    <p:audio>
                                      <p:cMediaNode>
                                        <p:cTn display="0" masterRel="sameClick">
                                          <p:stCondLst>
                                            <p:cond evt="begin" delay="0">
                                              <p:tn val="27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8"/>
                  </p:tgtEl>
                </p:cond>
              </p:nextCondLst>
            </p:seq>
            <p:seq concurrent="1" nextAc="seek">
              <p:cTn id="279" restart="whenNotActive" fill="hold" evtFilter="cancelBubble" nodeType="interactiveSeq">
                <p:stCondLst>
                  <p:cond evt="onClick" delay="0">
                    <p:tgtEl>
                      <p:spTgt spid="39"/>
                    </p:tgtEl>
                  </p:cond>
                </p:stCondLst>
                <p:endSync evt="end" delay="0">
                  <p:rtn val="all"/>
                </p:endSync>
                <p:childTnLst>
                  <p:par>
                    <p:cTn id="280" fill="hold">
                      <p:stCondLst>
                        <p:cond delay="0"/>
                      </p:stCondLst>
                      <p:childTnLst>
                        <p:par>
                          <p:cTn id="281" fill="hold">
                            <p:stCondLst>
                              <p:cond delay="0"/>
                            </p:stCondLst>
                            <p:childTnLst>
                              <p:par>
                                <p:cTn id="28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83" dur="250" autoRev="1" fill="remove"/>
                                        <p:tgtEl>
                                          <p:spTgt spid="39"/>
                                        </p:tgtEl>
                                        <p:attrNameLst>
                                          <p:attrName>style.color</p:attrName>
                                        </p:attrNameLst>
                                      </p:cBhvr>
                                      <p:to>
                                        <a:srgbClr val="FF3399"/>
                                      </p:to>
                                    </p:animClr>
                                    <p:animClr clrSpc="rgb" dir="cw">
                                      <p:cBhvr>
                                        <p:cTn id="284" dur="250" autoRev="1" fill="remove"/>
                                        <p:tgtEl>
                                          <p:spTgt spid="39"/>
                                        </p:tgtEl>
                                        <p:attrNameLst>
                                          <p:attrName>fillcolor</p:attrName>
                                        </p:attrNameLst>
                                      </p:cBhvr>
                                      <p:to>
                                        <a:srgbClr val="FF3399"/>
                                      </p:to>
                                    </p:animClr>
                                    <p:set>
                                      <p:cBhvr>
                                        <p:cTn id="285" dur="250" autoRev="1" fill="remove"/>
                                        <p:tgtEl>
                                          <p:spTgt spid="39"/>
                                        </p:tgtEl>
                                        <p:attrNameLst>
                                          <p:attrName>fill.type</p:attrName>
                                        </p:attrNameLst>
                                      </p:cBhvr>
                                      <p:to>
                                        <p:strVal val="solid"/>
                                      </p:to>
                                    </p:set>
                                    <p:set>
                                      <p:cBhvr>
                                        <p:cTn id="286" dur="250" autoRev="1" fill="remove"/>
                                        <p:tgtEl>
                                          <p:spTgt spid="39"/>
                                        </p:tgtEl>
                                        <p:attrNameLst>
                                          <p:attrName>fill.on</p:attrName>
                                        </p:attrNameLst>
                                      </p:cBhvr>
                                      <p:to>
                                        <p:strVal val="true"/>
                                      </p:to>
                                    </p:set>
                                  </p:childTnLst>
                                  <p:subTnLst>
                                    <p:audio>
                                      <p:cMediaNode>
                                        <p:cTn display="0" masterRel="sameClick">
                                          <p:stCondLst>
                                            <p:cond evt="begin" delay="0">
                                              <p:tn val="28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9"/>
                  </p:tgtEl>
                </p:cond>
              </p:nextCondLst>
            </p:seq>
            <p:seq concurrent="1" nextAc="seek">
              <p:cTn id="287" restart="whenNotActive" fill="hold" evtFilter="cancelBubble" nodeType="interactiveSeq">
                <p:stCondLst>
                  <p:cond evt="onClick" delay="0">
                    <p:tgtEl>
                      <p:spTgt spid="40"/>
                    </p:tgtEl>
                  </p:cond>
                </p:stCondLst>
                <p:endSync evt="end" delay="0">
                  <p:rtn val="all"/>
                </p:endSync>
                <p:childTnLst>
                  <p:par>
                    <p:cTn id="288" fill="hold">
                      <p:stCondLst>
                        <p:cond delay="0"/>
                      </p:stCondLst>
                      <p:childTnLst>
                        <p:par>
                          <p:cTn id="289" fill="hold">
                            <p:stCondLst>
                              <p:cond delay="0"/>
                            </p:stCondLst>
                            <p:childTnLst>
                              <p:par>
                                <p:cTn id="29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1" dur="250" autoRev="1" fill="remove"/>
                                        <p:tgtEl>
                                          <p:spTgt spid="40"/>
                                        </p:tgtEl>
                                        <p:attrNameLst>
                                          <p:attrName>style.color</p:attrName>
                                        </p:attrNameLst>
                                      </p:cBhvr>
                                      <p:to>
                                        <a:srgbClr val="FF3399"/>
                                      </p:to>
                                    </p:animClr>
                                    <p:animClr clrSpc="rgb" dir="cw">
                                      <p:cBhvr>
                                        <p:cTn id="292" dur="250" autoRev="1" fill="remove"/>
                                        <p:tgtEl>
                                          <p:spTgt spid="40"/>
                                        </p:tgtEl>
                                        <p:attrNameLst>
                                          <p:attrName>fillcolor</p:attrName>
                                        </p:attrNameLst>
                                      </p:cBhvr>
                                      <p:to>
                                        <a:srgbClr val="FF3399"/>
                                      </p:to>
                                    </p:animClr>
                                    <p:set>
                                      <p:cBhvr>
                                        <p:cTn id="293" dur="250" autoRev="1" fill="remove"/>
                                        <p:tgtEl>
                                          <p:spTgt spid="40"/>
                                        </p:tgtEl>
                                        <p:attrNameLst>
                                          <p:attrName>fill.type</p:attrName>
                                        </p:attrNameLst>
                                      </p:cBhvr>
                                      <p:to>
                                        <p:strVal val="solid"/>
                                      </p:to>
                                    </p:set>
                                    <p:set>
                                      <p:cBhvr>
                                        <p:cTn id="294" dur="250" autoRev="1" fill="remove"/>
                                        <p:tgtEl>
                                          <p:spTgt spid="40"/>
                                        </p:tgtEl>
                                        <p:attrNameLst>
                                          <p:attrName>fill.on</p:attrName>
                                        </p:attrNameLst>
                                      </p:cBhvr>
                                      <p:to>
                                        <p:strVal val="true"/>
                                      </p:to>
                                    </p:set>
                                  </p:childTnLst>
                                  <p:subTnLst>
                                    <p:audio>
                                      <p:cMediaNode>
                                        <p:cTn display="0" masterRel="sameClick">
                                          <p:stCondLst>
                                            <p:cond evt="begin" delay="0">
                                              <p:tn val="29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0"/>
                  </p:tgtEl>
                </p:cond>
              </p:nextCondLst>
            </p:seq>
            <p:seq concurrent="1" nextAc="seek">
              <p:cTn id="295" restart="whenNotActive" fill="hold" evtFilter="cancelBubble" nodeType="interactiveSeq">
                <p:stCondLst>
                  <p:cond evt="onClick" delay="0">
                    <p:tgtEl>
                      <p:spTgt spid="41"/>
                    </p:tgtEl>
                  </p:cond>
                </p:stCondLst>
                <p:endSync evt="end" delay="0">
                  <p:rtn val="all"/>
                </p:endSync>
                <p:childTnLst>
                  <p:par>
                    <p:cTn id="296" fill="hold">
                      <p:stCondLst>
                        <p:cond delay="0"/>
                      </p:stCondLst>
                      <p:childTnLst>
                        <p:par>
                          <p:cTn id="297" fill="hold">
                            <p:stCondLst>
                              <p:cond delay="0"/>
                            </p:stCondLst>
                            <p:childTnLst>
                              <p:par>
                                <p:cTn id="29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9" dur="250" autoRev="1" fill="remove"/>
                                        <p:tgtEl>
                                          <p:spTgt spid="41"/>
                                        </p:tgtEl>
                                        <p:attrNameLst>
                                          <p:attrName>style.color</p:attrName>
                                        </p:attrNameLst>
                                      </p:cBhvr>
                                      <p:to>
                                        <a:srgbClr val="FF3399"/>
                                      </p:to>
                                    </p:animClr>
                                    <p:animClr clrSpc="rgb" dir="cw">
                                      <p:cBhvr>
                                        <p:cTn id="300" dur="250" autoRev="1" fill="remove"/>
                                        <p:tgtEl>
                                          <p:spTgt spid="41"/>
                                        </p:tgtEl>
                                        <p:attrNameLst>
                                          <p:attrName>fillcolor</p:attrName>
                                        </p:attrNameLst>
                                      </p:cBhvr>
                                      <p:to>
                                        <a:srgbClr val="FF3399"/>
                                      </p:to>
                                    </p:animClr>
                                    <p:set>
                                      <p:cBhvr>
                                        <p:cTn id="301" dur="250" autoRev="1" fill="remove"/>
                                        <p:tgtEl>
                                          <p:spTgt spid="41"/>
                                        </p:tgtEl>
                                        <p:attrNameLst>
                                          <p:attrName>fill.type</p:attrName>
                                        </p:attrNameLst>
                                      </p:cBhvr>
                                      <p:to>
                                        <p:strVal val="solid"/>
                                      </p:to>
                                    </p:set>
                                    <p:set>
                                      <p:cBhvr>
                                        <p:cTn id="302" dur="250" autoRev="1" fill="remove"/>
                                        <p:tgtEl>
                                          <p:spTgt spid="41"/>
                                        </p:tgtEl>
                                        <p:attrNameLst>
                                          <p:attrName>fill.on</p:attrName>
                                        </p:attrNameLst>
                                      </p:cBhvr>
                                      <p:to>
                                        <p:strVal val="true"/>
                                      </p:to>
                                    </p:set>
                                  </p:childTnLst>
                                  <p:subTnLst>
                                    <p:audio>
                                      <p:cMediaNode>
                                        <p:cTn display="0" masterRel="sameClick">
                                          <p:stCondLst>
                                            <p:cond evt="begin" delay="0">
                                              <p:tn val="29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1"/>
                  </p:tgtEl>
                </p:cond>
              </p:nextCondLst>
            </p:seq>
            <p:seq concurrent="1" nextAc="seek">
              <p:cTn id="303" restart="whenNotActive" fill="hold" evtFilter="cancelBubble" nodeType="interactiveSeq">
                <p:stCondLst>
                  <p:cond evt="onClick" delay="0">
                    <p:tgtEl>
                      <p:spTgt spid="42"/>
                    </p:tgtEl>
                  </p:cond>
                </p:stCondLst>
                <p:endSync evt="end" delay="0">
                  <p:rtn val="all"/>
                </p:endSync>
                <p:childTnLst>
                  <p:par>
                    <p:cTn id="304" fill="hold">
                      <p:stCondLst>
                        <p:cond delay="0"/>
                      </p:stCondLst>
                      <p:childTnLst>
                        <p:par>
                          <p:cTn id="305" fill="hold">
                            <p:stCondLst>
                              <p:cond delay="0"/>
                            </p:stCondLst>
                            <p:childTnLst>
                              <p:par>
                                <p:cTn id="30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7" dur="250" autoRev="1" fill="remove"/>
                                        <p:tgtEl>
                                          <p:spTgt spid="42"/>
                                        </p:tgtEl>
                                        <p:attrNameLst>
                                          <p:attrName>style.color</p:attrName>
                                        </p:attrNameLst>
                                      </p:cBhvr>
                                      <p:to>
                                        <a:srgbClr val="FF3399"/>
                                      </p:to>
                                    </p:animClr>
                                    <p:animClr clrSpc="rgb" dir="cw">
                                      <p:cBhvr>
                                        <p:cTn id="308" dur="250" autoRev="1" fill="remove"/>
                                        <p:tgtEl>
                                          <p:spTgt spid="42"/>
                                        </p:tgtEl>
                                        <p:attrNameLst>
                                          <p:attrName>fillcolor</p:attrName>
                                        </p:attrNameLst>
                                      </p:cBhvr>
                                      <p:to>
                                        <a:srgbClr val="FF3399"/>
                                      </p:to>
                                    </p:animClr>
                                    <p:set>
                                      <p:cBhvr>
                                        <p:cTn id="309" dur="250" autoRev="1" fill="remove"/>
                                        <p:tgtEl>
                                          <p:spTgt spid="42"/>
                                        </p:tgtEl>
                                        <p:attrNameLst>
                                          <p:attrName>fill.type</p:attrName>
                                        </p:attrNameLst>
                                      </p:cBhvr>
                                      <p:to>
                                        <p:strVal val="solid"/>
                                      </p:to>
                                    </p:set>
                                    <p:set>
                                      <p:cBhvr>
                                        <p:cTn id="310" dur="250" autoRev="1" fill="remove"/>
                                        <p:tgtEl>
                                          <p:spTgt spid="42"/>
                                        </p:tgtEl>
                                        <p:attrNameLst>
                                          <p:attrName>fill.on</p:attrName>
                                        </p:attrNameLst>
                                      </p:cBhvr>
                                      <p:to>
                                        <p:strVal val="true"/>
                                      </p:to>
                                    </p:set>
                                  </p:childTnLst>
                                  <p:subTnLst>
                                    <p:audio>
                                      <p:cMediaNode>
                                        <p:cTn display="0" masterRel="sameClick">
                                          <p:stCondLst>
                                            <p:cond evt="begin" delay="0">
                                              <p:tn val="30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2"/>
                  </p:tgtEl>
                </p:cond>
              </p:nextCondLst>
            </p:seq>
            <p:seq concurrent="1" nextAc="seek">
              <p:cTn id="311" restart="whenNotActive" fill="hold" evtFilter="cancelBubble" nodeType="interactiveSeq">
                <p:stCondLst>
                  <p:cond evt="onClick" delay="0">
                    <p:tgtEl>
                      <p:spTgt spid="43"/>
                    </p:tgtEl>
                  </p:cond>
                </p:stCondLst>
                <p:endSync evt="end" delay="0">
                  <p:rtn val="all"/>
                </p:endSync>
                <p:childTnLst>
                  <p:par>
                    <p:cTn id="312" fill="hold">
                      <p:stCondLst>
                        <p:cond delay="0"/>
                      </p:stCondLst>
                      <p:childTnLst>
                        <p:par>
                          <p:cTn id="313" fill="hold">
                            <p:stCondLst>
                              <p:cond delay="0"/>
                            </p:stCondLst>
                            <p:childTnLst>
                              <p:par>
                                <p:cTn id="31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5" dur="250" autoRev="1" fill="remove"/>
                                        <p:tgtEl>
                                          <p:spTgt spid="43"/>
                                        </p:tgtEl>
                                        <p:attrNameLst>
                                          <p:attrName>style.color</p:attrName>
                                        </p:attrNameLst>
                                      </p:cBhvr>
                                      <p:to>
                                        <a:srgbClr val="FF3399"/>
                                      </p:to>
                                    </p:animClr>
                                    <p:animClr clrSpc="rgb" dir="cw">
                                      <p:cBhvr>
                                        <p:cTn id="316" dur="250" autoRev="1" fill="remove"/>
                                        <p:tgtEl>
                                          <p:spTgt spid="43"/>
                                        </p:tgtEl>
                                        <p:attrNameLst>
                                          <p:attrName>fillcolor</p:attrName>
                                        </p:attrNameLst>
                                      </p:cBhvr>
                                      <p:to>
                                        <a:srgbClr val="FF3399"/>
                                      </p:to>
                                    </p:animClr>
                                    <p:set>
                                      <p:cBhvr>
                                        <p:cTn id="317" dur="250" autoRev="1" fill="remove"/>
                                        <p:tgtEl>
                                          <p:spTgt spid="43"/>
                                        </p:tgtEl>
                                        <p:attrNameLst>
                                          <p:attrName>fill.type</p:attrName>
                                        </p:attrNameLst>
                                      </p:cBhvr>
                                      <p:to>
                                        <p:strVal val="solid"/>
                                      </p:to>
                                    </p:set>
                                    <p:set>
                                      <p:cBhvr>
                                        <p:cTn id="318" dur="250" autoRev="1" fill="remove"/>
                                        <p:tgtEl>
                                          <p:spTgt spid="43"/>
                                        </p:tgtEl>
                                        <p:attrNameLst>
                                          <p:attrName>fill.on</p:attrName>
                                        </p:attrNameLst>
                                      </p:cBhvr>
                                      <p:to>
                                        <p:strVal val="true"/>
                                      </p:to>
                                    </p:set>
                                  </p:childTnLst>
                                  <p:subTnLst>
                                    <p:audio>
                                      <p:cMediaNode>
                                        <p:cTn display="0" masterRel="sameClick">
                                          <p:stCondLst>
                                            <p:cond evt="begin" delay="0">
                                              <p:tn val="31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3"/>
                  </p:tgtEl>
                </p:cond>
              </p:nextCondLst>
            </p:seq>
            <p:seq concurrent="1" nextAc="seek">
              <p:cTn id="319" restart="whenNotActive" fill="hold" evtFilter="cancelBubble" nodeType="interactiveSeq">
                <p:stCondLst>
                  <p:cond evt="onClick" delay="0">
                    <p:tgtEl>
                      <p:spTgt spid="44"/>
                    </p:tgtEl>
                  </p:cond>
                </p:stCondLst>
                <p:endSync evt="end" delay="0">
                  <p:rtn val="all"/>
                </p:endSync>
                <p:childTnLst>
                  <p:par>
                    <p:cTn id="320" fill="hold">
                      <p:stCondLst>
                        <p:cond delay="0"/>
                      </p:stCondLst>
                      <p:childTnLst>
                        <p:par>
                          <p:cTn id="321" fill="hold">
                            <p:stCondLst>
                              <p:cond delay="0"/>
                            </p:stCondLst>
                            <p:childTnLst>
                              <p:par>
                                <p:cTn id="32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23" dur="250" autoRev="1" fill="remove"/>
                                        <p:tgtEl>
                                          <p:spTgt spid="44"/>
                                        </p:tgtEl>
                                        <p:attrNameLst>
                                          <p:attrName>style.color</p:attrName>
                                        </p:attrNameLst>
                                      </p:cBhvr>
                                      <p:to>
                                        <a:srgbClr val="FF3399"/>
                                      </p:to>
                                    </p:animClr>
                                    <p:animClr clrSpc="rgb" dir="cw">
                                      <p:cBhvr>
                                        <p:cTn id="324" dur="250" autoRev="1" fill="remove"/>
                                        <p:tgtEl>
                                          <p:spTgt spid="44"/>
                                        </p:tgtEl>
                                        <p:attrNameLst>
                                          <p:attrName>fillcolor</p:attrName>
                                        </p:attrNameLst>
                                      </p:cBhvr>
                                      <p:to>
                                        <a:srgbClr val="FF3399"/>
                                      </p:to>
                                    </p:animClr>
                                    <p:set>
                                      <p:cBhvr>
                                        <p:cTn id="325" dur="250" autoRev="1" fill="remove"/>
                                        <p:tgtEl>
                                          <p:spTgt spid="44"/>
                                        </p:tgtEl>
                                        <p:attrNameLst>
                                          <p:attrName>fill.type</p:attrName>
                                        </p:attrNameLst>
                                      </p:cBhvr>
                                      <p:to>
                                        <p:strVal val="solid"/>
                                      </p:to>
                                    </p:set>
                                    <p:set>
                                      <p:cBhvr>
                                        <p:cTn id="326" dur="250" autoRev="1" fill="remove"/>
                                        <p:tgtEl>
                                          <p:spTgt spid="44"/>
                                        </p:tgtEl>
                                        <p:attrNameLst>
                                          <p:attrName>fill.on</p:attrName>
                                        </p:attrNameLst>
                                      </p:cBhvr>
                                      <p:to>
                                        <p:strVal val="true"/>
                                      </p:to>
                                    </p:set>
                                  </p:childTnLst>
                                  <p:subTnLst>
                                    <p:audio>
                                      <p:cMediaNode>
                                        <p:cTn display="0" masterRel="sameClick">
                                          <p:stCondLst>
                                            <p:cond evt="begin" delay="0">
                                              <p:tn val="32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4"/>
                  </p:tgtEl>
                </p:cond>
              </p:nextCondLst>
            </p:seq>
            <p:seq concurrent="1" nextAc="seek">
              <p:cTn id="327" restart="whenNotActive" fill="hold" evtFilter="cancelBubble" nodeType="interactiveSeq">
                <p:stCondLst>
                  <p:cond evt="onClick" delay="0">
                    <p:tgtEl>
                      <p:spTgt spid="45"/>
                    </p:tgtEl>
                  </p:cond>
                </p:stCondLst>
                <p:endSync evt="end" delay="0">
                  <p:rtn val="all"/>
                </p:endSync>
                <p:childTnLst>
                  <p:par>
                    <p:cTn id="328" fill="hold">
                      <p:stCondLst>
                        <p:cond delay="0"/>
                      </p:stCondLst>
                      <p:childTnLst>
                        <p:par>
                          <p:cTn id="329" fill="hold">
                            <p:stCondLst>
                              <p:cond delay="0"/>
                            </p:stCondLst>
                            <p:childTnLst>
                              <p:par>
                                <p:cTn id="33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1" dur="250" autoRev="1" fill="remove"/>
                                        <p:tgtEl>
                                          <p:spTgt spid="45"/>
                                        </p:tgtEl>
                                        <p:attrNameLst>
                                          <p:attrName>style.color</p:attrName>
                                        </p:attrNameLst>
                                      </p:cBhvr>
                                      <p:to>
                                        <a:srgbClr val="FF3399"/>
                                      </p:to>
                                    </p:animClr>
                                    <p:animClr clrSpc="rgb" dir="cw">
                                      <p:cBhvr>
                                        <p:cTn id="332" dur="250" autoRev="1" fill="remove"/>
                                        <p:tgtEl>
                                          <p:spTgt spid="45"/>
                                        </p:tgtEl>
                                        <p:attrNameLst>
                                          <p:attrName>fillcolor</p:attrName>
                                        </p:attrNameLst>
                                      </p:cBhvr>
                                      <p:to>
                                        <a:srgbClr val="FF3399"/>
                                      </p:to>
                                    </p:animClr>
                                    <p:set>
                                      <p:cBhvr>
                                        <p:cTn id="333" dur="250" autoRev="1" fill="remove"/>
                                        <p:tgtEl>
                                          <p:spTgt spid="45"/>
                                        </p:tgtEl>
                                        <p:attrNameLst>
                                          <p:attrName>fill.type</p:attrName>
                                        </p:attrNameLst>
                                      </p:cBhvr>
                                      <p:to>
                                        <p:strVal val="solid"/>
                                      </p:to>
                                    </p:set>
                                    <p:set>
                                      <p:cBhvr>
                                        <p:cTn id="334" dur="250" autoRev="1" fill="remove"/>
                                        <p:tgtEl>
                                          <p:spTgt spid="45"/>
                                        </p:tgtEl>
                                        <p:attrNameLst>
                                          <p:attrName>fill.on</p:attrName>
                                        </p:attrNameLst>
                                      </p:cBhvr>
                                      <p:to>
                                        <p:strVal val="true"/>
                                      </p:to>
                                    </p:set>
                                  </p:childTnLst>
                                  <p:subTnLst>
                                    <p:audio>
                                      <p:cMediaNode>
                                        <p:cTn display="0" masterRel="sameClick">
                                          <p:stCondLst>
                                            <p:cond evt="begin" delay="0">
                                              <p:tn val="33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5"/>
                  </p:tgtEl>
                </p:cond>
              </p:nextCondLst>
            </p:seq>
            <p:seq concurrent="1" nextAc="seek">
              <p:cTn id="335" restart="whenNotActive" fill="hold" evtFilter="cancelBubble" nodeType="interactiveSeq">
                <p:stCondLst>
                  <p:cond evt="onClick" delay="0">
                    <p:tgtEl>
                      <p:spTgt spid="46"/>
                    </p:tgtEl>
                  </p:cond>
                </p:stCondLst>
                <p:endSync evt="end" delay="0">
                  <p:rtn val="all"/>
                </p:endSync>
                <p:childTnLst>
                  <p:par>
                    <p:cTn id="336" fill="hold">
                      <p:stCondLst>
                        <p:cond delay="0"/>
                      </p:stCondLst>
                      <p:childTnLst>
                        <p:par>
                          <p:cTn id="337" fill="hold">
                            <p:stCondLst>
                              <p:cond delay="0"/>
                            </p:stCondLst>
                            <p:childTnLst>
                              <p:par>
                                <p:cTn id="33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9" dur="250" autoRev="1" fill="remove"/>
                                        <p:tgtEl>
                                          <p:spTgt spid="46"/>
                                        </p:tgtEl>
                                        <p:attrNameLst>
                                          <p:attrName>style.color</p:attrName>
                                        </p:attrNameLst>
                                      </p:cBhvr>
                                      <p:to>
                                        <a:srgbClr val="FF3399"/>
                                      </p:to>
                                    </p:animClr>
                                    <p:animClr clrSpc="rgb" dir="cw">
                                      <p:cBhvr>
                                        <p:cTn id="340" dur="250" autoRev="1" fill="remove"/>
                                        <p:tgtEl>
                                          <p:spTgt spid="46"/>
                                        </p:tgtEl>
                                        <p:attrNameLst>
                                          <p:attrName>fillcolor</p:attrName>
                                        </p:attrNameLst>
                                      </p:cBhvr>
                                      <p:to>
                                        <a:srgbClr val="FF3399"/>
                                      </p:to>
                                    </p:animClr>
                                    <p:set>
                                      <p:cBhvr>
                                        <p:cTn id="341" dur="250" autoRev="1" fill="remove"/>
                                        <p:tgtEl>
                                          <p:spTgt spid="46"/>
                                        </p:tgtEl>
                                        <p:attrNameLst>
                                          <p:attrName>fill.type</p:attrName>
                                        </p:attrNameLst>
                                      </p:cBhvr>
                                      <p:to>
                                        <p:strVal val="solid"/>
                                      </p:to>
                                    </p:set>
                                    <p:set>
                                      <p:cBhvr>
                                        <p:cTn id="342" dur="250" autoRev="1" fill="remove"/>
                                        <p:tgtEl>
                                          <p:spTgt spid="46"/>
                                        </p:tgtEl>
                                        <p:attrNameLst>
                                          <p:attrName>fill.on</p:attrName>
                                        </p:attrNameLst>
                                      </p:cBhvr>
                                      <p:to>
                                        <p:strVal val="true"/>
                                      </p:to>
                                    </p:set>
                                  </p:childTnLst>
                                  <p:subTnLst>
                                    <p:audio>
                                      <p:cMediaNode>
                                        <p:cTn display="0" masterRel="sameClick">
                                          <p:stCondLst>
                                            <p:cond evt="begin" delay="0">
                                              <p:tn val="33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6"/>
                  </p:tgtEl>
                </p:cond>
              </p:nextCondLst>
            </p:seq>
            <p:seq concurrent="1" nextAc="seek">
              <p:cTn id="343" restart="whenNotActive" fill="hold" evtFilter="cancelBubble" nodeType="interactiveSeq">
                <p:stCondLst>
                  <p:cond evt="onClick" delay="0">
                    <p:tgtEl>
                      <p:spTgt spid="47"/>
                    </p:tgtEl>
                  </p:cond>
                </p:stCondLst>
                <p:endSync evt="end" delay="0">
                  <p:rtn val="all"/>
                </p:endSync>
                <p:childTnLst>
                  <p:par>
                    <p:cTn id="344" fill="hold">
                      <p:stCondLst>
                        <p:cond delay="0"/>
                      </p:stCondLst>
                      <p:childTnLst>
                        <p:par>
                          <p:cTn id="345" fill="hold">
                            <p:stCondLst>
                              <p:cond delay="0"/>
                            </p:stCondLst>
                            <p:childTnLst>
                              <p:par>
                                <p:cTn id="34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47" dur="250" autoRev="1" fill="remove"/>
                                        <p:tgtEl>
                                          <p:spTgt spid="47"/>
                                        </p:tgtEl>
                                        <p:attrNameLst>
                                          <p:attrName>style.color</p:attrName>
                                        </p:attrNameLst>
                                      </p:cBhvr>
                                      <p:to>
                                        <a:srgbClr val="FF3399"/>
                                      </p:to>
                                    </p:animClr>
                                    <p:animClr clrSpc="rgb" dir="cw">
                                      <p:cBhvr>
                                        <p:cTn id="348" dur="250" autoRev="1" fill="remove"/>
                                        <p:tgtEl>
                                          <p:spTgt spid="47"/>
                                        </p:tgtEl>
                                        <p:attrNameLst>
                                          <p:attrName>fillcolor</p:attrName>
                                        </p:attrNameLst>
                                      </p:cBhvr>
                                      <p:to>
                                        <a:srgbClr val="FF3399"/>
                                      </p:to>
                                    </p:animClr>
                                    <p:set>
                                      <p:cBhvr>
                                        <p:cTn id="349" dur="250" autoRev="1" fill="remove"/>
                                        <p:tgtEl>
                                          <p:spTgt spid="47"/>
                                        </p:tgtEl>
                                        <p:attrNameLst>
                                          <p:attrName>fill.type</p:attrName>
                                        </p:attrNameLst>
                                      </p:cBhvr>
                                      <p:to>
                                        <p:strVal val="solid"/>
                                      </p:to>
                                    </p:set>
                                    <p:set>
                                      <p:cBhvr>
                                        <p:cTn id="350" dur="250" autoRev="1" fill="remove"/>
                                        <p:tgtEl>
                                          <p:spTgt spid="47"/>
                                        </p:tgtEl>
                                        <p:attrNameLst>
                                          <p:attrName>fill.on</p:attrName>
                                        </p:attrNameLst>
                                      </p:cBhvr>
                                      <p:to>
                                        <p:strVal val="true"/>
                                      </p:to>
                                    </p:set>
                                  </p:childTnLst>
                                  <p:subTnLst>
                                    <p:audio>
                                      <p:cMediaNode>
                                        <p:cTn display="0" masterRel="sameClick">
                                          <p:stCondLst>
                                            <p:cond evt="begin" delay="0">
                                              <p:tn val="34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7"/>
                  </p:tgtEl>
                </p:cond>
              </p:nextCondLst>
            </p:seq>
            <p:seq concurrent="1" nextAc="seek">
              <p:cTn id="351" restart="whenNotActive" fill="hold" evtFilter="cancelBubble" nodeType="interactiveSeq">
                <p:stCondLst>
                  <p:cond evt="onClick" delay="0">
                    <p:tgtEl>
                      <p:spTgt spid="48"/>
                    </p:tgtEl>
                  </p:cond>
                </p:stCondLst>
                <p:endSync evt="end" delay="0">
                  <p:rtn val="all"/>
                </p:endSync>
                <p:childTnLst>
                  <p:par>
                    <p:cTn id="352" fill="hold">
                      <p:stCondLst>
                        <p:cond delay="0"/>
                      </p:stCondLst>
                      <p:childTnLst>
                        <p:par>
                          <p:cTn id="353" fill="hold">
                            <p:stCondLst>
                              <p:cond delay="0"/>
                            </p:stCondLst>
                            <p:childTnLst>
                              <p:par>
                                <p:cTn id="35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5" dur="250" autoRev="1" fill="remove"/>
                                        <p:tgtEl>
                                          <p:spTgt spid="48"/>
                                        </p:tgtEl>
                                        <p:attrNameLst>
                                          <p:attrName>style.color</p:attrName>
                                        </p:attrNameLst>
                                      </p:cBhvr>
                                      <p:to>
                                        <a:srgbClr val="FF3399"/>
                                      </p:to>
                                    </p:animClr>
                                    <p:animClr clrSpc="rgb" dir="cw">
                                      <p:cBhvr>
                                        <p:cTn id="356" dur="250" autoRev="1" fill="remove"/>
                                        <p:tgtEl>
                                          <p:spTgt spid="48"/>
                                        </p:tgtEl>
                                        <p:attrNameLst>
                                          <p:attrName>fillcolor</p:attrName>
                                        </p:attrNameLst>
                                      </p:cBhvr>
                                      <p:to>
                                        <a:srgbClr val="FF3399"/>
                                      </p:to>
                                    </p:animClr>
                                    <p:set>
                                      <p:cBhvr>
                                        <p:cTn id="357" dur="250" autoRev="1" fill="remove"/>
                                        <p:tgtEl>
                                          <p:spTgt spid="48"/>
                                        </p:tgtEl>
                                        <p:attrNameLst>
                                          <p:attrName>fill.type</p:attrName>
                                        </p:attrNameLst>
                                      </p:cBhvr>
                                      <p:to>
                                        <p:strVal val="solid"/>
                                      </p:to>
                                    </p:set>
                                    <p:set>
                                      <p:cBhvr>
                                        <p:cTn id="358" dur="250" autoRev="1" fill="remove"/>
                                        <p:tgtEl>
                                          <p:spTgt spid="48"/>
                                        </p:tgtEl>
                                        <p:attrNameLst>
                                          <p:attrName>fill.on</p:attrName>
                                        </p:attrNameLst>
                                      </p:cBhvr>
                                      <p:to>
                                        <p:strVal val="true"/>
                                      </p:to>
                                    </p:set>
                                  </p:childTnLst>
                                  <p:subTnLst>
                                    <p:audio>
                                      <p:cMediaNode>
                                        <p:cTn display="0" masterRel="sameClick">
                                          <p:stCondLst>
                                            <p:cond evt="begin" delay="0">
                                              <p:tn val="35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8"/>
                  </p:tgtEl>
                </p:cond>
              </p:nextCondLst>
            </p:seq>
            <p:seq concurrent="1" nextAc="seek">
              <p:cTn id="359" restart="whenNotActive" fill="hold" evtFilter="cancelBubble" nodeType="interactiveSeq">
                <p:stCondLst>
                  <p:cond evt="onClick" delay="0">
                    <p:tgtEl>
                      <p:spTgt spid="49"/>
                    </p:tgtEl>
                  </p:cond>
                </p:stCondLst>
                <p:endSync evt="end" delay="0">
                  <p:rtn val="all"/>
                </p:endSync>
                <p:childTnLst>
                  <p:par>
                    <p:cTn id="360" fill="hold">
                      <p:stCondLst>
                        <p:cond delay="0"/>
                      </p:stCondLst>
                      <p:childTnLst>
                        <p:par>
                          <p:cTn id="361" fill="hold">
                            <p:stCondLst>
                              <p:cond delay="0"/>
                            </p:stCondLst>
                            <p:childTnLst>
                              <p:par>
                                <p:cTn id="36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63" dur="250" autoRev="1" fill="remove"/>
                                        <p:tgtEl>
                                          <p:spTgt spid="49"/>
                                        </p:tgtEl>
                                        <p:attrNameLst>
                                          <p:attrName>style.color</p:attrName>
                                        </p:attrNameLst>
                                      </p:cBhvr>
                                      <p:to>
                                        <a:srgbClr val="FF3399"/>
                                      </p:to>
                                    </p:animClr>
                                    <p:animClr clrSpc="rgb" dir="cw">
                                      <p:cBhvr>
                                        <p:cTn id="364" dur="250" autoRev="1" fill="remove"/>
                                        <p:tgtEl>
                                          <p:spTgt spid="49"/>
                                        </p:tgtEl>
                                        <p:attrNameLst>
                                          <p:attrName>fillcolor</p:attrName>
                                        </p:attrNameLst>
                                      </p:cBhvr>
                                      <p:to>
                                        <a:srgbClr val="FF3399"/>
                                      </p:to>
                                    </p:animClr>
                                    <p:set>
                                      <p:cBhvr>
                                        <p:cTn id="365" dur="250" autoRev="1" fill="remove"/>
                                        <p:tgtEl>
                                          <p:spTgt spid="49"/>
                                        </p:tgtEl>
                                        <p:attrNameLst>
                                          <p:attrName>fill.type</p:attrName>
                                        </p:attrNameLst>
                                      </p:cBhvr>
                                      <p:to>
                                        <p:strVal val="solid"/>
                                      </p:to>
                                    </p:set>
                                    <p:set>
                                      <p:cBhvr>
                                        <p:cTn id="366" dur="250" autoRev="1" fill="remove"/>
                                        <p:tgtEl>
                                          <p:spTgt spid="49"/>
                                        </p:tgtEl>
                                        <p:attrNameLst>
                                          <p:attrName>fill.on</p:attrName>
                                        </p:attrNameLst>
                                      </p:cBhvr>
                                      <p:to>
                                        <p:strVal val="true"/>
                                      </p:to>
                                    </p:set>
                                  </p:childTnLst>
                                  <p:subTnLst>
                                    <p:audio>
                                      <p:cMediaNode>
                                        <p:cTn display="0" masterRel="sameClick">
                                          <p:stCondLst>
                                            <p:cond evt="begin" delay="0">
                                              <p:tn val="36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9"/>
                  </p:tgtEl>
                </p:cond>
              </p:nextCondLst>
            </p:seq>
            <p:seq concurrent="1" nextAc="seek">
              <p:cTn id="367" restart="whenNotActive" fill="hold" evtFilter="cancelBubble" nodeType="interactiveSeq">
                <p:stCondLst>
                  <p:cond evt="onClick" delay="0">
                    <p:tgtEl>
                      <p:spTgt spid="50"/>
                    </p:tgtEl>
                  </p:cond>
                </p:stCondLst>
                <p:endSync evt="end" delay="0">
                  <p:rtn val="all"/>
                </p:endSync>
                <p:childTnLst>
                  <p:par>
                    <p:cTn id="368" fill="hold">
                      <p:stCondLst>
                        <p:cond delay="0"/>
                      </p:stCondLst>
                      <p:childTnLst>
                        <p:par>
                          <p:cTn id="369" fill="hold">
                            <p:stCondLst>
                              <p:cond delay="0"/>
                            </p:stCondLst>
                            <p:childTnLst>
                              <p:par>
                                <p:cTn id="37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1" dur="250" autoRev="1" fill="remove"/>
                                        <p:tgtEl>
                                          <p:spTgt spid="50"/>
                                        </p:tgtEl>
                                        <p:attrNameLst>
                                          <p:attrName>style.color</p:attrName>
                                        </p:attrNameLst>
                                      </p:cBhvr>
                                      <p:to>
                                        <a:srgbClr val="FF3399"/>
                                      </p:to>
                                    </p:animClr>
                                    <p:animClr clrSpc="rgb" dir="cw">
                                      <p:cBhvr>
                                        <p:cTn id="372" dur="250" autoRev="1" fill="remove"/>
                                        <p:tgtEl>
                                          <p:spTgt spid="50"/>
                                        </p:tgtEl>
                                        <p:attrNameLst>
                                          <p:attrName>fillcolor</p:attrName>
                                        </p:attrNameLst>
                                      </p:cBhvr>
                                      <p:to>
                                        <a:srgbClr val="FF3399"/>
                                      </p:to>
                                    </p:animClr>
                                    <p:set>
                                      <p:cBhvr>
                                        <p:cTn id="373" dur="250" autoRev="1" fill="remove"/>
                                        <p:tgtEl>
                                          <p:spTgt spid="50"/>
                                        </p:tgtEl>
                                        <p:attrNameLst>
                                          <p:attrName>fill.type</p:attrName>
                                        </p:attrNameLst>
                                      </p:cBhvr>
                                      <p:to>
                                        <p:strVal val="solid"/>
                                      </p:to>
                                    </p:set>
                                    <p:set>
                                      <p:cBhvr>
                                        <p:cTn id="374" dur="250" autoRev="1" fill="remove"/>
                                        <p:tgtEl>
                                          <p:spTgt spid="50"/>
                                        </p:tgtEl>
                                        <p:attrNameLst>
                                          <p:attrName>fill.on</p:attrName>
                                        </p:attrNameLst>
                                      </p:cBhvr>
                                      <p:to>
                                        <p:strVal val="true"/>
                                      </p:to>
                                    </p:set>
                                  </p:childTnLst>
                                  <p:subTnLst>
                                    <p:audio>
                                      <p:cMediaNode>
                                        <p:cTn display="0" masterRel="sameClick">
                                          <p:stCondLst>
                                            <p:cond evt="begin" delay="0">
                                              <p:tn val="37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0"/>
                  </p:tgtEl>
                </p:cond>
              </p:nextCondLst>
            </p:seq>
            <p:seq concurrent="1" nextAc="seek">
              <p:cTn id="375" restart="whenNotActive" fill="hold" evtFilter="cancelBubble" nodeType="interactiveSeq">
                <p:stCondLst>
                  <p:cond evt="onClick" delay="0">
                    <p:tgtEl>
                      <p:spTgt spid="51"/>
                    </p:tgtEl>
                  </p:cond>
                </p:stCondLst>
                <p:endSync evt="end" delay="0">
                  <p:rtn val="all"/>
                </p:endSync>
                <p:childTnLst>
                  <p:par>
                    <p:cTn id="376" fill="hold">
                      <p:stCondLst>
                        <p:cond delay="0"/>
                      </p:stCondLst>
                      <p:childTnLst>
                        <p:par>
                          <p:cTn id="377" fill="hold">
                            <p:stCondLst>
                              <p:cond delay="0"/>
                            </p:stCondLst>
                            <p:childTnLst>
                              <p:par>
                                <p:cTn id="37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9" dur="250" autoRev="1" fill="remove"/>
                                        <p:tgtEl>
                                          <p:spTgt spid="51"/>
                                        </p:tgtEl>
                                        <p:attrNameLst>
                                          <p:attrName>style.color</p:attrName>
                                        </p:attrNameLst>
                                      </p:cBhvr>
                                      <p:to>
                                        <a:srgbClr val="FF3399"/>
                                      </p:to>
                                    </p:animClr>
                                    <p:animClr clrSpc="rgb" dir="cw">
                                      <p:cBhvr>
                                        <p:cTn id="380" dur="250" autoRev="1" fill="remove"/>
                                        <p:tgtEl>
                                          <p:spTgt spid="51"/>
                                        </p:tgtEl>
                                        <p:attrNameLst>
                                          <p:attrName>fillcolor</p:attrName>
                                        </p:attrNameLst>
                                      </p:cBhvr>
                                      <p:to>
                                        <a:srgbClr val="FF3399"/>
                                      </p:to>
                                    </p:animClr>
                                    <p:set>
                                      <p:cBhvr>
                                        <p:cTn id="381" dur="250" autoRev="1" fill="remove"/>
                                        <p:tgtEl>
                                          <p:spTgt spid="51"/>
                                        </p:tgtEl>
                                        <p:attrNameLst>
                                          <p:attrName>fill.type</p:attrName>
                                        </p:attrNameLst>
                                      </p:cBhvr>
                                      <p:to>
                                        <p:strVal val="solid"/>
                                      </p:to>
                                    </p:set>
                                    <p:set>
                                      <p:cBhvr>
                                        <p:cTn id="382" dur="250" autoRev="1" fill="remove"/>
                                        <p:tgtEl>
                                          <p:spTgt spid="51"/>
                                        </p:tgtEl>
                                        <p:attrNameLst>
                                          <p:attrName>fill.on</p:attrName>
                                        </p:attrNameLst>
                                      </p:cBhvr>
                                      <p:to>
                                        <p:strVal val="true"/>
                                      </p:to>
                                    </p:set>
                                  </p:childTnLst>
                                  <p:subTnLst>
                                    <p:audio>
                                      <p:cMediaNode>
                                        <p:cTn display="0" masterRel="sameClick">
                                          <p:stCondLst>
                                            <p:cond evt="begin" delay="0">
                                              <p:tn val="37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1"/>
                  </p:tgtEl>
                </p:cond>
              </p:nextCondLst>
            </p:seq>
            <p:seq concurrent="1" nextAc="seek">
              <p:cTn id="383" restart="whenNotActive" fill="hold" evtFilter="cancelBubble" nodeType="interactiveSeq">
                <p:stCondLst>
                  <p:cond evt="onClick" delay="0">
                    <p:tgtEl>
                      <p:spTgt spid="52"/>
                    </p:tgtEl>
                  </p:cond>
                </p:stCondLst>
                <p:endSync evt="end" delay="0">
                  <p:rtn val="all"/>
                </p:endSync>
                <p:childTnLst>
                  <p:par>
                    <p:cTn id="384" fill="hold">
                      <p:stCondLst>
                        <p:cond delay="0"/>
                      </p:stCondLst>
                      <p:childTnLst>
                        <p:par>
                          <p:cTn id="385" fill="hold">
                            <p:stCondLst>
                              <p:cond delay="0"/>
                            </p:stCondLst>
                            <p:childTnLst>
                              <p:par>
                                <p:cTn id="38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7" dur="250" autoRev="1" fill="remove"/>
                                        <p:tgtEl>
                                          <p:spTgt spid="52"/>
                                        </p:tgtEl>
                                        <p:attrNameLst>
                                          <p:attrName>style.color</p:attrName>
                                        </p:attrNameLst>
                                      </p:cBhvr>
                                      <p:to>
                                        <a:srgbClr val="FF3399"/>
                                      </p:to>
                                    </p:animClr>
                                    <p:animClr clrSpc="rgb" dir="cw">
                                      <p:cBhvr>
                                        <p:cTn id="388" dur="250" autoRev="1" fill="remove"/>
                                        <p:tgtEl>
                                          <p:spTgt spid="52"/>
                                        </p:tgtEl>
                                        <p:attrNameLst>
                                          <p:attrName>fillcolor</p:attrName>
                                        </p:attrNameLst>
                                      </p:cBhvr>
                                      <p:to>
                                        <a:srgbClr val="FF3399"/>
                                      </p:to>
                                    </p:animClr>
                                    <p:set>
                                      <p:cBhvr>
                                        <p:cTn id="389" dur="250" autoRev="1" fill="remove"/>
                                        <p:tgtEl>
                                          <p:spTgt spid="52"/>
                                        </p:tgtEl>
                                        <p:attrNameLst>
                                          <p:attrName>fill.type</p:attrName>
                                        </p:attrNameLst>
                                      </p:cBhvr>
                                      <p:to>
                                        <p:strVal val="solid"/>
                                      </p:to>
                                    </p:set>
                                    <p:set>
                                      <p:cBhvr>
                                        <p:cTn id="390" dur="250" autoRev="1" fill="remove"/>
                                        <p:tgtEl>
                                          <p:spTgt spid="52"/>
                                        </p:tgtEl>
                                        <p:attrNameLst>
                                          <p:attrName>fill.on</p:attrName>
                                        </p:attrNameLst>
                                      </p:cBhvr>
                                      <p:to>
                                        <p:strVal val="true"/>
                                      </p:to>
                                    </p:set>
                                  </p:childTnLst>
                                  <p:subTnLst>
                                    <p:audio>
                                      <p:cMediaNode>
                                        <p:cTn display="0" masterRel="sameClick">
                                          <p:stCondLst>
                                            <p:cond evt="begin" delay="0">
                                              <p:tn val="38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2"/>
                  </p:tgtEl>
                </p:cond>
              </p:nextCondLst>
            </p:seq>
            <p:seq concurrent="1" nextAc="seek">
              <p:cTn id="391" restart="whenNotActive" fill="hold" evtFilter="cancelBubble" nodeType="interactiveSeq">
                <p:stCondLst>
                  <p:cond evt="onClick" delay="0">
                    <p:tgtEl>
                      <p:spTgt spid="53"/>
                    </p:tgtEl>
                  </p:cond>
                </p:stCondLst>
                <p:endSync evt="end" delay="0">
                  <p:rtn val="all"/>
                </p:endSync>
                <p:childTnLst>
                  <p:par>
                    <p:cTn id="392" fill="hold">
                      <p:stCondLst>
                        <p:cond delay="0"/>
                      </p:stCondLst>
                      <p:childTnLst>
                        <p:par>
                          <p:cTn id="393" fill="hold">
                            <p:stCondLst>
                              <p:cond delay="0"/>
                            </p:stCondLst>
                            <p:childTnLst>
                              <p:par>
                                <p:cTn id="39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5" dur="250" autoRev="1" fill="remove"/>
                                        <p:tgtEl>
                                          <p:spTgt spid="53"/>
                                        </p:tgtEl>
                                        <p:attrNameLst>
                                          <p:attrName>style.color</p:attrName>
                                        </p:attrNameLst>
                                      </p:cBhvr>
                                      <p:to>
                                        <a:srgbClr val="FF3399"/>
                                      </p:to>
                                    </p:animClr>
                                    <p:animClr clrSpc="rgb" dir="cw">
                                      <p:cBhvr>
                                        <p:cTn id="396" dur="250" autoRev="1" fill="remove"/>
                                        <p:tgtEl>
                                          <p:spTgt spid="53"/>
                                        </p:tgtEl>
                                        <p:attrNameLst>
                                          <p:attrName>fillcolor</p:attrName>
                                        </p:attrNameLst>
                                      </p:cBhvr>
                                      <p:to>
                                        <a:srgbClr val="FF3399"/>
                                      </p:to>
                                    </p:animClr>
                                    <p:set>
                                      <p:cBhvr>
                                        <p:cTn id="397" dur="250" autoRev="1" fill="remove"/>
                                        <p:tgtEl>
                                          <p:spTgt spid="53"/>
                                        </p:tgtEl>
                                        <p:attrNameLst>
                                          <p:attrName>fill.type</p:attrName>
                                        </p:attrNameLst>
                                      </p:cBhvr>
                                      <p:to>
                                        <p:strVal val="solid"/>
                                      </p:to>
                                    </p:set>
                                    <p:set>
                                      <p:cBhvr>
                                        <p:cTn id="398" dur="250" autoRev="1" fill="remove"/>
                                        <p:tgtEl>
                                          <p:spTgt spid="53"/>
                                        </p:tgtEl>
                                        <p:attrNameLst>
                                          <p:attrName>fill.on</p:attrName>
                                        </p:attrNameLst>
                                      </p:cBhvr>
                                      <p:to>
                                        <p:strVal val="true"/>
                                      </p:to>
                                    </p:set>
                                  </p:childTnLst>
                                  <p:subTnLst>
                                    <p:audio>
                                      <p:cMediaNode>
                                        <p:cTn display="0" masterRel="sameClick">
                                          <p:stCondLst>
                                            <p:cond evt="begin" delay="0">
                                              <p:tn val="39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3"/>
                  </p:tgtEl>
                </p:cond>
              </p:nextCondLst>
            </p:seq>
            <p:seq concurrent="1" nextAc="seek">
              <p:cTn id="399" restart="whenNotActive" fill="hold" evtFilter="cancelBubble" nodeType="interactiveSeq">
                <p:stCondLst>
                  <p:cond evt="onClick" delay="0">
                    <p:tgtEl>
                      <p:spTgt spid="54"/>
                    </p:tgtEl>
                  </p:cond>
                </p:stCondLst>
                <p:endSync evt="end" delay="0">
                  <p:rtn val="all"/>
                </p:endSync>
                <p:childTnLst>
                  <p:par>
                    <p:cTn id="400" fill="hold">
                      <p:stCondLst>
                        <p:cond delay="0"/>
                      </p:stCondLst>
                      <p:childTnLst>
                        <p:par>
                          <p:cTn id="401" fill="hold">
                            <p:stCondLst>
                              <p:cond delay="0"/>
                            </p:stCondLst>
                            <p:childTnLst>
                              <p:par>
                                <p:cTn id="40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03" dur="250" autoRev="1" fill="remove"/>
                                        <p:tgtEl>
                                          <p:spTgt spid="54"/>
                                        </p:tgtEl>
                                        <p:attrNameLst>
                                          <p:attrName>style.color</p:attrName>
                                        </p:attrNameLst>
                                      </p:cBhvr>
                                      <p:to>
                                        <a:srgbClr val="FF3399"/>
                                      </p:to>
                                    </p:animClr>
                                    <p:animClr clrSpc="rgb" dir="cw">
                                      <p:cBhvr>
                                        <p:cTn id="404" dur="250" autoRev="1" fill="remove"/>
                                        <p:tgtEl>
                                          <p:spTgt spid="54"/>
                                        </p:tgtEl>
                                        <p:attrNameLst>
                                          <p:attrName>fillcolor</p:attrName>
                                        </p:attrNameLst>
                                      </p:cBhvr>
                                      <p:to>
                                        <a:srgbClr val="FF3399"/>
                                      </p:to>
                                    </p:animClr>
                                    <p:set>
                                      <p:cBhvr>
                                        <p:cTn id="405" dur="250" autoRev="1" fill="remove"/>
                                        <p:tgtEl>
                                          <p:spTgt spid="54"/>
                                        </p:tgtEl>
                                        <p:attrNameLst>
                                          <p:attrName>fill.type</p:attrName>
                                        </p:attrNameLst>
                                      </p:cBhvr>
                                      <p:to>
                                        <p:strVal val="solid"/>
                                      </p:to>
                                    </p:set>
                                    <p:set>
                                      <p:cBhvr>
                                        <p:cTn id="406" dur="250" autoRev="1" fill="remove"/>
                                        <p:tgtEl>
                                          <p:spTgt spid="54"/>
                                        </p:tgtEl>
                                        <p:attrNameLst>
                                          <p:attrName>fill.on</p:attrName>
                                        </p:attrNameLst>
                                      </p:cBhvr>
                                      <p:to>
                                        <p:strVal val="true"/>
                                      </p:to>
                                    </p:set>
                                  </p:childTnLst>
                                  <p:subTnLst>
                                    <p:audio>
                                      <p:cMediaNode>
                                        <p:cTn display="0" masterRel="sameClick">
                                          <p:stCondLst>
                                            <p:cond evt="begin" delay="0">
                                              <p:tn val="40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4"/>
                  </p:tgtEl>
                </p:cond>
              </p:nextCondLst>
            </p:seq>
            <p:seq concurrent="1" nextAc="seek">
              <p:cTn id="407" restart="whenNotActive" fill="hold" evtFilter="cancelBubble" nodeType="interactiveSeq">
                <p:stCondLst>
                  <p:cond evt="onClick" delay="0">
                    <p:tgtEl>
                      <p:spTgt spid="55"/>
                    </p:tgtEl>
                  </p:cond>
                </p:stCondLst>
                <p:endSync evt="end" delay="0">
                  <p:rtn val="all"/>
                </p:endSync>
                <p:childTnLst>
                  <p:par>
                    <p:cTn id="408" fill="hold">
                      <p:stCondLst>
                        <p:cond delay="0"/>
                      </p:stCondLst>
                      <p:childTnLst>
                        <p:par>
                          <p:cTn id="409" fill="hold">
                            <p:stCondLst>
                              <p:cond delay="0"/>
                            </p:stCondLst>
                            <p:childTnLst>
                              <p:par>
                                <p:cTn id="41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1" dur="250" autoRev="1" fill="remove"/>
                                        <p:tgtEl>
                                          <p:spTgt spid="55"/>
                                        </p:tgtEl>
                                        <p:attrNameLst>
                                          <p:attrName>style.color</p:attrName>
                                        </p:attrNameLst>
                                      </p:cBhvr>
                                      <p:to>
                                        <a:srgbClr val="FF3399"/>
                                      </p:to>
                                    </p:animClr>
                                    <p:animClr clrSpc="rgb" dir="cw">
                                      <p:cBhvr>
                                        <p:cTn id="412" dur="250" autoRev="1" fill="remove"/>
                                        <p:tgtEl>
                                          <p:spTgt spid="55"/>
                                        </p:tgtEl>
                                        <p:attrNameLst>
                                          <p:attrName>fillcolor</p:attrName>
                                        </p:attrNameLst>
                                      </p:cBhvr>
                                      <p:to>
                                        <a:srgbClr val="FF3399"/>
                                      </p:to>
                                    </p:animClr>
                                    <p:set>
                                      <p:cBhvr>
                                        <p:cTn id="413" dur="250" autoRev="1" fill="remove"/>
                                        <p:tgtEl>
                                          <p:spTgt spid="55"/>
                                        </p:tgtEl>
                                        <p:attrNameLst>
                                          <p:attrName>fill.type</p:attrName>
                                        </p:attrNameLst>
                                      </p:cBhvr>
                                      <p:to>
                                        <p:strVal val="solid"/>
                                      </p:to>
                                    </p:set>
                                    <p:set>
                                      <p:cBhvr>
                                        <p:cTn id="414" dur="250" autoRev="1" fill="remove"/>
                                        <p:tgtEl>
                                          <p:spTgt spid="55"/>
                                        </p:tgtEl>
                                        <p:attrNameLst>
                                          <p:attrName>fill.on</p:attrName>
                                        </p:attrNameLst>
                                      </p:cBhvr>
                                      <p:to>
                                        <p:strVal val="true"/>
                                      </p:to>
                                    </p:set>
                                  </p:childTnLst>
                                  <p:subTnLst>
                                    <p:audio>
                                      <p:cMediaNode>
                                        <p:cTn display="0" masterRel="sameClick">
                                          <p:stCondLst>
                                            <p:cond evt="begin" delay="0">
                                              <p:tn val="41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5"/>
                  </p:tgtEl>
                </p:cond>
              </p:nextCondLst>
            </p:seq>
            <p:seq concurrent="1" nextAc="seek">
              <p:cTn id="415" restart="whenNotActive" fill="hold" evtFilter="cancelBubble" nodeType="interactiveSeq">
                <p:stCondLst>
                  <p:cond evt="onClick" delay="0">
                    <p:tgtEl>
                      <p:spTgt spid="56"/>
                    </p:tgtEl>
                  </p:cond>
                </p:stCondLst>
                <p:endSync evt="end" delay="0">
                  <p:rtn val="all"/>
                </p:endSync>
                <p:childTnLst>
                  <p:par>
                    <p:cTn id="416" fill="hold">
                      <p:stCondLst>
                        <p:cond delay="0"/>
                      </p:stCondLst>
                      <p:childTnLst>
                        <p:par>
                          <p:cTn id="417" fill="hold">
                            <p:stCondLst>
                              <p:cond delay="0"/>
                            </p:stCondLst>
                            <p:childTnLst>
                              <p:par>
                                <p:cTn id="41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9" dur="250" autoRev="1" fill="remove"/>
                                        <p:tgtEl>
                                          <p:spTgt spid="56"/>
                                        </p:tgtEl>
                                        <p:attrNameLst>
                                          <p:attrName>style.color</p:attrName>
                                        </p:attrNameLst>
                                      </p:cBhvr>
                                      <p:to>
                                        <a:srgbClr val="FF3399"/>
                                      </p:to>
                                    </p:animClr>
                                    <p:animClr clrSpc="rgb" dir="cw">
                                      <p:cBhvr>
                                        <p:cTn id="420" dur="250" autoRev="1" fill="remove"/>
                                        <p:tgtEl>
                                          <p:spTgt spid="56"/>
                                        </p:tgtEl>
                                        <p:attrNameLst>
                                          <p:attrName>fillcolor</p:attrName>
                                        </p:attrNameLst>
                                      </p:cBhvr>
                                      <p:to>
                                        <a:srgbClr val="FF3399"/>
                                      </p:to>
                                    </p:animClr>
                                    <p:set>
                                      <p:cBhvr>
                                        <p:cTn id="421" dur="250" autoRev="1" fill="remove"/>
                                        <p:tgtEl>
                                          <p:spTgt spid="56"/>
                                        </p:tgtEl>
                                        <p:attrNameLst>
                                          <p:attrName>fill.type</p:attrName>
                                        </p:attrNameLst>
                                      </p:cBhvr>
                                      <p:to>
                                        <p:strVal val="solid"/>
                                      </p:to>
                                    </p:set>
                                    <p:set>
                                      <p:cBhvr>
                                        <p:cTn id="422" dur="250" autoRev="1" fill="remove"/>
                                        <p:tgtEl>
                                          <p:spTgt spid="56"/>
                                        </p:tgtEl>
                                        <p:attrNameLst>
                                          <p:attrName>fill.on</p:attrName>
                                        </p:attrNameLst>
                                      </p:cBhvr>
                                      <p:to>
                                        <p:strVal val="true"/>
                                      </p:to>
                                    </p:set>
                                  </p:childTnLst>
                                  <p:subTnLst>
                                    <p:audio>
                                      <p:cMediaNode>
                                        <p:cTn display="0" masterRel="sameClick">
                                          <p:stCondLst>
                                            <p:cond evt="begin" delay="0">
                                              <p:tn val="41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6"/>
                  </p:tgtEl>
                </p:cond>
              </p:nextCondLst>
            </p:seq>
            <p:seq concurrent="1" nextAc="seek">
              <p:cTn id="423" restart="whenNotActive" fill="hold" evtFilter="cancelBubble" nodeType="interactiveSeq">
                <p:stCondLst>
                  <p:cond evt="onClick" delay="0">
                    <p:tgtEl>
                      <p:spTgt spid="57"/>
                    </p:tgtEl>
                  </p:cond>
                </p:stCondLst>
                <p:endSync evt="end" delay="0">
                  <p:rtn val="all"/>
                </p:endSync>
                <p:childTnLst>
                  <p:par>
                    <p:cTn id="424" fill="hold">
                      <p:stCondLst>
                        <p:cond delay="0"/>
                      </p:stCondLst>
                      <p:childTnLst>
                        <p:par>
                          <p:cTn id="425" fill="hold">
                            <p:stCondLst>
                              <p:cond delay="0"/>
                            </p:stCondLst>
                            <p:childTnLst>
                              <p:par>
                                <p:cTn id="42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27" dur="250" autoRev="1" fill="remove"/>
                                        <p:tgtEl>
                                          <p:spTgt spid="57"/>
                                        </p:tgtEl>
                                        <p:attrNameLst>
                                          <p:attrName>style.color</p:attrName>
                                        </p:attrNameLst>
                                      </p:cBhvr>
                                      <p:to>
                                        <a:srgbClr val="FF3399"/>
                                      </p:to>
                                    </p:animClr>
                                    <p:animClr clrSpc="rgb" dir="cw">
                                      <p:cBhvr>
                                        <p:cTn id="428" dur="250" autoRev="1" fill="remove"/>
                                        <p:tgtEl>
                                          <p:spTgt spid="57"/>
                                        </p:tgtEl>
                                        <p:attrNameLst>
                                          <p:attrName>fillcolor</p:attrName>
                                        </p:attrNameLst>
                                      </p:cBhvr>
                                      <p:to>
                                        <a:srgbClr val="FF3399"/>
                                      </p:to>
                                    </p:animClr>
                                    <p:set>
                                      <p:cBhvr>
                                        <p:cTn id="429" dur="250" autoRev="1" fill="remove"/>
                                        <p:tgtEl>
                                          <p:spTgt spid="57"/>
                                        </p:tgtEl>
                                        <p:attrNameLst>
                                          <p:attrName>fill.type</p:attrName>
                                        </p:attrNameLst>
                                      </p:cBhvr>
                                      <p:to>
                                        <p:strVal val="solid"/>
                                      </p:to>
                                    </p:set>
                                    <p:set>
                                      <p:cBhvr>
                                        <p:cTn id="430" dur="250" autoRev="1" fill="remove"/>
                                        <p:tgtEl>
                                          <p:spTgt spid="57"/>
                                        </p:tgtEl>
                                        <p:attrNameLst>
                                          <p:attrName>fill.on</p:attrName>
                                        </p:attrNameLst>
                                      </p:cBhvr>
                                      <p:to>
                                        <p:strVal val="true"/>
                                      </p:to>
                                    </p:set>
                                  </p:childTnLst>
                                  <p:subTnLst>
                                    <p:audio>
                                      <p:cMediaNode>
                                        <p:cTn display="0" masterRel="sameClick">
                                          <p:stCondLst>
                                            <p:cond evt="begin" delay="0">
                                              <p:tn val="42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7"/>
                  </p:tgtEl>
                </p:cond>
              </p:nextCondLst>
            </p:seq>
            <p:seq concurrent="1" nextAc="seek">
              <p:cTn id="431" restart="whenNotActive" fill="hold" evtFilter="cancelBubble" nodeType="interactiveSeq">
                <p:stCondLst>
                  <p:cond evt="onClick" delay="0">
                    <p:tgtEl>
                      <p:spTgt spid="58"/>
                    </p:tgtEl>
                  </p:cond>
                </p:stCondLst>
                <p:endSync evt="end" delay="0">
                  <p:rtn val="all"/>
                </p:endSync>
                <p:childTnLst>
                  <p:par>
                    <p:cTn id="432" fill="hold">
                      <p:stCondLst>
                        <p:cond delay="0"/>
                      </p:stCondLst>
                      <p:childTnLst>
                        <p:par>
                          <p:cTn id="433" fill="hold">
                            <p:stCondLst>
                              <p:cond delay="0"/>
                            </p:stCondLst>
                            <p:childTnLst>
                              <p:par>
                                <p:cTn id="43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5" dur="250" autoRev="1" fill="remove"/>
                                        <p:tgtEl>
                                          <p:spTgt spid="58"/>
                                        </p:tgtEl>
                                        <p:attrNameLst>
                                          <p:attrName>style.color</p:attrName>
                                        </p:attrNameLst>
                                      </p:cBhvr>
                                      <p:to>
                                        <a:srgbClr val="FF3399"/>
                                      </p:to>
                                    </p:animClr>
                                    <p:animClr clrSpc="rgb" dir="cw">
                                      <p:cBhvr>
                                        <p:cTn id="436" dur="250" autoRev="1" fill="remove"/>
                                        <p:tgtEl>
                                          <p:spTgt spid="58"/>
                                        </p:tgtEl>
                                        <p:attrNameLst>
                                          <p:attrName>fillcolor</p:attrName>
                                        </p:attrNameLst>
                                      </p:cBhvr>
                                      <p:to>
                                        <a:srgbClr val="FF3399"/>
                                      </p:to>
                                    </p:animClr>
                                    <p:set>
                                      <p:cBhvr>
                                        <p:cTn id="437" dur="250" autoRev="1" fill="remove"/>
                                        <p:tgtEl>
                                          <p:spTgt spid="58"/>
                                        </p:tgtEl>
                                        <p:attrNameLst>
                                          <p:attrName>fill.type</p:attrName>
                                        </p:attrNameLst>
                                      </p:cBhvr>
                                      <p:to>
                                        <p:strVal val="solid"/>
                                      </p:to>
                                    </p:set>
                                    <p:set>
                                      <p:cBhvr>
                                        <p:cTn id="438" dur="250" autoRev="1" fill="remove"/>
                                        <p:tgtEl>
                                          <p:spTgt spid="58"/>
                                        </p:tgtEl>
                                        <p:attrNameLst>
                                          <p:attrName>fill.on</p:attrName>
                                        </p:attrNameLst>
                                      </p:cBhvr>
                                      <p:to>
                                        <p:strVal val="true"/>
                                      </p:to>
                                    </p:set>
                                  </p:childTnLst>
                                  <p:subTnLst>
                                    <p:audio>
                                      <p:cMediaNode>
                                        <p:cTn display="0" masterRel="sameClick">
                                          <p:stCondLst>
                                            <p:cond evt="begin" delay="0">
                                              <p:tn val="43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8"/>
                  </p:tgtEl>
                </p:cond>
              </p:nextCondLst>
            </p:seq>
            <p:seq concurrent="1" nextAc="seek">
              <p:cTn id="439" restart="whenNotActive" fill="hold" evtFilter="cancelBubble" nodeType="interactiveSeq">
                <p:stCondLst>
                  <p:cond evt="onClick" delay="0">
                    <p:tgtEl>
                      <p:spTgt spid="59"/>
                    </p:tgtEl>
                  </p:cond>
                </p:stCondLst>
                <p:endSync evt="end" delay="0">
                  <p:rtn val="all"/>
                </p:endSync>
                <p:childTnLst>
                  <p:par>
                    <p:cTn id="440" fill="hold">
                      <p:stCondLst>
                        <p:cond delay="0"/>
                      </p:stCondLst>
                      <p:childTnLst>
                        <p:par>
                          <p:cTn id="441" fill="hold">
                            <p:stCondLst>
                              <p:cond delay="0"/>
                            </p:stCondLst>
                            <p:childTnLst>
                              <p:par>
                                <p:cTn id="44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43" dur="250" autoRev="1" fill="remove"/>
                                        <p:tgtEl>
                                          <p:spTgt spid="59"/>
                                        </p:tgtEl>
                                        <p:attrNameLst>
                                          <p:attrName>style.color</p:attrName>
                                        </p:attrNameLst>
                                      </p:cBhvr>
                                      <p:to>
                                        <a:srgbClr val="FF3399"/>
                                      </p:to>
                                    </p:animClr>
                                    <p:animClr clrSpc="rgb" dir="cw">
                                      <p:cBhvr>
                                        <p:cTn id="444" dur="250" autoRev="1" fill="remove"/>
                                        <p:tgtEl>
                                          <p:spTgt spid="59"/>
                                        </p:tgtEl>
                                        <p:attrNameLst>
                                          <p:attrName>fillcolor</p:attrName>
                                        </p:attrNameLst>
                                      </p:cBhvr>
                                      <p:to>
                                        <a:srgbClr val="FF3399"/>
                                      </p:to>
                                    </p:animClr>
                                    <p:set>
                                      <p:cBhvr>
                                        <p:cTn id="445" dur="250" autoRev="1" fill="remove"/>
                                        <p:tgtEl>
                                          <p:spTgt spid="59"/>
                                        </p:tgtEl>
                                        <p:attrNameLst>
                                          <p:attrName>fill.type</p:attrName>
                                        </p:attrNameLst>
                                      </p:cBhvr>
                                      <p:to>
                                        <p:strVal val="solid"/>
                                      </p:to>
                                    </p:set>
                                    <p:set>
                                      <p:cBhvr>
                                        <p:cTn id="446" dur="250" autoRev="1" fill="remove"/>
                                        <p:tgtEl>
                                          <p:spTgt spid="59"/>
                                        </p:tgtEl>
                                        <p:attrNameLst>
                                          <p:attrName>fill.on</p:attrName>
                                        </p:attrNameLst>
                                      </p:cBhvr>
                                      <p:to>
                                        <p:strVal val="true"/>
                                      </p:to>
                                    </p:set>
                                  </p:childTnLst>
                                  <p:subTnLst>
                                    <p:audio>
                                      <p:cMediaNode>
                                        <p:cTn display="0" masterRel="sameClick">
                                          <p:stCondLst>
                                            <p:cond evt="begin" delay="0">
                                              <p:tn val="44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9"/>
                  </p:tgtEl>
                </p:cond>
              </p:nextCondLst>
            </p:seq>
            <p:seq concurrent="1" nextAc="seek">
              <p:cTn id="447" restart="whenNotActive" fill="hold" evtFilter="cancelBubble" nodeType="interactiveSeq">
                <p:stCondLst>
                  <p:cond evt="onClick" delay="0">
                    <p:tgtEl>
                      <p:spTgt spid="60"/>
                    </p:tgtEl>
                  </p:cond>
                </p:stCondLst>
                <p:endSync evt="end" delay="0">
                  <p:rtn val="all"/>
                </p:endSync>
                <p:childTnLst>
                  <p:par>
                    <p:cTn id="448" fill="hold">
                      <p:stCondLst>
                        <p:cond delay="0"/>
                      </p:stCondLst>
                      <p:childTnLst>
                        <p:par>
                          <p:cTn id="449" fill="hold">
                            <p:stCondLst>
                              <p:cond delay="0"/>
                            </p:stCondLst>
                            <p:childTnLst>
                              <p:par>
                                <p:cTn id="45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1" dur="250" autoRev="1" fill="remove"/>
                                        <p:tgtEl>
                                          <p:spTgt spid="60"/>
                                        </p:tgtEl>
                                        <p:attrNameLst>
                                          <p:attrName>style.color</p:attrName>
                                        </p:attrNameLst>
                                      </p:cBhvr>
                                      <p:to>
                                        <a:srgbClr val="FF3399"/>
                                      </p:to>
                                    </p:animClr>
                                    <p:animClr clrSpc="rgb" dir="cw">
                                      <p:cBhvr>
                                        <p:cTn id="452" dur="250" autoRev="1" fill="remove"/>
                                        <p:tgtEl>
                                          <p:spTgt spid="60"/>
                                        </p:tgtEl>
                                        <p:attrNameLst>
                                          <p:attrName>fillcolor</p:attrName>
                                        </p:attrNameLst>
                                      </p:cBhvr>
                                      <p:to>
                                        <a:srgbClr val="FF3399"/>
                                      </p:to>
                                    </p:animClr>
                                    <p:set>
                                      <p:cBhvr>
                                        <p:cTn id="453" dur="250" autoRev="1" fill="remove"/>
                                        <p:tgtEl>
                                          <p:spTgt spid="60"/>
                                        </p:tgtEl>
                                        <p:attrNameLst>
                                          <p:attrName>fill.type</p:attrName>
                                        </p:attrNameLst>
                                      </p:cBhvr>
                                      <p:to>
                                        <p:strVal val="solid"/>
                                      </p:to>
                                    </p:set>
                                    <p:set>
                                      <p:cBhvr>
                                        <p:cTn id="454" dur="250" autoRev="1" fill="remove"/>
                                        <p:tgtEl>
                                          <p:spTgt spid="60"/>
                                        </p:tgtEl>
                                        <p:attrNameLst>
                                          <p:attrName>fill.on</p:attrName>
                                        </p:attrNameLst>
                                      </p:cBhvr>
                                      <p:to>
                                        <p:strVal val="true"/>
                                      </p:to>
                                    </p:set>
                                  </p:childTnLst>
                                  <p:subTnLst>
                                    <p:audio>
                                      <p:cMediaNode>
                                        <p:cTn display="0" masterRel="sameClick">
                                          <p:stCondLst>
                                            <p:cond evt="begin" delay="0">
                                              <p:tn val="45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0"/>
                  </p:tgtEl>
                </p:cond>
              </p:nextCondLst>
            </p:seq>
            <p:seq concurrent="1" nextAc="seek">
              <p:cTn id="455" restart="whenNotActive" fill="hold" evtFilter="cancelBubble" nodeType="interactiveSeq">
                <p:stCondLst>
                  <p:cond evt="onClick" delay="0">
                    <p:tgtEl>
                      <p:spTgt spid="61"/>
                    </p:tgtEl>
                  </p:cond>
                </p:stCondLst>
                <p:endSync evt="end" delay="0">
                  <p:rtn val="all"/>
                </p:endSync>
                <p:childTnLst>
                  <p:par>
                    <p:cTn id="456" fill="hold">
                      <p:stCondLst>
                        <p:cond delay="0"/>
                      </p:stCondLst>
                      <p:childTnLst>
                        <p:par>
                          <p:cTn id="457" fill="hold">
                            <p:stCondLst>
                              <p:cond delay="0"/>
                            </p:stCondLst>
                            <p:childTnLst>
                              <p:par>
                                <p:cTn id="45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9" dur="250" autoRev="1" fill="remove"/>
                                        <p:tgtEl>
                                          <p:spTgt spid="61"/>
                                        </p:tgtEl>
                                        <p:attrNameLst>
                                          <p:attrName>style.color</p:attrName>
                                        </p:attrNameLst>
                                      </p:cBhvr>
                                      <p:to>
                                        <a:srgbClr val="FF3399"/>
                                      </p:to>
                                    </p:animClr>
                                    <p:animClr clrSpc="rgb" dir="cw">
                                      <p:cBhvr>
                                        <p:cTn id="460" dur="250" autoRev="1" fill="remove"/>
                                        <p:tgtEl>
                                          <p:spTgt spid="61"/>
                                        </p:tgtEl>
                                        <p:attrNameLst>
                                          <p:attrName>fillcolor</p:attrName>
                                        </p:attrNameLst>
                                      </p:cBhvr>
                                      <p:to>
                                        <a:srgbClr val="FF3399"/>
                                      </p:to>
                                    </p:animClr>
                                    <p:set>
                                      <p:cBhvr>
                                        <p:cTn id="461" dur="250" autoRev="1" fill="remove"/>
                                        <p:tgtEl>
                                          <p:spTgt spid="61"/>
                                        </p:tgtEl>
                                        <p:attrNameLst>
                                          <p:attrName>fill.type</p:attrName>
                                        </p:attrNameLst>
                                      </p:cBhvr>
                                      <p:to>
                                        <p:strVal val="solid"/>
                                      </p:to>
                                    </p:set>
                                    <p:set>
                                      <p:cBhvr>
                                        <p:cTn id="462" dur="250" autoRev="1" fill="remove"/>
                                        <p:tgtEl>
                                          <p:spTgt spid="61"/>
                                        </p:tgtEl>
                                        <p:attrNameLst>
                                          <p:attrName>fill.on</p:attrName>
                                        </p:attrNameLst>
                                      </p:cBhvr>
                                      <p:to>
                                        <p:strVal val="true"/>
                                      </p:to>
                                    </p:set>
                                  </p:childTnLst>
                                  <p:subTnLst>
                                    <p:audio>
                                      <p:cMediaNode>
                                        <p:cTn display="0" masterRel="sameClick">
                                          <p:stCondLst>
                                            <p:cond evt="begin" delay="0">
                                              <p:tn val="45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1"/>
                  </p:tgtEl>
                </p:cond>
              </p:nextCondLst>
            </p:seq>
            <p:seq concurrent="1" nextAc="seek">
              <p:cTn id="463" restart="whenNotActive" fill="hold" evtFilter="cancelBubble" nodeType="interactiveSeq">
                <p:stCondLst>
                  <p:cond evt="onClick" delay="0">
                    <p:tgtEl>
                      <p:spTgt spid="62"/>
                    </p:tgtEl>
                  </p:cond>
                </p:stCondLst>
                <p:endSync evt="end" delay="0">
                  <p:rtn val="all"/>
                </p:endSync>
                <p:childTnLst>
                  <p:par>
                    <p:cTn id="464" fill="hold">
                      <p:stCondLst>
                        <p:cond delay="0"/>
                      </p:stCondLst>
                      <p:childTnLst>
                        <p:par>
                          <p:cTn id="465" fill="hold">
                            <p:stCondLst>
                              <p:cond delay="0"/>
                            </p:stCondLst>
                            <p:childTnLst>
                              <p:par>
                                <p:cTn id="46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7" dur="250" autoRev="1" fill="remove"/>
                                        <p:tgtEl>
                                          <p:spTgt spid="62"/>
                                        </p:tgtEl>
                                        <p:attrNameLst>
                                          <p:attrName>style.color</p:attrName>
                                        </p:attrNameLst>
                                      </p:cBhvr>
                                      <p:to>
                                        <a:srgbClr val="FF3399"/>
                                      </p:to>
                                    </p:animClr>
                                    <p:animClr clrSpc="rgb" dir="cw">
                                      <p:cBhvr>
                                        <p:cTn id="468" dur="250" autoRev="1" fill="remove"/>
                                        <p:tgtEl>
                                          <p:spTgt spid="62"/>
                                        </p:tgtEl>
                                        <p:attrNameLst>
                                          <p:attrName>fillcolor</p:attrName>
                                        </p:attrNameLst>
                                      </p:cBhvr>
                                      <p:to>
                                        <a:srgbClr val="FF3399"/>
                                      </p:to>
                                    </p:animClr>
                                    <p:set>
                                      <p:cBhvr>
                                        <p:cTn id="469" dur="250" autoRev="1" fill="remove"/>
                                        <p:tgtEl>
                                          <p:spTgt spid="62"/>
                                        </p:tgtEl>
                                        <p:attrNameLst>
                                          <p:attrName>fill.type</p:attrName>
                                        </p:attrNameLst>
                                      </p:cBhvr>
                                      <p:to>
                                        <p:strVal val="solid"/>
                                      </p:to>
                                    </p:set>
                                    <p:set>
                                      <p:cBhvr>
                                        <p:cTn id="470" dur="250" autoRev="1" fill="remove"/>
                                        <p:tgtEl>
                                          <p:spTgt spid="62"/>
                                        </p:tgtEl>
                                        <p:attrNameLst>
                                          <p:attrName>fill.on</p:attrName>
                                        </p:attrNameLst>
                                      </p:cBhvr>
                                      <p:to>
                                        <p:strVal val="true"/>
                                      </p:to>
                                    </p:set>
                                  </p:childTnLst>
                                  <p:subTnLst>
                                    <p:audio>
                                      <p:cMediaNode>
                                        <p:cTn display="0" masterRel="sameClick">
                                          <p:stCondLst>
                                            <p:cond evt="begin" delay="0">
                                              <p:tn val="46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2"/>
                  </p:tgtEl>
                </p:cond>
              </p:nextCondLst>
            </p:seq>
            <p:seq concurrent="1" nextAc="seek">
              <p:cTn id="471" restart="whenNotActive" fill="hold" evtFilter="cancelBubble" nodeType="interactiveSeq">
                <p:stCondLst>
                  <p:cond evt="onClick" delay="0">
                    <p:tgtEl>
                      <p:spTgt spid="63"/>
                    </p:tgtEl>
                  </p:cond>
                </p:stCondLst>
                <p:endSync evt="end" delay="0">
                  <p:rtn val="all"/>
                </p:endSync>
                <p:childTnLst>
                  <p:par>
                    <p:cTn id="472" fill="hold">
                      <p:stCondLst>
                        <p:cond delay="0"/>
                      </p:stCondLst>
                      <p:childTnLst>
                        <p:par>
                          <p:cTn id="473" fill="hold">
                            <p:stCondLst>
                              <p:cond delay="0"/>
                            </p:stCondLst>
                            <p:childTnLst>
                              <p:par>
                                <p:cTn id="47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5" dur="250" autoRev="1" fill="remove"/>
                                        <p:tgtEl>
                                          <p:spTgt spid="63"/>
                                        </p:tgtEl>
                                        <p:attrNameLst>
                                          <p:attrName>style.color</p:attrName>
                                        </p:attrNameLst>
                                      </p:cBhvr>
                                      <p:to>
                                        <a:srgbClr val="FF3399"/>
                                      </p:to>
                                    </p:animClr>
                                    <p:animClr clrSpc="rgb" dir="cw">
                                      <p:cBhvr>
                                        <p:cTn id="476" dur="250" autoRev="1" fill="remove"/>
                                        <p:tgtEl>
                                          <p:spTgt spid="63"/>
                                        </p:tgtEl>
                                        <p:attrNameLst>
                                          <p:attrName>fillcolor</p:attrName>
                                        </p:attrNameLst>
                                      </p:cBhvr>
                                      <p:to>
                                        <a:srgbClr val="FF3399"/>
                                      </p:to>
                                    </p:animClr>
                                    <p:set>
                                      <p:cBhvr>
                                        <p:cTn id="477" dur="250" autoRev="1" fill="remove"/>
                                        <p:tgtEl>
                                          <p:spTgt spid="63"/>
                                        </p:tgtEl>
                                        <p:attrNameLst>
                                          <p:attrName>fill.type</p:attrName>
                                        </p:attrNameLst>
                                      </p:cBhvr>
                                      <p:to>
                                        <p:strVal val="solid"/>
                                      </p:to>
                                    </p:set>
                                    <p:set>
                                      <p:cBhvr>
                                        <p:cTn id="478" dur="250" autoRev="1" fill="remove"/>
                                        <p:tgtEl>
                                          <p:spTgt spid="63"/>
                                        </p:tgtEl>
                                        <p:attrNameLst>
                                          <p:attrName>fill.on</p:attrName>
                                        </p:attrNameLst>
                                      </p:cBhvr>
                                      <p:to>
                                        <p:strVal val="true"/>
                                      </p:to>
                                    </p:set>
                                  </p:childTnLst>
                                  <p:subTnLst>
                                    <p:audio>
                                      <p:cMediaNode>
                                        <p:cTn display="0" masterRel="sameClick">
                                          <p:stCondLst>
                                            <p:cond evt="begin" delay="0">
                                              <p:tn val="47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3"/>
                  </p:tgtEl>
                </p:cond>
              </p:nextCondLst>
            </p:seq>
            <p:seq concurrent="1" nextAc="seek">
              <p:cTn id="479" restart="whenNotActive" fill="hold" evtFilter="cancelBubble" nodeType="interactiveSeq">
                <p:stCondLst>
                  <p:cond evt="onClick" delay="0">
                    <p:tgtEl>
                      <p:spTgt spid="64"/>
                    </p:tgtEl>
                  </p:cond>
                </p:stCondLst>
                <p:endSync evt="end" delay="0">
                  <p:rtn val="all"/>
                </p:endSync>
                <p:childTnLst>
                  <p:par>
                    <p:cTn id="480" fill="hold">
                      <p:stCondLst>
                        <p:cond delay="0"/>
                      </p:stCondLst>
                      <p:childTnLst>
                        <p:par>
                          <p:cTn id="481" fill="hold">
                            <p:stCondLst>
                              <p:cond delay="0"/>
                            </p:stCondLst>
                            <p:childTnLst>
                              <p:par>
                                <p:cTn id="48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83" dur="250" autoRev="1" fill="remove"/>
                                        <p:tgtEl>
                                          <p:spTgt spid="64"/>
                                        </p:tgtEl>
                                        <p:attrNameLst>
                                          <p:attrName>style.color</p:attrName>
                                        </p:attrNameLst>
                                      </p:cBhvr>
                                      <p:to>
                                        <a:srgbClr val="FF3399"/>
                                      </p:to>
                                    </p:animClr>
                                    <p:animClr clrSpc="rgb" dir="cw">
                                      <p:cBhvr>
                                        <p:cTn id="484" dur="250" autoRev="1" fill="remove"/>
                                        <p:tgtEl>
                                          <p:spTgt spid="64"/>
                                        </p:tgtEl>
                                        <p:attrNameLst>
                                          <p:attrName>fillcolor</p:attrName>
                                        </p:attrNameLst>
                                      </p:cBhvr>
                                      <p:to>
                                        <a:srgbClr val="FF3399"/>
                                      </p:to>
                                    </p:animClr>
                                    <p:set>
                                      <p:cBhvr>
                                        <p:cTn id="485" dur="250" autoRev="1" fill="remove"/>
                                        <p:tgtEl>
                                          <p:spTgt spid="64"/>
                                        </p:tgtEl>
                                        <p:attrNameLst>
                                          <p:attrName>fill.type</p:attrName>
                                        </p:attrNameLst>
                                      </p:cBhvr>
                                      <p:to>
                                        <p:strVal val="solid"/>
                                      </p:to>
                                    </p:set>
                                    <p:set>
                                      <p:cBhvr>
                                        <p:cTn id="486" dur="250" autoRev="1" fill="remove"/>
                                        <p:tgtEl>
                                          <p:spTgt spid="64"/>
                                        </p:tgtEl>
                                        <p:attrNameLst>
                                          <p:attrName>fill.on</p:attrName>
                                        </p:attrNameLst>
                                      </p:cBhvr>
                                      <p:to>
                                        <p:strVal val="true"/>
                                      </p:to>
                                    </p:set>
                                  </p:childTnLst>
                                  <p:subTnLst>
                                    <p:audio>
                                      <p:cMediaNode>
                                        <p:cTn display="0" masterRel="sameClick">
                                          <p:stCondLst>
                                            <p:cond evt="begin" delay="0">
                                              <p:tn val="48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4"/>
                  </p:tgtEl>
                </p:cond>
              </p:nextCondLst>
            </p:seq>
            <p:seq concurrent="1" nextAc="seek">
              <p:cTn id="487" restart="whenNotActive" fill="hold" evtFilter="cancelBubble" nodeType="interactiveSeq">
                <p:stCondLst>
                  <p:cond evt="onClick" delay="0">
                    <p:tgtEl>
                      <p:spTgt spid="65"/>
                    </p:tgtEl>
                  </p:cond>
                </p:stCondLst>
                <p:endSync evt="end" delay="0">
                  <p:rtn val="all"/>
                </p:endSync>
                <p:childTnLst>
                  <p:par>
                    <p:cTn id="488" fill="hold">
                      <p:stCondLst>
                        <p:cond delay="0"/>
                      </p:stCondLst>
                      <p:childTnLst>
                        <p:par>
                          <p:cTn id="489" fill="hold">
                            <p:stCondLst>
                              <p:cond delay="0"/>
                            </p:stCondLst>
                            <p:childTnLst>
                              <p:par>
                                <p:cTn id="49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1" dur="250" autoRev="1" fill="remove"/>
                                        <p:tgtEl>
                                          <p:spTgt spid="65"/>
                                        </p:tgtEl>
                                        <p:attrNameLst>
                                          <p:attrName>style.color</p:attrName>
                                        </p:attrNameLst>
                                      </p:cBhvr>
                                      <p:to>
                                        <a:srgbClr val="FF3399"/>
                                      </p:to>
                                    </p:animClr>
                                    <p:animClr clrSpc="rgb" dir="cw">
                                      <p:cBhvr>
                                        <p:cTn id="492" dur="250" autoRev="1" fill="remove"/>
                                        <p:tgtEl>
                                          <p:spTgt spid="65"/>
                                        </p:tgtEl>
                                        <p:attrNameLst>
                                          <p:attrName>fillcolor</p:attrName>
                                        </p:attrNameLst>
                                      </p:cBhvr>
                                      <p:to>
                                        <a:srgbClr val="FF3399"/>
                                      </p:to>
                                    </p:animClr>
                                    <p:set>
                                      <p:cBhvr>
                                        <p:cTn id="493" dur="250" autoRev="1" fill="remove"/>
                                        <p:tgtEl>
                                          <p:spTgt spid="65"/>
                                        </p:tgtEl>
                                        <p:attrNameLst>
                                          <p:attrName>fill.type</p:attrName>
                                        </p:attrNameLst>
                                      </p:cBhvr>
                                      <p:to>
                                        <p:strVal val="solid"/>
                                      </p:to>
                                    </p:set>
                                    <p:set>
                                      <p:cBhvr>
                                        <p:cTn id="494" dur="250" autoRev="1" fill="remove"/>
                                        <p:tgtEl>
                                          <p:spTgt spid="65"/>
                                        </p:tgtEl>
                                        <p:attrNameLst>
                                          <p:attrName>fill.on</p:attrName>
                                        </p:attrNameLst>
                                      </p:cBhvr>
                                      <p:to>
                                        <p:strVal val="true"/>
                                      </p:to>
                                    </p:set>
                                  </p:childTnLst>
                                  <p:subTnLst>
                                    <p:audio>
                                      <p:cMediaNode>
                                        <p:cTn display="0" masterRel="sameClick">
                                          <p:stCondLst>
                                            <p:cond evt="begin" delay="0">
                                              <p:tn val="49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5"/>
                  </p:tgtEl>
                </p:cond>
              </p:nextCondLst>
            </p:seq>
            <p:seq concurrent="1" nextAc="seek">
              <p:cTn id="495" restart="whenNotActive" fill="hold" evtFilter="cancelBubble" nodeType="interactiveSeq">
                <p:stCondLst>
                  <p:cond evt="onClick" delay="0">
                    <p:tgtEl>
                      <p:spTgt spid="66"/>
                    </p:tgtEl>
                  </p:cond>
                </p:stCondLst>
                <p:endSync evt="end" delay="0">
                  <p:rtn val="all"/>
                </p:endSync>
                <p:childTnLst>
                  <p:par>
                    <p:cTn id="496" fill="hold">
                      <p:stCondLst>
                        <p:cond delay="0"/>
                      </p:stCondLst>
                      <p:childTnLst>
                        <p:par>
                          <p:cTn id="497" fill="hold">
                            <p:stCondLst>
                              <p:cond delay="0"/>
                            </p:stCondLst>
                            <p:childTnLst>
                              <p:par>
                                <p:cTn id="49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9" dur="250" autoRev="1" fill="remove"/>
                                        <p:tgtEl>
                                          <p:spTgt spid="66"/>
                                        </p:tgtEl>
                                        <p:attrNameLst>
                                          <p:attrName>style.color</p:attrName>
                                        </p:attrNameLst>
                                      </p:cBhvr>
                                      <p:to>
                                        <a:srgbClr val="FF3399"/>
                                      </p:to>
                                    </p:animClr>
                                    <p:animClr clrSpc="rgb" dir="cw">
                                      <p:cBhvr>
                                        <p:cTn id="500" dur="250" autoRev="1" fill="remove"/>
                                        <p:tgtEl>
                                          <p:spTgt spid="66"/>
                                        </p:tgtEl>
                                        <p:attrNameLst>
                                          <p:attrName>fillcolor</p:attrName>
                                        </p:attrNameLst>
                                      </p:cBhvr>
                                      <p:to>
                                        <a:srgbClr val="FF3399"/>
                                      </p:to>
                                    </p:animClr>
                                    <p:set>
                                      <p:cBhvr>
                                        <p:cTn id="501" dur="250" autoRev="1" fill="remove"/>
                                        <p:tgtEl>
                                          <p:spTgt spid="66"/>
                                        </p:tgtEl>
                                        <p:attrNameLst>
                                          <p:attrName>fill.type</p:attrName>
                                        </p:attrNameLst>
                                      </p:cBhvr>
                                      <p:to>
                                        <p:strVal val="solid"/>
                                      </p:to>
                                    </p:set>
                                    <p:set>
                                      <p:cBhvr>
                                        <p:cTn id="502" dur="250" autoRev="1" fill="remove"/>
                                        <p:tgtEl>
                                          <p:spTgt spid="66"/>
                                        </p:tgtEl>
                                        <p:attrNameLst>
                                          <p:attrName>fill.on</p:attrName>
                                        </p:attrNameLst>
                                      </p:cBhvr>
                                      <p:to>
                                        <p:strVal val="true"/>
                                      </p:to>
                                    </p:set>
                                  </p:childTnLst>
                                  <p:subTnLst>
                                    <p:audio>
                                      <p:cMediaNode>
                                        <p:cTn display="0" masterRel="sameClick">
                                          <p:stCondLst>
                                            <p:cond evt="begin" delay="0">
                                              <p:tn val="49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6"/>
                  </p:tgtEl>
                </p:cond>
              </p:nextCondLst>
            </p:seq>
            <p:seq concurrent="1" nextAc="seek">
              <p:cTn id="503" restart="whenNotActive" fill="hold" evtFilter="cancelBubble" nodeType="interactiveSeq">
                <p:stCondLst>
                  <p:cond evt="onClick" delay="0">
                    <p:tgtEl>
                      <p:spTgt spid="67"/>
                    </p:tgtEl>
                  </p:cond>
                </p:stCondLst>
                <p:endSync evt="end" delay="0">
                  <p:rtn val="all"/>
                </p:endSync>
                <p:childTnLst>
                  <p:par>
                    <p:cTn id="504" fill="hold">
                      <p:stCondLst>
                        <p:cond delay="0"/>
                      </p:stCondLst>
                      <p:childTnLst>
                        <p:par>
                          <p:cTn id="505" fill="hold">
                            <p:stCondLst>
                              <p:cond delay="0"/>
                            </p:stCondLst>
                            <p:childTnLst>
                              <p:par>
                                <p:cTn id="50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07" dur="250" autoRev="1" fill="remove"/>
                                        <p:tgtEl>
                                          <p:spTgt spid="67"/>
                                        </p:tgtEl>
                                        <p:attrNameLst>
                                          <p:attrName>style.color</p:attrName>
                                        </p:attrNameLst>
                                      </p:cBhvr>
                                      <p:to>
                                        <a:srgbClr val="FF3399"/>
                                      </p:to>
                                    </p:animClr>
                                    <p:animClr clrSpc="rgb" dir="cw">
                                      <p:cBhvr>
                                        <p:cTn id="508" dur="250" autoRev="1" fill="remove"/>
                                        <p:tgtEl>
                                          <p:spTgt spid="67"/>
                                        </p:tgtEl>
                                        <p:attrNameLst>
                                          <p:attrName>fillcolor</p:attrName>
                                        </p:attrNameLst>
                                      </p:cBhvr>
                                      <p:to>
                                        <a:srgbClr val="FF3399"/>
                                      </p:to>
                                    </p:animClr>
                                    <p:set>
                                      <p:cBhvr>
                                        <p:cTn id="509" dur="250" autoRev="1" fill="remove"/>
                                        <p:tgtEl>
                                          <p:spTgt spid="67"/>
                                        </p:tgtEl>
                                        <p:attrNameLst>
                                          <p:attrName>fill.type</p:attrName>
                                        </p:attrNameLst>
                                      </p:cBhvr>
                                      <p:to>
                                        <p:strVal val="solid"/>
                                      </p:to>
                                    </p:set>
                                    <p:set>
                                      <p:cBhvr>
                                        <p:cTn id="510" dur="250" autoRev="1" fill="remove"/>
                                        <p:tgtEl>
                                          <p:spTgt spid="67"/>
                                        </p:tgtEl>
                                        <p:attrNameLst>
                                          <p:attrName>fill.on</p:attrName>
                                        </p:attrNameLst>
                                      </p:cBhvr>
                                      <p:to>
                                        <p:strVal val="true"/>
                                      </p:to>
                                    </p:set>
                                  </p:childTnLst>
                                  <p:subTnLst>
                                    <p:audio>
                                      <p:cMediaNode>
                                        <p:cTn display="0" masterRel="sameClick">
                                          <p:stCondLst>
                                            <p:cond evt="begin" delay="0">
                                              <p:tn val="50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7"/>
                  </p:tgtEl>
                </p:cond>
              </p:nextCondLst>
            </p:seq>
            <p:seq concurrent="1" nextAc="seek">
              <p:cTn id="511" restart="whenNotActive" fill="hold" evtFilter="cancelBubble" nodeType="interactiveSeq">
                <p:stCondLst>
                  <p:cond evt="onClick" delay="0">
                    <p:tgtEl>
                      <p:spTgt spid="68"/>
                    </p:tgtEl>
                  </p:cond>
                </p:stCondLst>
                <p:endSync evt="end" delay="0">
                  <p:rtn val="all"/>
                </p:endSync>
                <p:childTnLst>
                  <p:par>
                    <p:cTn id="512" fill="hold">
                      <p:stCondLst>
                        <p:cond delay="0"/>
                      </p:stCondLst>
                      <p:childTnLst>
                        <p:par>
                          <p:cTn id="513" fill="hold">
                            <p:stCondLst>
                              <p:cond delay="0"/>
                            </p:stCondLst>
                            <p:childTnLst>
                              <p:par>
                                <p:cTn id="51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5" dur="250" autoRev="1" fill="remove"/>
                                        <p:tgtEl>
                                          <p:spTgt spid="68"/>
                                        </p:tgtEl>
                                        <p:attrNameLst>
                                          <p:attrName>style.color</p:attrName>
                                        </p:attrNameLst>
                                      </p:cBhvr>
                                      <p:to>
                                        <a:srgbClr val="FF3399"/>
                                      </p:to>
                                    </p:animClr>
                                    <p:animClr clrSpc="rgb" dir="cw">
                                      <p:cBhvr>
                                        <p:cTn id="516" dur="250" autoRev="1" fill="remove"/>
                                        <p:tgtEl>
                                          <p:spTgt spid="68"/>
                                        </p:tgtEl>
                                        <p:attrNameLst>
                                          <p:attrName>fillcolor</p:attrName>
                                        </p:attrNameLst>
                                      </p:cBhvr>
                                      <p:to>
                                        <a:srgbClr val="FF3399"/>
                                      </p:to>
                                    </p:animClr>
                                    <p:set>
                                      <p:cBhvr>
                                        <p:cTn id="517" dur="250" autoRev="1" fill="remove"/>
                                        <p:tgtEl>
                                          <p:spTgt spid="68"/>
                                        </p:tgtEl>
                                        <p:attrNameLst>
                                          <p:attrName>fill.type</p:attrName>
                                        </p:attrNameLst>
                                      </p:cBhvr>
                                      <p:to>
                                        <p:strVal val="solid"/>
                                      </p:to>
                                    </p:set>
                                    <p:set>
                                      <p:cBhvr>
                                        <p:cTn id="518" dur="250" autoRev="1" fill="remove"/>
                                        <p:tgtEl>
                                          <p:spTgt spid="68"/>
                                        </p:tgtEl>
                                        <p:attrNameLst>
                                          <p:attrName>fill.on</p:attrName>
                                        </p:attrNameLst>
                                      </p:cBhvr>
                                      <p:to>
                                        <p:strVal val="true"/>
                                      </p:to>
                                    </p:set>
                                  </p:childTnLst>
                                  <p:subTnLst>
                                    <p:audio>
                                      <p:cMediaNode>
                                        <p:cTn display="0" masterRel="sameClick">
                                          <p:stCondLst>
                                            <p:cond evt="begin" delay="0">
                                              <p:tn val="51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8"/>
                  </p:tgtEl>
                </p:cond>
              </p:nextCondLst>
            </p:seq>
            <p:seq concurrent="1" nextAc="seek">
              <p:cTn id="519" restart="whenNotActive" fill="hold" evtFilter="cancelBubble" nodeType="interactiveSeq">
                <p:stCondLst>
                  <p:cond evt="onClick" delay="0">
                    <p:tgtEl>
                      <p:spTgt spid="69"/>
                    </p:tgtEl>
                  </p:cond>
                </p:stCondLst>
                <p:endSync evt="end" delay="0">
                  <p:rtn val="all"/>
                </p:endSync>
                <p:childTnLst>
                  <p:par>
                    <p:cTn id="520" fill="hold">
                      <p:stCondLst>
                        <p:cond delay="0"/>
                      </p:stCondLst>
                      <p:childTnLst>
                        <p:par>
                          <p:cTn id="521" fill="hold">
                            <p:stCondLst>
                              <p:cond delay="0"/>
                            </p:stCondLst>
                            <p:childTnLst>
                              <p:par>
                                <p:cTn id="52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23" dur="250" autoRev="1" fill="remove"/>
                                        <p:tgtEl>
                                          <p:spTgt spid="69"/>
                                        </p:tgtEl>
                                        <p:attrNameLst>
                                          <p:attrName>style.color</p:attrName>
                                        </p:attrNameLst>
                                      </p:cBhvr>
                                      <p:to>
                                        <a:srgbClr val="FF3399"/>
                                      </p:to>
                                    </p:animClr>
                                    <p:animClr clrSpc="rgb" dir="cw">
                                      <p:cBhvr>
                                        <p:cTn id="524" dur="250" autoRev="1" fill="remove"/>
                                        <p:tgtEl>
                                          <p:spTgt spid="69"/>
                                        </p:tgtEl>
                                        <p:attrNameLst>
                                          <p:attrName>fillcolor</p:attrName>
                                        </p:attrNameLst>
                                      </p:cBhvr>
                                      <p:to>
                                        <a:srgbClr val="FF3399"/>
                                      </p:to>
                                    </p:animClr>
                                    <p:set>
                                      <p:cBhvr>
                                        <p:cTn id="525" dur="250" autoRev="1" fill="remove"/>
                                        <p:tgtEl>
                                          <p:spTgt spid="69"/>
                                        </p:tgtEl>
                                        <p:attrNameLst>
                                          <p:attrName>fill.type</p:attrName>
                                        </p:attrNameLst>
                                      </p:cBhvr>
                                      <p:to>
                                        <p:strVal val="solid"/>
                                      </p:to>
                                    </p:set>
                                    <p:set>
                                      <p:cBhvr>
                                        <p:cTn id="526" dur="250" autoRev="1" fill="remove"/>
                                        <p:tgtEl>
                                          <p:spTgt spid="69"/>
                                        </p:tgtEl>
                                        <p:attrNameLst>
                                          <p:attrName>fill.on</p:attrName>
                                        </p:attrNameLst>
                                      </p:cBhvr>
                                      <p:to>
                                        <p:strVal val="true"/>
                                      </p:to>
                                    </p:set>
                                  </p:childTnLst>
                                  <p:subTnLst>
                                    <p:audio>
                                      <p:cMediaNode>
                                        <p:cTn display="0" masterRel="sameClick">
                                          <p:stCondLst>
                                            <p:cond evt="begin" delay="0">
                                              <p:tn val="52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9"/>
                  </p:tgtEl>
                </p:cond>
              </p:nextCondLst>
            </p:seq>
            <p:seq concurrent="1" nextAc="seek">
              <p:cTn id="527" restart="whenNotActive" fill="hold" evtFilter="cancelBubble" nodeType="interactiveSeq">
                <p:stCondLst>
                  <p:cond evt="onClick" delay="0">
                    <p:tgtEl>
                      <p:spTgt spid="70"/>
                    </p:tgtEl>
                  </p:cond>
                </p:stCondLst>
                <p:endSync evt="end" delay="0">
                  <p:rtn val="all"/>
                </p:endSync>
                <p:childTnLst>
                  <p:par>
                    <p:cTn id="528" fill="hold">
                      <p:stCondLst>
                        <p:cond delay="0"/>
                      </p:stCondLst>
                      <p:childTnLst>
                        <p:par>
                          <p:cTn id="529" fill="hold">
                            <p:stCondLst>
                              <p:cond delay="0"/>
                            </p:stCondLst>
                            <p:childTnLst>
                              <p:par>
                                <p:cTn id="53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1" dur="250" autoRev="1" fill="remove"/>
                                        <p:tgtEl>
                                          <p:spTgt spid="70"/>
                                        </p:tgtEl>
                                        <p:attrNameLst>
                                          <p:attrName>style.color</p:attrName>
                                        </p:attrNameLst>
                                      </p:cBhvr>
                                      <p:to>
                                        <a:srgbClr val="FF3399"/>
                                      </p:to>
                                    </p:animClr>
                                    <p:animClr clrSpc="rgb" dir="cw">
                                      <p:cBhvr>
                                        <p:cTn id="532" dur="250" autoRev="1" fill="remove"/>
                                        <p:tgtEl>
                                          <p:spTgt spid="70"/>
                                        </p:tgtEl>
                                        <p:attrNameLst>
                                          <p:attrName>fillcolor</p:attrName>
                                        </p:attrNameLst>
                                      </p:cBhvr>
                                      <p:to>
                                        <a:srgbClr val="FF3399"/>
                                      </p:to>
                                    </p:animClr>
                                    <p:set>
                                      <p:cBhvr>
                                        <p:cTn id="533" dur="250" autoRev="1" fill="remove"/>
                                        <p:tgtEl>
                                          <p:spTgt spid="70"/>
                                        </p:tgtEl>
                                        <p:attrNameLst>
                                          <p:attrName>fill.type</p:attrName>
                                        </p:attrNameLst>
                                      </p:cBhvr>
                                      <p:to>
                                        <p:strVal val="solid"/>
                                      </p:to>
                                    </p:set>
                                    <p:set>
                                      <p:cBhvr>
                                        <p:cTn id="534" dur="250" autoRev="1" fill="remove"/>
                                        <p:tgtEl>
                                          <p:spTgt spid="70"/>
                                        </p:tgtEl>
                                        <p:attrNameLst>
                                          <p:attrName>fill.on</p:attrName>
                                        </p:attrNameLst>
                                      </p:cBhvr>
                                      <p:to>
                                        <p:strVal val="true"/>
                                      </p:to>
                                    </p:set>
                                  </p:childTnLst>
                                  <p:subTnLst>
                                    <p:audio>
                                      <p:cMediaNode>
                                        <p:cTn display="0" masterRel="sameClick">
                                          <p:stCondLst>
                                            <p:cond evt="begin" delay="0">
                                              <p:tn val="53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0"/>
                  </p:tgtEl>
                </p:cond>
              </p:nextCondLst>
            </p:seq>
            <p:seq concurrent="1" nextAc="seek">
              <p:cTn id="535" restart="whenNotActive" fill="hold" evtFilter="cancelBubble" nodeType="interactiveSeq">
                <p:stCondLst>
                  <p:cond evt="onClick" delay="0">
                    <p:tgtEl>
                      <p:spTgt spid="71"/>
                    </p:tgtEl>
                  </p:cond>
                </p:stCondLst>
                <p:endSync evt="end" delay="0">
                  <p:rtn val="all"/>
                </p:endSync>
                <p:childTnLst>
                  <p:par>
                    <p:cTn id="536" fill="hold">
                      <p:stCondLst>
                        <p:cond delay="0"/>
                      </p:stCondLst>
                      <p:childTnLst>
                        <p:par>
                          <p:cTn id="537" fill="hold">
                            <p:stCondLst>
                              <p:cond delay="0"/>
                            </p:stCondLst>
                            <p:childTnLst>
                              <p:par>
                                <p:cTn id="53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9" dur="250" autoRev="1" fill="remove"/>
                                        <p:tgtEl>
                                          <p:spTgt spid="71"/>
                                        </p:tgtEl>
                                        <p:attrNameLst>
                                          <p:attrName>style.color</p:attrName>
                                        </p:attrNameLst>
                                      </p:cBhvr>
                                      <p:to>
                                        <a:srgbClr val="FF3399"/>
                                      </p:to>
                                    </p:animClr>
                                    <p:animClr clrSpc="rgb" dir="cw">
                                      <p:cBhvr>
                                        <p:cTn id="540" dur="250" autoRev="1" fill="remove"/>
                                        <p:tgtEl>
                                          <p:spTgt spid="71"/>
                                        </p:tgtEl>
                                        <p:attrNameLst>
                                          <p:attrName>fillcolor</p:attrName>
                                        </p:attrNameLst>
                                      </p:cBhvr>
                                      <p:to>
                                        <a:srgbClr val="FF3399"/>
                                      </p:to>
                                    </p:animClr>
                                    <p:set>
                                      <p:cBhvr>
                                        <p:cTn id="541" dur="250" autoRev="1" fill="remove"/>
                                        <p:tgtEl>
                                          <p:spTgt spid="71"/>
                                        </p:tgtEl>
                                        <p:attrNameLst>
                                          <p:attrName>fill.type</p:attrName>
                                        </p:attrNameLst>
                                      </p:cBhvr>
                                      <p:to>
                                        <p:strVal val="solid"/>
                                      </p:to>
                                    </p:set>
                                    <p:set>
                                      <p:cBhvr>
                                        <p:cTn id="542" dur="250" autoRev="1" fill="remove"/>
                                        <p:tgtEl>
                                          <p:spTgt spid="71"/>
                                        </p:tgtEl>
                                        <p:attrNameLst>
                                          <p:attrName>fill.on</p:attrName>
                                        </p:attrNameLst>
                                      </p:cBhvr>
                                      <p:to>
                                        <p:strVal val="true"/>
                                      </p:to>
                                    </p:set>
                                  </p:childTnLst>
                                  <p:subTnLst>
                                    <p:audio>
                                      <p:cMediaNode>
                                        <p:cTn display="0" masterRel="sameClick">
                                          <p:stCondLst>
                                            <p:cond evt="begin" delay="0">
                                              <p:tn val="53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1"/>
                  </p:tgtEl>
                </p:cond>
              </p:nextCondLst>
            </p:seq>
            <p:seq concurrent="1" nextAc="seek">
              <p:cTn id="543" restart="whenNotActive" fill="hold" evtFilter="cancelBubble" nodeType="interactiveSeq">
                <p:stCondLst>
                  <p:cond evt="onClick" delay="0">
                    <p:tgtEl>
                      <p:spTgt spid="72"/>
                    </p:tgtEl>
                  </p:cond>
                </p:stCondLst>
                <p:endSync evt="end" delay="0">
                  <p:rtn val="all"/>
                </p:endSync>
                <p:childTnLst>
                  <p:par>
                    <p:cTn id="544" fill="hold">
                      <p:stCondLst>
                        <p:cond delay="0"/>
                      </p:stCondLst>
                      <p:childTnLst>
                        <p:par>
                          <p:cTn id="545" fill="hold">
                            <p:stCondLst>
                              <p:cond delay="0"/>
                            </p:stCondLst>
                            <p:childTnLst>
                              <p:par>
                                <p:cTn id="54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7" dur="250" autoRev="1" fill="remove"/>
                                        <p:tgtEl>
                                          <p:spTgt spid="72"/>
                                        </p:tgtEl>
                                        <p:attrNameLst>
                                          <p:attrName>style.color</p:attrName>
                                        </p:attrNameLst>
                                      </p:cBhvr>
                                      <p:to>
                                        <a:srgbClr val="FF3399"/>
                                      </p:to>
                                    </p:animClr>
                                    <p:animClr clrSpc="rgb" dir="cw">
                                      <p:cBhvr>
                                        <p:cTn id="548" dur="250" autoRev="1" fill="remove"/>
                                        <p:tgtEl>
                                          <p:spTgt spid="72"/>
                                        </p:tgtEl>
                                        <p:attrNameLst>
                                          <p:attrName>fillcolor</p:attrName>
                                        </p:attrNameLst>
                                      </p:cBhvr>
                                      <p:to>
                                        <a:srgbClr val="FF3399"/>
                                      </p:to>
                                    </p:animClr>
                                    <p:set>
                                      <p:cBhvr>
                                        <p:cTn id="549" dur="250" autoRev="1" fill="remove"/>
                                        <p:tgtEl>
                                          <p:spTgt spid="72"/>
                                        </p:tgtEl>
                                        <p:attrNameLst>
                                          <p:attrName>fill.type</p:attrName>
                                        </p:attrNameLst>
                                      </p:cBhvr>
                                      <p:to>
                                        <p:strVal val="solid"/>
                                      </p:to>
                                    </p:set>
                                    <p:set>
                                      <p:cBhvr>
                                        <p:cTn id="550" dur="250" autoRev="1" fill="remove"/>
                                        <p:tgtEl>
                                          <p:spTgt spid="72"/>
                                        </p:tgtEl>
                                        <p:attrNameLst>
                                          <p:attrName>fill.on</p:attrName>
                                        </p:attrNameLst>
                                      </p:cBhvr>
                                      <p:to>
                                        <p:strVal val="true"/>
                                      </p:to>
                                    </p:set>
                                  </p:childTnLst>
                                  <p:subTnLst>
                                    <p:audio>
                                      <p:cMediaNode>
                                        <p:cTn display="0" masterRel="sameClick">
                                          <p:stCondLst>
                                            <p:cond evt="begin" delay="0">
                                              <p:tn val="54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2"/>
                  </p:tgtEl>
                </p:cond>
              </p:nextCondLst>
            </p:seq>
            <p:seq concurrent="1" nextAc="seek">
              <p:cTn id="551" restart="whenNotActive" fill="hold" evtFilter="cancelBubble" nodeType="interactiveSeq">
                <p:stCondLst>
                  <p:cond evt="onClick" delay="0">
                    <p:tgtEl>
                      <p:spTgt spid="73"/>
                    </p:tgtEl>
                  </p:cond>
                </p:stCondLst>
                <p:endSync evt="end" delay="0">
                  <p:rtn val="all"/>
                </p:endSync>
                <p:childTnLst>
                  <p:par>
                    <p:cTn id="552" fill="hold">
                      <p:stCondLst>
                        <p:cond delay="0"/>
                      </p:stCondLst>
                      <p:childTnLst>
                        <p:par>
                          <p:cTn id="553" fill="hold">
                            <p:stCondLst>
                              <p:cond delay="0"/>
                            </p:stCondLst>
                            <p:childTnLst>
                              <p:par>
                                <p:cTn id="55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5" dur="250" autoRev="1" fill="remove"/>
                                        <p:tgtEl>
                                          <p:spTgt spid="73"/>
                                        </p:tgtEl>
                                        <p:attrNameLst>
                                          <p:attrName>style.color</p:attrName>
                                        </p:attrNameLst>
                                      </p:cBhvr>
                                      <p:to>
                                        <a:srgbClr val="FF3399"/>
                                      </p:to>
                                    </p:animClr>
                                    <p:animClr clrSpc="rgb" dir="cw">
                                      <p:cBhvr>
                                        <p:cTn id="556" dur="250" autoRev="1" fill="remove"/>
                                        <p:tgtEl>
                                          <p:spTgt spid="73"/>
                                        </p:tgtEl>
                                        <p:attrNameLst>
                                          <p:attrName>fillcolor</p:attrName>
                                        </p:attrNameLst>
                                      </p:cBhvr>
                                      <p:to>
                                        <a:srgbClr val="FF3399"/>
                                      </p:to>
                                    </p:animClr>
                                    <p:set>
                                      <p:cBhvr>
                                        <p:cTn id="557" dur="250" autoRev="1" fill="remove"/>
                                        <p:tgtEl>
                                          <p:spTgt spid="73"/>
                                        </p:tgtEl>
                                        <p:attrNameLst>
                                          <p:attrName>fill.type</p:attrName>
                                        </p:attrNameLst>
                                      </p:cBhvr>
                                      <p:to>
                                        <p:strVal val="solid"/>
                                      </p:to>
                                    </p:set>
                                    <p:set>
                                      <p:cBhvr>
                                        <p:cTn id="558" dur="250" autoRev="1" fill="remove"/>
                                        <p:tgtEl>
                                          <p:spTgt spid="73"/>
                                        </p:tgtEl>
                                        <p:attrNameLst>
                                          <p:attrName>fill.on</p:attrName>
                                        </p:attrNameLst>
                                      </p:cBhvr>
                                      <p:to>
                                        <p:strVal val="true"/>
                                      </p:to>
                                    </p:set>
                                  </p:childTnLst>
                                  <p:subTnLst>
                                    <p:audio>
                                      <p:cMediaNode>
                                        <p:cTn display="0" masterRel="sameClick">
                                          <p:stCondLst>
                                            <p:cond evt="begin" delay="0">
                                              <p:tn val="55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3"/>
                  </p:tgtEl>
                </p:cond>
              </p:nextCondLst>
            </p:seq>
            <p:seq concurrent="1" nextAc="seek">
              <p:cTn id="559" restart="whenNotActive" fill="hold" evtFilter="cancelBubble" nodeType="interactiveSeq">
                <p:stCondLst>
                  <p:cond evt="onClick" delay="0">
                    <p:tgtEl>
                      <p:spTgt spid="74"/>
                    </p:tgtEl>
                  </p:cond>
                </p:stCondLst>
                <p:endSync evt="end" delay="0">
                  <p:rtn val="all"/>
                </p:endSync>
                <p:childTnLst>
                  <p:par>
                    <p:cTn id="560" fill="hold">
                      <p:stCondLst>
                        <p:cond delay="0"/>
                      </p:stCondLst>
                      <p:childTnLst>
                        <p:par>
                          <p:cTn id="561" fill="hold">
                            <p:stCondLst>
                              <p:cond delay="0"/>
                            </p:stCondLst>
                            <p:childTnLst>
                              <p:par>
                                <p:cTn id="56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63" dur="250" autoRev="1" fill="remove"/>
                                        <p:tgtEl>
                                          <p:spTgt spid="74"/>
                                        </p:tgtEl>
                                        <p:attrNameLst>
                                          <p:attrName>style.color</p:attrName>
                                        </p:attrNameLst>
                                      </p:cBhvr>
                                      <p:to>
                                        <a:srgbClr val="FF3399"/>
                                      </p:to>
                                    </p:animClr>
                                    <p:animClr clrSpc="rgb" dir="cw">
                                      <p:cBhvr>
                                        <p:cTn id="564" dur="250" autoRev="1" fill="remove"/>
                                        <p:tgtEl>
                                          <p:spTgt spid="74"/>
                                        </p:tgtEl>
                                        <p:attrNameLst>
                                          <p:attrName>fillcolor</p:attrName>
                                        </p:attrNameLst>
                                      </p:cBhvr>
                                      <p:to>
                                        <a:srgbClr val="FF3399"/>
                                      </p:to>
                                    </p:animClr>
                                    <p:set>
                                      <p:cBhvr>
                                        <p:cTn id="565" dur="250" autoRev="1" fill="remove"/>
                                        <p:tgtEl>
                                          <p:spTgt spid="74"/>
                                        </p:tgtEl>
                                        <p:attrNameLst>
                                          <p:attrName>fill.type</p:attrName>
                                        </p:attrNameLst>
                                      </p:cBhvr>
                                      <p:to>
                                        <p:strVal val="solid"/>
                                      </p:to>
                                    </p:set>
                                    <p:set>
                                      <p:cBhvr>
                                        <p:cTn id="566" dur="250" autoRev="1" fill="remove"/>
                                        <p:tgtEl>
                                          <p:spTgt spid="74"/>
                                        </p:tgtEl>
                                        <p:attrNameLst>
                                          <p:attrName>fill.on</p:attrName>
                                        </p:attrNameLst>
                                      </p:cBhvr>
                                      <p:to>
                                        <p:strVal val="true"/>
                                      </p:to>
                                    </p:set>
                                  </p:childTnLst>
                                  <p:subTnLst>
                                    <p:audio>
                                      <p:cMediaNode>
                                        <p:cTn display="0" masterRel="sameClick">
                                          <p:stCondLst>
                                            <p:cond evt="begin" delay="0">
                                              <p:tn val="56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4"/>
                  </p:tgtEl>
                </p:cond>
              </p:nextCondLst>
            </p:seq>
            <p:seq concurrent="1" nextAc="seek">
              <p:cTn id="567" restart="whenNotActive" fill="hold" evtFilter="cancelBubble" nodeType="interactiveSeq">
                <p:stCondLst>
                  <p:cond evt="onClick" delay="0">
                    <p:tgtEl>
                      <p:spTgt spid="75"/>
                    </p:tgtEl>
                  </p:cond>
                </p:stCondLst>
                <p:endSync evt="end" delay="0">
                  <p:rtn val="all"/>
                </p:endSync>
                <p:childTnLst>
                  <p:par>
                    <p:cTn id="568" fill="hold">
                      <p:stCondLst>
                        <p:cond delay="0"/>
                      </p:stCondLst>
                      <p:childTnLst>
                        <p:par>
                          <p:cTn id="569" fill="hold">
                            <p:stCondLst>
                              <p:cond delay="0"/>
                            </p:stCondLst>
                            <p:childTnLst>
                              <p:par>
                                <p:cTn id="57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1" dur="250" autoRev="1" fill="remove"/>
                                        <p:tgtEl>
                                          <p:spTgt spid="75"/>
                                        </p:tgtEl>
                                        <p:attrNameLst>
                                          <p:attrName>style.color</p:attrName>
                                        </p:attrNameLst>
                                      </p:cBhvr>
                                      <p:to>
                                        <a:srgbClr val="FF3399"/>
                                      </p:to>
                                    </p:animClr>
                                    <p:animClr clrSpc="rgb" dir="cw">
                                      <p:cBhvr>
                                        <p:cTn id="572" dur="250" autoRev="1" fill="remove"/>
                                        <p:tgtEl>
                                          <p:spTgt spid="75"/>
                                        </p:tgtEl>
                                        <p:attrNameLst>
                                          <p:attrName>fillcolor</p:attrName>
                                        </p:attrNameLst>
                                      </p:cBhvr>
                                      <p:to>
                                        <a:srgbClr val="FF3399"/>
                                      </p:to>
                                    </p:animClr>
                                    <p:set>
                                      <p:cBhvr>
                                        <p:cTn id="573" dur="250" autoRev="1" fill="remove"/>
                                        <p:tgtEl>
                                          <p:spTgt spid="75"/>
                                        </p:tgtEl>
                                        <p:attrNameLst>
                                          <p:attrName>fill.type</p:attrName>
                                        </p:attrNameLst>
                                      </p:cBhvr>
                                      <p:to>
                                        <p:strVal val="solid"/>
                                      </p:to>
                                    </p:set>
                                    <p:set>
                                      <p:cBhvr>
                                        <p:cTn id="574" dur="250" autoRev="1" fill="remove"/>
                                        <p:tgtEl>
                                          <p:spTgt spid="75"/>
                                        </p:tgtEl>
                                        <p:attrNameLst>
                                          <p:attrName>fill.on</p:attrName>
                                        </p:attrNameLst>
                                      </p:cBhvr>
                                      <p:to>
                                        <p:strVal val="true"/>
                                      </p:to>
                                    </p:set>
                                  </p:childTnLst>
                                  <p:subTnLst>
                                    <p:audio>
                                      <p:cMediaNode>
                                        <p:cTn display="0" masterRel="sameClick">
                                          <p:stCondLst>
                                            <p:cond evt="begin" delay="0">
                                              <p:tn val="57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5"/>
                  </p:tgtEl>
                </p:cond>
              </p:nextCondLst>
            </p:seq>
            <p:seq concurrent="1" nextAc="seek">
              <p:cTn id="575" restart="whenNotActive" fill="hold" evtFilter="cancelBubble" nodeType="interactiveSeq">
                <p:stCondLst>
                  <p:cond evt="onClick" delay="0">
                    <p:tgtEl>
                      <p:spTgt spid="76"/>
                    </p:tgtEl>
                  </p:cond>
                </p:stCondLst>
                <p:endSync evt="end" delay="0">
                  <p:rtn val="all"/>
                </p:endSync>
                <p:childTnLst>
                  <p:par>
                    <p:cTn id="576" fill="hold">
                      <p:stCondLst>
                        <p:cond delay="0"/>
                      </p:stCondLst>
                      <p:childTnLst>
                        <p:par>
                          <p:cTn id="577" fill="hold">
                            <p:stCondLst>
                              <p:cond delay="0"/>
                            </p:stCondLst>
                            <p:childTnLst>
                              <p:par>
                                <p:cTn id="57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9" dur="250" autoRev="1" fill="remove"/>
                                        <p:tgtEl>
                                          <p:spTgt spid="76"/>
                                        </p:tgtEl>
                                        <p:attrNameLst>
                                          <p:attrName>style.color</p:attrName>
                                        </p:attrNameLst>
                                      </p:cBhvr>
                                      <p:to>
                                        <a:srgbClr val="FF3399"/>
                                      </p:to>
                                    </p:animClr>
                                    <p:animClr clrSpc="rgb" dir="cw">
                                      <p:cBhvr>
                                        <p:cTn id="580" dur="250" autoRev="1" fill="remove"/>
                                        <p:tgtEl>
                                          <p:spTgt spid="76"/>
                                        </p:tgtEl>
                                        <p:attrNameLst>
                                          <p:attrName>fillcolor</p:attrName>
                                        </p:attrNameLst>
                                      </p:cBhvr>
                                      <p:to>
                                        <a:srgbClr val="FF3399"/>
                                      </p:to>
                                    </p:animClr>
                                    <p:set>
                                      <p:cBhvr>
                                        <p:cTn id="581" dur="250" autoRev="1" fill="remove"/>
                                        <p:tgtEl>
                                          <p:spTgt spid="76"/>
                                        </p:tgtEl>
                                        <p:attrNameLst>
                                          <p:attrName>fill.type</p:attrName>
                                        </p:attrNameLst>
                                      </p:cBhvr>
                                      <p:to>
                                        <p:strVal val="solid"/>
                                      </p:to>
                                    </p:set>
                                    <p:set>
                                      <p:cBhvr>
                                        <p:cTn id="582" dur="250" autoRev="1" fill="remove"/>
                                        <p:tgtEl>
                                          <p:spTgt spid="76"/>
                                        </p:tgtEl>
                                        <p:attrNameLst>
                                          <p:attrName>fill.on</p:attrName>
                                        </p:attrNameLst>
                                      </p:cBhvr>
                                      <p:to>
                                        <p:strVal val="true"/>
                                      </p:to>
                                    </p:set>
                                  </p:childTnLst>
                                  <p:subTnLst>
                                    <p:audio>
                                      <p:cMediaNode>
                                        <p:cTn display="0" masterRel="sameClick">
                                          <p:stCondLst>
                                            <p:cond evt="begin" delay="0">
                                              <p:tn val="57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6"/>
                  </p:tgtEl>
                </p:cond>
              </p:nextCondLst>
            </p:seq>
            <p:seq concurrent="1" nextAc="seek">
              <p:cTn id="583" restart="whenNotActive" fill="hold" evtFilter="cancelBubble" nodeType="interactiveSeq">
                <p:stCondLst>
                  <p:cond evt="onClick" delay="0">
                    <p:tgtEl>
                      <p:spTgt spid="77"/>
                    </p:tgtEl>
                  </p:cond>
                </p:stCondLst>
                <p:endSync evt="end" delay="0">
                  <p:rtn val="all"/>
                </p:endSync>
                <p:childTnLst>
                  <p:par>
                    <p:cTn id="584" fill="hold">
                      <p:stCondLst>
                        <p:cond delay="0"/>
                      </p:stCondLst>
                      <p:childTnLst>
                        <p:par>
                          <p:cTn id="585" fill="hold">
                            <p:stCondLst>
                              <p:cond delay="0"/>
                            </p:stCondLst>
                            <p:childTnLst>
                              <p:par>
                                <p:cTn id="58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87" dur="250" autoRev="1" fill="remove"/>
                                        <p:tgtEl>
                                          <p:spTgt spid="77"/>
                                        </p:tgtEl>
                                        <p:attrNameLst>
                                          <p:attrName>style.color</p:attrName>
                                        </p:attrNameLst>
                                      </p:cBhvr>
                                      <p:to>
                                        <a:srgbClr val="FF3399"/>
                                      </p:to>
                                    </p:animClr>
                                    <p:animClr clrSpc="rgb" dir="cw">
                                      <p:cBhvr>
                                        <p:cTn id="588" dur="250" autoRev="1" fill="remove"/>
                                        <p:tgtEl>
                                          <p:spTgt spid="77"/>
                                        </p:tgtEl>
                                        <p:attrNameLst>
                                          <p:attrName>fillcolor</p:attrName>
                                        </p:attrNameLst>
                                      </p:cBhvr>
                                      <p:to>
                                        <a:srgbClr val="FF3399"/>
                                      </p:to>
                                    </p:animClr>
                                    <p:set>
                                      <p:cBhvr>
                                        <p:cTn id="589" dur="250" autoRev="1" fill="remove"/>
                                        <p:tgtEl>
                                          <p:spTgt spid="77"/>
                                        </p:tgtEl>
                                        <p:attrNameLst>
                                          <p:attrName>fill.type</p:attrName>
                                        </p:attrNameLst>
                                      </p:cBhvr>
                                      <p:to>
                                        <p:strVal val="solid"/>
                                      </p:to>
                                    </p:set>
                                    <p:set>
                                      <p:cBhvr>
                                        <p:cTn id="590" dur="250" autoRev="1" fill="remove"/>
                                        <p:tgtEl>
                                          <p:spTgt spid="77"/>
                                        </p:tgtEl>
                                        <p:attrNameLst>
                                          <p:attrName>fill.on</p:attrName>
                                        </p:attrNameLst>
                                      </p:cBhvr>
                                      <p:to>
                                        <p:strVal val="true"/>
                                      </p:to>
                                    </p:set>
                                  </p:childTnLst>
                                  <p:subTnLst>
                                    <p:audio>
                                      <p:cMediaNode>
                                        <p:cTn display="0" masterRel="sameClick">
                                          <p:stCondLst>
                                            <p:cond evt="begin" delay="0">
                                              <p:tn val="58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7"/>
                  </p:tgtEl>
                </p:cond>
              </p:nextCondLst>
            </p:seq>
            <p:seq concurrent="1" nextAc="seek">
              <p:cTn id="591" restart="whenNotActive" fill="hold" evtFilter="cancelBubble" nodeType="interactiveSeq">
                <p:stCondLst>
                  <p:cond evt="onClick" delay="0">
                    <p:tgtEl>
                      <p:spTgt spid="78"/>
                    </p:tgtEl>
                  </p:cond>
                </p:stCondLst>
                <p:endSync evt="end" delay="0">
                  <p:rtn val="all"/>
                </p:endSync>
                <p:childTnLst>
                  <p:par>
                    <p:cTn id="592" fill="hold">
                      <p:stCondLst>
                        <p:cond delay="0"/>
                      </p:stCondLst>
                      <p:childTnLst>
                        <p:par>
                          <p:cTn id="593" fill="hold">
                            <p:stCondLst>
                              <p:cond delay="0"/>
                            </p:stCondLst>
                            <p:childTnLst>
                              <p:par>
                                <p:cTn id="59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5" dur="250" autoRev="1" fill="remove"/>
                                        <p:tgtEl>
                                          <p:spTgt spid="78"/>
                                        </p:tgtEl>
                                        <p:attrNameLst>
                                          <p:attrName>style.color</p:attrName>
                                        </p:attrNameLst>
                                      </p:cBhvr>
                                      <p:to>
                                        <a:srgbClr val="FF3399"/>
                                      </p:to>
                                    </p:animClr>
                                    <p:animClr clrSpc="rgb" dir="cw">
                                      <p:cBhvr>
                                        <p:cTn id="596" dur="250" autoRev="1" fill="remove"/>
                                        <p:tgtEl>
                                          <p:spTgt spid="78"/>
                                        </p:tgtEl>
                                        <p:attrNameLst>
                                          <p:attrName>fillcolor</p:attrName>
                                        </p:attrNameLst>
                                      </p:cBhvr>
                                      <p:to>
                                        <a:srgbClr val="FF3399"/>
                                      </p:to>
                                    </p:animClr>
                                    <p:set>
                                      <p:cBhvr>
                                        <p:cTn id="597" dur="250" autoRev="1" fill="remove"/>
                                        <p:tgtEl>
                                          <p:spTgt spid="78"/>
                                        </p:tgtEl>
                                        <p:attrNameLst>
                                          <p:attrName>fill.type</p:attrName>
                                        </p:attrNameLst>
                                      </p:cBhvr>
                                      <p:to>
                                        <p:strVal val="solid"/>
                                      </p:to>
                                    </p:set>
                                    <p:set>
                                      <p:cBhvr>
                                        <p:cTn id="598" dur="250" autoRev="1" fill="remove"/>
                                        <p:tgtEl>
                                          <p:spTgt spid="78"/>
                                        </p:tgtEl>
                                        <p:attrNameLst>
                                          <p:attrName>fill.on</p:attrName>
                                        </p:attrNameLst>
                                      </p:cBhvr>
                                      <p:to>
                                        <p:strVal val="true"/>
                                      </p:to>
                                    </p:set>
                                  </p:childTnLst>
                                  <p:subTnLst>
                                    <p:audio>
                                      <p:cMediaNode>
                                        <p:cTn display="0" masterRel="sameClick">
                                          <p:stCondLst>
                                            <p:cond evt="begin" delay="0">
                                              <p:tn val="59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8"/>
                  </p:tgtEl>
                </p:cond>
              </p:nextCondLst>
            </p:seq>
            <p:seq concurrent="1" nextAc="seek">
              <p:cTn id="599" restart="whenNotActive" fill="hold" evtFilter="cancelBubble" nodeType="interactiveSeq">
                <p:stCondLst>
                  <p:cond evt="onClick" delay="0">
                    <p:tgtEl>
                      <p:spTgt spid="79"/>
                    </p:tgtEl>
                  </p:cond>
                </p:stCondLst>
                <p:endSync evt="end" delay="0">
                  <p:rtn val="all"/>
                </p:endSync>
                <p:childTnLst>
                  <p:par>
                    <p:cTn id="600" fill="hold">
                      <p:stCondLst>
                        <p:cond delay="0"/>
                      </p:stCondLst>
                      <p:childTnLst>
                        <p:par>
                          <p:cTn id="601" fill="hold">
                            <p:stCondLst>
                              <p:cond delay="0"/>
                            </p:stCondLst>
                            <p:childTnLst>
                              <p:par>
                                <p:cTn id="60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03" dur="250" autoRev="1" fill="remove"/>
                                        <p:tgtEl>
                                          <p:spTgt spid="79"/>
                                        </p:tgtEl>
                                        <p:attrNameLst>
                                          <p:attrName>style.color</p:attrName>
                                        </p:attrNameLst>
                                      </p:cBhvr>
                                      <p:to>
                                        <a:srgbClr val="FF3399"/>
                                      </p:to>
                                    </p:animClr>
                                    <p:animClr clrSpc="rgb" dir="cw">
                                      <p:cBhvr>
                                        <p:cTn id="604" dur="250" autoRev="1" fill="remove"/>
                                        <p:tgtEl>
                                          <p:spTgt spid="79"/>
                                        </p:tgtEl>
                                        <p:attrNameLst>
                                          <p:attrName>fillcolor</p:attrName>
                                        </p:attrNameLst>
                                      </p:cBhvr>
                                      <p:to>
                                        <a:srgbClr val="FF3399"/>
                                      </p:to>
                                    </p:animClr>
                                    <p:set>
                                      <p:cBhvr>
                                        <p:cTn id="605" dur="250" autoRev="1" fill="remove"/>
                                        <p:tgtEl>
                                          <p:spTgt spid="79"/>
                                        </p:tgtEl>
                                        <p:attrNameLst>
                                          <p:attrName>fill.type</p:attrName>
                                        </p:attrNameLst>
                                      </p:cBhvr>
                                      <p:to>
                                        <p:strVal val="solid"/>
                                      </p:to>
                                    </p:set>
                                    <p:set>
                                      <p:cBhvr>
                                        <p:cTn id="606" dur="250" autoRev="1" fill="remove"/>
                                        <p:tgtEl>
                                          <p:spTgt spid="79"/>
                                        </p:tgtEl>
                                        <p:attrNameLst>
                                          <p:attrName>fill.on</p:attrName>
                                        </p:attrNameLst>
                                      </p:cBhvr>
                                      <p:to>
                                        <p:strVal val="true"/>
                                      </p:to>
                                    </p:set>
                                  </p:childTnLst>
                                  <p:subTnLst>
                                    <p:audio>
                                      <p:cMediaNode>
                                        <p:cTn display="0" masterRel="sameClick">
                                          <p:stCondLst>
                                            <p:cond evt="begin" delay="0">
                                              <p:tn val="60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9"/>
                  </p:tgtEl>
                </p:cond>
              </p:nextCondLst>
            </p:seq>
            <p:seq concurrent="1" nextAc="seek">
              <p:cTn id="607" restart="whenNotActive" fill="hold" evtFilter="cancelBubble" nodeType="interactiveSeq">
                <p:stCondLst>
                  <p:cond evt="onClick" delay="0">
                    <p:tgtEl>
                      <p:spTgt spid="80"/>
                    </p:tgtEl>
                  </p:cond>
                </p:stCondLst>
                <p:endSync evt="end" delay="0">
                  <p:rtn val="all"/>
                </p:endSync>
                <p:childTnLst>
                  <p:par>
                    <p:cTn id="608" fill="hold">
                      <p:stCondLst>
                        <p:cond delay="0"/>
                      </p:stCondLst>
                      <p:childTnLst>
                        <p:par>
                          <p:cTn id="609" fill="hold">
                            <p:stCondLst>
                              <p:cond delay="0"/>
                            </p:stCondLst>
                            <p:childTnLst>
                              <p:par>
                                <p:cTn id="61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1" dur="250" autoRev="1" fill="remove"/>
                                        <p:tgtEl>
                                          <p:spTgt spid="80"/>
                                        </p:tgtEl>
                                        <p:attrNameLst>
                                          <p:attrName>style.color</p:attrName>
                                        </p:attrNameLst>
                                      </p:cBhvr>
                                      <p:to>
                                        <a:srgbClr val="FF3399"/>
                                      </p:to>
                                    </p:animClr>
                                    <p:animClr clrSpc="rgb" dir="cw">
                                      <p:cBhvr>
                                        <p:cTn id="612" dur="250" autoRev="1" fill="remove"/>
                                        <p:tgtEl>
                                          <p:spTgt spid="80"/>
                                        </p:tgtEl>
                                        <p:attrNameLst>
                                          <p:attrName>fillcolor</p:attrName>
                                        </p:attrNameLst>
                                      </p:cBhvr>
                                      <p:to>
                                        <a:srgbClr val="FF3399"/>
                                      </p:to>
                                    </p:animClr>
                                    <p:set>
                                      <p:cBhvr>
                                        <p:cTn id="613" dur="250" autoRev="1" fill="remove"/>
                                        <p:tgtEl>
                                          <p:spTgt spid="80"/>
                                        </p:tgtEl>
                                        <p:attrNameLst>
                                          <p:attrName>fill.type</p:attrName>
                                        </p:attrNameLst>
                                      </p:cBhvr>
                                      <p:to>
                                        <p:strVal val="solid"/>
                                      </p:to>
                                    </p:set>
                                    <p:set>
                                      <p:cBhvr>
                                        <p:cTn id="614" dur="250" autoRev="1" fill="remove"/>
                                        <p:tgtEl>
                                          <p:spTgt spid="80"/>
                                        </p:tgtEl>
                                        <p:attrNameLst>
                                          <p:attrName>fill.on</p:attrName>
                                        </p:attrNameLst>
                                      </p:cBhvr>
                                      <p:to>
                                        <p:strVal val="true"/>
                                      </p:to>
                                    </p:set>
                                  </p:childTnLst>
                                  <p:subTnLst>
                                    <p:audio>
                                      <p:cMediaNode>
                                        <p:cTn display="0" masterRel="sameClick">
                                          <p:stCondLst>
                                            <p:cond evt="begin" delay="0">
                                              <p:tn val="61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0"/>
                  </p:tgtEl>
                </p:cond>
              </p:nextCondLst>
            </p:seq>
            <p:seq concurrent="1" nextAc="seek">
              <p:cTn id="615" restart="whenNotActive" fill="hold" evtFilter="cancelBubble" nodeType="interactiveSeq">
                <p:stCondLst>
                  <p:cond evt="onClick" delay="0">
                    <p:tgtEl>
                      <p:spTgt spid="81"/>
                    </p:tgtEl>
                  </p:cond>
                </p:stCondLst>
                <p:endSync evt="end" delay="0">
                  <p:rtn val="all"/>
                </p:endSync>
                <p:childTnLst>
                  <p:par>
                    <p:cTn id="616" fill="hold">
                      <p:stCondLst>
                        <p:cond delay="0"/>
                      </p:stCondLst>
                      <p:childTnLst>
                        <p:par>
                          <p:cTn id="617" fill="hold">
                            <p:stCondLst>
                              <p:cond delay="0"/>
                            </p:stCondLst>
                            <p:childTnLst>
                              <p:par>
                                <p:cTn id="61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9" dur="250" autoRev="1" fill="remove"/>
                                        <p:tgtEl>
                                          <p:spTgt spid="81"/>
                                        </p:tgtEl>
                                        <p:attrNameLst>
                                          <p:attrName>style.color</p:attrName>
                                        </p:attrNameLst>
                                      </p:cBhvr>
                                      <p:to>
                                        <a:srgbClr val="FF3399"/>
                                      </p:to>
                                    </p:animClr>
                                    <p:animClr clrSpc="rgb" dir="cw">
                                      <p:cBhvr>
                                        <p:cTn id="620" dur="250" autoRev="1" fill="remove"/>
                                        <p:tgtEl>
                                          <p:spTgt spid="81"/>
                                        </p:tgtEl>
                                        <p:attrNameLst>
                                          <p:attrName>fillcolor</p:attrName>
                                        </p:attrNameLst>
                                      </p:cBhvr>
                                      <p:to>
                                        <a:srgbClr val="FF3399"/>
                                      </p:to>
                                    </p:animClr>
                                    <p:set>
                                      <p:cBhvr>
                                        <p:cTn id="621" dur="250" autoRev="1" fill="remove"/>
                                        <p:tgtEl>
                                          <p:spTgt spid="81"/>
                                        </p:tgtEl>
                                        <p:attrNameLst>
                                          <p:attrName>fill.type</p:attrName>
                                        </p:attrNameLst>
                                      </p:cBhvr>
                                      <p:to>
                                        <p:strVal val="solid"/>
                                      </p:to>
                                    </p:set>
                                    <p:set>
                                      <p:cBhvr>
                                        <p:cTn id="622" dur="250" autoRev="1" fill="remove"/>
                                        <p:tgtEl>
                                          <p:spTgt spid="81"/>
                                        </p:tgtEl>
                                        <p:attrNameLst>
                                          <p:attrName>fill.on</p:attrName>
                                        </p:attrNameLst>
                                      </p:cBhvr>
                                      <p:to>
                                        <p:strVal val="true"/>
                                      </p:to>
                                    </p:set>
                                  </p:childTnLst>
                                  <p:subTnLst>
                                    <p:audio>
                                      <p:cMediaNode>
                                        <p:cTn display="0" masterRel="sameClick">
                                          <p:stCondLst>
                                            <p:cond evt="begin" delay="0">
                                              <p:tn val="61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1"/>
                  </p:tgtEl>
                </p:cond>
              </p:nextCondLst>
            </p:seq>
            <p:seq concurrent="1" nextAc="seek">
              <p:cTn id="623" restart="whenNotActive" fill="hold" evtFilter="cancelBubble" nodeType="interactiveSeq">
                <p:stCondLst>
                  <p:cond evt="onClick" delay="0">
                    <p:tgtEl>
                      <p:spTgt spid="82"/>
                    </p:tgtEl>
                  </p:cond>
                </p:stCondLst>
                <p:endSync evt="end" delay="0">
                  <p:rtn val="all"/>
                </p:endSync>
                <p:childTnLst>
                  <p:par>
                    <p:cTn id="624" fill="hold">
                      <p:stCondLst>
                        <p:cond delay="0"/>
                      </p:stCondLst>
                      <p:childTnLst>
                        <p:par>
                          <p:cTn id="625" fill="hold">
                            <p:stCondLst>
                              <p:cond delay="0"/>
                            </p:stCondLst>
                            <p:childTnLst>
                              <p:par>
                                <p:cTn id="62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7" dur="250" autoRev="1" fill="remove"/>
                                        <p:tgtEl>
                                          <p:spTgt spid="82"/>
                                        </p:tgtEl>
                                        <p:attrNameLst>
                                          <p:attrName>style.color</p:attrName>
                                        </p:attrNameLst>
                                      </p:cBhvr>
                                      <p:to>
                                        <a:srgbClr val="FF3399"/>
                                      </p:to>
                                    </p:animClr>
                                    <p:animClr clrSpc="rgb" dir="cw">
                                      <p:cBhvr>
                                        <p:cTn id="628" dur="250" autoRev="1" fill="remove"/>
                                        <p:tgtEl>
                                          <p:spTgt spid="82"/>
                                        </p:tgtEl>
                                        <p:attrNameLst>
                                          <p:attrName>fillcolor</p:attrName>
                                        </p:attrNameLst>
                                      </p:cBhvr>
                                      <p:to>
                                        <a:srgbClr val="FF3399"/>
                                      </p:to>
                                    </p:animClr>
                                    <p:set>
                                      <p:cBhvr>
                                        <p:cTn id="629" dur="250" autoRev="1" fill="remove"/>
                                        <p:tgtEl>
                                          <p:spTgt spid="82"/>
                                        </p:tgtEl>
                                        <p:attrNameLst>
                                          <p:attrName>fill.type</p:attrName>
                                        </p:attrNameLst>
                                      </p:cBhvr>
                                      <p:to>
                                        <p:strVal val="solid"/>
                                      </p:to>
                                    </p:set>
                                    <p:set>
                                      <p:cBhvr>
                                        <p:cTn id="630" dur="250" autoRev="1" fill="remove"/>
                                        <p:tgtEl>
                                          <p:spTgt spid="82"/>
                                        </p:tgtEl>
                                        <p:attrNameLst>
                                          <p:attrName>fill.on</p:attrName>
                                        </p:attrNameLst>
                                      </p:cBhvr>
                                      <p:to>
                                        <p:strVal val="true"/>
                                      </p:to>
                                    </p:set>
                                  </p:childTnLst>
                                  <p:subTnLst>
                                    <p:audio>
                                      <p:cMediaNode>
                                        <p:cTn display="0" masterRel="sameClick">
                                          <p:stCondLst>
                                            <p:cond evt="begin" delay="0">
                                              <p:tn val="62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2"/>
                  </p:tgtEl>
                </p:cond>
              </p:nextCondLst>
            </p:seq>
            <p:seq concurrent="1" nextAc="seek">
              <p:cTn id="631" restart="whenNotActive" fill="hold" evtFilter="cancelBubble" nodeType="interactiveSeq">
                <p:stCondLst>
                  <p:cond evt="onClick" delay="0">
                    <p:tgtEl>
                      <p:spTgt spid="83"/>
                    </p:tgtEl>
                  </p:cond>
                </p:stCondLst>
                <p:endSync evt="end" delay="0">
                  <p:rtn val="all"/>
                </p:endSync>
                <p:childTnLst>
                  <p:par>
                    <p:cTn id="632" fill="hold">
                      <p:stCondLst>
                        <p:cond delay="0"/>
                      </p:stCondLst>
                      <p:childTnLst>
                        <p:par>
                          <p:cTn id="633" fill="hold">
                            <p:stCondLst>
                              <p:cond delay="0"/>
                            </p:stCondLst>
                            <p:childTnLst>
                              <p:par>
                                <p:cTn id="63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35" dur="250" autoRev="1" fill="remove"/>
                                        <p:tgtEl>
                                          <p:spTgt spid="83"/>
                                        </p:tgtEl>
                                        <p:attrNameLst>
                                          <p:attrName>style.color</p:attrName>
                                        </p:attrNameLst>
                                      </p:cBhvr>
                                      <p:to>
                                        <a:srgbClr val="FF3399"/>
                                      </p:to>
                                    </p:animClr>
                                    <p:animClr clrSpc="rgb" dir="cw">
                                      <p:cBhvr>
                                        <p:cTn id="636" dur="250" autoRev="1" fill="remove"/>
                                        <p:tgtEl>
                                          <p:spTgt spid="83"/>
                                        </p:tgtEl>
                                        <p:attrNameLst>
                                          <p:attrName>fillcolor</p:attrName>
                                        </p:attrNameLst>
                                      </p:cBhvr>
                                      <p:to>
                                        <a:srgbClr val="FF3399"/>
                                      </p:to>
                                    </p:animClr>
                                    <p:set>
                                      <p:cBhvr>
                                        <p:cTn id="637" dur="250" autoRev="1" fill="remove"/>
                                        <p:tgtEl>
                                          <p:spTgt spid="83"/>
                                        </p:tgtEl>
                                        <p:attrNameLst>
                                          <p:attrName>fill.type</p:attrName>
                                        </p:attrNameLst>
                                      </p:cBhvr>
                                      <p:to>
                                        <p:strVal val="solid"/>
                                      </p:to>
                                    </p:set>
                                    <p:set>
                                      <p:cBhvr>
                                        <p:cTn id="638" dur="250" autoRev="1" fill="remove"/>
                                        <p:tgtEl>
                                          <p:spTgt spid="83"/>
                                        </p:tgtEl>
                                        <p:attrNameLst>
                                          <p:attrName>fill.on</p:attrName>
                                        </p:attrNameLst>
                                      </p:cBhvr>
                                      <p:to>
                                        <p:strVal val="true"/>
                                      </p:to>
                                    </p:set>
                                  </p:childTnLst>
                                  <p:subTnLst>
                                    <p:audio>
                                      <p:cMediaNode>
                                        <p:cTn display="0" masterRel="sameClick">
                                          <p:stCondLst>
                                            <p:cond evt="begin" delay="0">
                                              <p:tn val="63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3"/>
                  </p:tgtEl>
                </p:cond>
              </p:nextCondLst>
            </p:seq>
            <p:seq concurrent="1" nextAc="seek">
              <p:cTn id="639" restart="whenNotActive" fill="hold" evtFilter="cancelBubble" nodeType="interactiveSeq">
                <p:stCondLst>
                  <p:cond evt="onClick" delay="0">
                    <p:tgtEl>
                      <p:spTgt spid="84"/>
                    </p:tgtEl>
                  </p:cond>
                </p:stCondLst>
                <p:endSync evt="end" delay="0">
                  <p:rtn val="all"/>
                </p:endSync>
                <p:childTnLst>
                  <p:par>
                    <p:cTn id="640" fill="hold">
                      <p:stCondLst>
                        <p:cond delay="0"/>
                      </p:stCondLst>
                      <p:childTnLst>
                        <p:par>
                          <p:cTn id="641" fill="hold">
                            <p:stCondLst>
                              <p:cond delay="0"/>
                            </p:stCondLst>
                            <p:childTnLst>
                              <p:par>
                                <p:cTn id="64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43" dur="250" autoRev="1" fill="remove"/>
                                        <p:tgtEl>
                                          <p:spTgt spid="84"/>
                                        </p:tgtEl>
                                        <p:attrNameLst>
                                          <p:attrName>style.color</p:attrName>
                                        </p:attrNameLst>
                                      </p:cBhvr>
                                      <p:to>
                                        <a:srgbClr val="FF3399"/>
                                      </p:to>
                                    </p:animClr>
                                    <p:animClr clrSpc="rgb" dir="cw">
                                      <p:cBhvr>
                                        <p:cTn id="644" dur="250" autoRev="1" fill="remove"/>
                                        <p:tgtEl>
                                          <p:spTgt spid="84"/>
                                        </p:tgtEl>
                                        <p:attrNameLst>
                                          <p:attrName>fillcolor</p:attrName>
                                        </p:attrNameLst>
                                      </p:cBhvr>
                                      <p:to>
                                        <a:srgbClr val="FF3399"/>
                                      </p:to>
                                    </p:animClr>
                                    <p:set>
                                      <p:cBhvr>
                                        <p:cTn id="645" dur="250" autoRev="1" fill="remove"/>
                                        <p:tgtEl>
                                          <p:spTgt spid="84"/>
                                        </p:tgtEl>
                                        <p:attrNameLst>
                                          <p:attrName>fill.type</p:attrName>
                                        </p:attrNameLst>
                                      </p:cBhvr>
                                      <p:to>
                                        <p:strVal val="solid"/>
                                      </p:to>
                                    </p:set>
                                    <p:set>
                                      <p:cBhvr>
                                        <p:cTn id="646" dur="250" autoRev="1" fill="remove"/>
                                        <p:tgtEl>
                                          <p:spTgt spid="84"/>
                                        </p:tgtEl>
                                        <p:attrNameLst>
                                          <p:attrName>fill.on</p:attrName>
                                        </p:attrNameLst>
                                      </p:cBhvr>
                                      <p:to>
                                        <p:strVal val="true"/>
                                      </p:to>
                                    </p:set>
                                  </p:childTnLst>
                                  <p:subTnLst>
                                    <p:audio>
                                      <p:cMediaNode>
                                        <p:cTn display="0" masterRel="sameClick">
                                          <p:stCondLst>
                                            <p:cond evt="begin" delay="0">
                                              <p:tn val="64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4"/>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8" name="Picture 4" descr="Cmyk Dot Pattern, Four Color Print Raster, Illustration 13642924 ...">
            <a:extLst>
              <a:ext uri="{FF2B5EF4-FFF2-40B4-BE49-F238E27FC236}">
                <a16:creationId xmlns:a16="http://schemas.microsoft.com/office/drawing/2014/main" id="{AB4FD874-A353-424B-9CA7-67579E3CE3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5874"/>
            <a:ext cx="12192000" cy="7197725"/>
          </a:xfrm>
          <a:prstGeom prst="rect">
            <a:avLst/>
          </a:prstGeom>
          <a:noFill/>
          <a:extLst>
            <a:ext uri="{909E8E84-426E-40DD-AFC4-6F175D3DCCD1}">
              <a14:hiddenFill xmlns:a14="http://schemas.microsoft.com/office/drawing/2010/main">
                <a:solidFill>
                  <a:srgbClr val="FFFFFF"/>
                </a:solidFill>
              </a14:hiddenFill>
            </a:ext>
          </a:extLst>
        </p:spPr>
      </p:pic>
      <p:sp>
        <p:nvSpPr>
          <p:cNvPr id="6" name="椭圆 5">
            <a:extLst>
              <a:ext uri="{FF2B5EF4-FFF2-40B4-BE49-F238E27FC236}">
                <a16:creationId xmlns:a16="http://schemas.microsoft.com/office/drawing/2014/main" id="{5B215DC4-1E12-4B88-8730-CEB5263B1C1C}"/>
              </a:ext>
            </a:extLst>
          </p:cNvPr>
          <p:cNvSpPr/>
          <p:nvPr/>
        </p:nvSpPr>
        <p:spPr>
          <a:xfrm>
            <a:off x="2399272" y="716097"/>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4C1E176D-86AD-48E5-B3CB-067CDEC1DB2A}"/>
              </a:ext>
            </a:extLst>
          </p:cNvPr>
          <p:cNvSpPr/>
          <p:nvPr/>
        </p:nvSpPr>
        <p:spPr>
          <a:xfrm>
            <a:off x="4239089" y="1454227"/>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543ED3C1-B2AF-4E50-AD96-9973D2B9285C}"/>
              </a:ext>
            </a:extLst>
          </p:cNvPr>
          <p:cNvSpPr/>
          <p:nvPr/>
        </p:nvSpPr>
        <p:spPr>
          <a:xfrm>
            <a:off x="5838430" y="1196656"/>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9101C029-6CDB-4A76-A946-72B18DE34CEC}"/>
              </a:ext>
            </a:extLst>
          </p:cNvPr>
          <p:cNvSpPr/>
          <p:nvPr/>
        </p:nvSpPr>
        <p:spPr>
          <a:xfrm>
            <a:off x="5967215" y="2573765"/>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C31C893C-DB84-4C81-A5BB-6105390FFE23}"/>
              </a:ext>
            </a:extLst>
          </p:cNvPr>
          <p:cNvSpPr/>
          <p:nvPr/>
        </p:nvSpPr>
        <p:spPr>
          <a:xfrm>
            <a:off x="7663813" y="1868685"/>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B2C6CA46-5062-458C-B3C2-327F3CA4DD96}"/>
              </a:ext>
            </a:extLst>
          </p:cNvPr>
          <p:cNvSpPr/>
          <p:nvPr/>
        </p:nvSpPr>
        <p:spPr>
          <a:xfrm>
            <a:off x="3576555" y="2702550"/>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96679B9B-EE84-4326-9A5E-E2BAE7AD632D}"/>
              </a:ext>
            </a:extLst>
          </p:cNvPr>
          <p:cNvSpPr/>
          <p:nvPr/>
        </p:nvSpPr>
        <p:spPr>
          <a:xfrm>
            <a:off x="2894572" y="1516911"/>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8DAC447B-2257-40F2-9E10-2E430F234123}"/>
              </a:ext>
            </a:extLst>
          </p:cNvPr>
          <p:cNvSpPr/>
          <p:nvPr/>
        </p:nvSpPr>
        <p:spPr>
          <a:xfrm>
            <a:off x="4734389" y="2255041"/>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9C645473-CB84-4309-9E49-2FFCD161EEA7}"/>
              </a:ext>
            </a:extLst>
          </p:cNvPr>
          <p:cNvSpPr/>
          <p:nvPr/>
        </p:nvSpPr>
        <p:spPr>
          <a:xfrm>
            <a:off x="6333730" y="1997470"/>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95A7A2B6-D52F-4CF5-A7D1-1AC9ECF7E79D}"/>
              </a:ext>
            </a:extLst>
          </p:cNvPr>
          <p:cNvSpPr/>
          <p:nvPr/>
        </p:nvSpPr>
        <p:spPr>
          <a:xfrm>
            <a:off x="6462515" y="3374579"/>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490E74ED-B7B9-498E-B42A-1EF1279B4D06}"/>
              </a:ext>
            </a:extLst>
          </p:cNvPr>
          <p:cNvSpPr/>
          <p:nvPr/>
        </p:nvSpPr>
        <p:spPr>
          <a:xfrm>
            <a:off x="8159113" y="2669499"/>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395C1C54-89A3-4984-A257-675BE22FD59B}"/>
              </a:ext>
            </a:extLst>
          </p:cNvPr>
          <p:cNvSpPr/>
          <p:nvPr/>
        </p:nvSpPr>
        <p:spPr>
          <a:xfrm>
            <a:off x="4071855" y="3503364"/>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E8347483-E492-4CBD-B562-034C0E80881B}"/>
              </a:ext>
            </a:extLst>
          </p:cNvPr>
          <p:cNvSpPr/>
          <p:nvPr/>
        </p:nvSpPr>
        <p:spPr>
          <a:xfrm>
            <a:off x="9890271" y="4194652"/>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A7157835-11B6-42C1-A7FD-7E14E4B8C084}"/>
              </a:ext>
            </a:extLst>
          </p:cNvPr>
          <p:cNvSpPr/>
          <p:nvPr/>
        </p:nvSpPr>
        <p:spPr>
          <a:xfrm>
            <a:off x="5170844" y="3901706"/>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45618AEB-CAFA-4750-902C-AE2059D55CF4}"/>
              </a:ext>
            </a:extLst>
          </p:cNvPr>
          <p:cNvSpPr/>
          <p:nvPr/>
        </p:nvSpPr>
        <p:spPr>
          <a:xfrm>
            <a:off x="7010661" y="4639836"/>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C878006D-948E-4BBF-A41F-E18FF34F79CA}"/>
              </a:ext>
            </a:extLst>
          </p:cNvPr>
          <p:cNvSpPr/>
          <p:nvPr/>
        </p:nvSpPr>
        <p:spPr>
          <a:xfrm>
            <a:off x="8610002" y="4382265"/>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A26AC044-45EE-489C-8554-8ABF60993141}"/>
              </a:ext>
            </a:extLst>
          </p:cNvPr>
          <p:cNvSpPr/>
          <p:nvPr/>
        </p:nvSpPr>
        <p:spPr>
          <a:xfrm>
            <a:off x="8738787" y="5759374"/>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E3BA51D6-0D29-4191-A754-358BBF5153DD}"/>
              </a:ext>
            </a:extLst>
          </p:cNvPr>
          <p:cNvSpPr/>
          <p:nvPr/>
        </p:nvSpPr>
        <p:spPr>
          <a:xfrm>
            <a:off x="10385571" y="4995466"/>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74D6AA49-04E6-4544-9A77-5904270E2890}"/>
              </a:ext>
            </a:extLst>
          </p:cNvPr>
          <p:cNvSpPr/>
          <p:nvPr/>
        </p:nvSpPr>
        <p:spPr>
          <a:xfrm>
            <a:off x="6348127" y="5888159"/>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B2AE17ED-3C35-4BCC-97D0-37B9E6BB3912}"/>
              </a:ext>
            </a:extLst>
          </p:cNvPr>
          <p:cNvSpPr/>
          <p:nvPr/>
        </p:nvSpPr>
        <p:spPr>
          <a:xfrm>
            <a:off x="9837357" y="1616094"/>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AE752C19-B449-4D0C-B685-22AC93BFBEFD}"/>
              </a:ext>
            </a:extLst>
          </p:cNvPr>
          <p:cNvSpPr/>
          <p:nvPr/>
        </p:nvSpPr>
        <p:spPr>
          <a:xfrm>
            <a:off x="11618329" y="3200075"/>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BCAF3CC7-9E4E-464F-A391-F619D93D6A5A}"/>
              </a:ext>
            </a:extLst>
          </p:cNvPr>
          <p:cNvSpPr/>
          <p:nvPr/>
        </p:nvSpPr>
        <p:spPr>
          <a:xfrm>
            <a:off x="6898902" y="2907129"/>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54E6BF10-908B-408A-B5CA-8E9E94E9A37D}"/>
              </a:ext>
            </a:extLst>
          </p:cNvPr>
          <p:cNvSpPr/>
          <p:nvPr/>
        </p:nvSpPr>
        <p:spPr>
          <a:xfrm>
            <a:off x="8738719" y="3645259"/>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D3DB0226-1FD8-4A8D-950B-CD995E3A3B6D}"/>
              </a:ext>
            </a:extLst>
          </p:cNvPr>
          <p:cNvSpPr/>
          <p:nvPr/>
        </p:nvSpPr>
        <p:spPr>
          <a:xfrm>
            <a:off x="10288246" y="3328860"/>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787D424A-214E-48A0-A9B8-740F4EDD5BB3}"/>
              </a:ext>
            </a:extLst>
          </p:cNvPr>
          <p:cNvSpPr/>
          <p:nvPr/>
        </p:nvSpPr>
        <p:spPr>
          <a:xfrm>
            <a:off x="10417031" y="4705969"/>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DF642BAC-A4FD-462F-B078-837A3E3E8F58}"/>
              </a:ext>
            </a:extLst>
          </p:cNvPr>
          <p:cNvSpPr/>
          <p:nvPr/>
        </p:nvSpPr>
        <p:spPr>
          <a:xfrm>
            <a:off x="12113629" y="4000889"/>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0C534FDD-8F1E-494B-AE29-B92E9D0F77FD}"/>
              </a:ext>
            </a:extLst>
          </p:cNvPr>
          <p:cNvSpPr/>
          <p:nvPr/>
        </p:nvSpPr>
        <p:spPr>
          <a:xfrm>
            <a:off x="8076185" y="4893582"/>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E7FCB20B-D370-4421-A350-C50D6420FC9B}"/>
              </a:ext>
            </a:extLst>
          </p:cNvPr>
          <p:cNvSpPr/>
          <p:nvPr/>
        </p:nvSpPr>
        <p:spPr>
          <a:xfrm>
            <a:off x="3698651" y="5505628"/>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50B93FA9-2069-4821-AFFF-E6A78C71B3F1}"/>
              </a:ext>
            </a:extLst>
          </p:cNvPr>
          <p:cNvSpPr/>
          <p:nvPr/>
        </p:nvSpPr>
        <p:spPr>
          <a:xfrm>
            <a:off x="4193951" y="6306442"/>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5FE0C1BC-70DC-40C2-96A6-B052F6B62B20}"/>
              </a:ext>
            </a:extLst>
          </p:cNvPr>
          <p:cNvSpPr/>
          <p:nvPr/>
        </p:nvSpPr>
        <p:spPr>
          <a:xfrm>
            <a:off x="5426709" y="4511051"/>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CC3F847A-2D18-4B44-8231-06759C74ECC4}"/>
              </a:ext>
            </a:extLst>
          </p:cNvPr>
          <p:cNvSpPr/>
          <p:nvPr/>
        </p:nvSpPr>
        <p:spPr>
          <a:xfrm>
            <a:off x="4096626" y="4639836"/>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1FC98992-F0AA-43B0-91DB-6828B2DB4534}"/>
              </a:ext>
            </a:extLst>
          </p:cNvPr>
          <p:cNvSpPr/>
          <p:nvPr/>
        </p:nvSpPr>
        <p:spPr>
          <a:xfrm>
            <a:off x="4225411" y="6016945"/>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29136BDA-954B-4841-8155-AC75F1E3D53C}"/>
              </a:ext>
            </a:extLst>
          </p:cNvPr>
          <p:cNvSpPr/>
          <p:nvPr/>
        </p:nvSpPr>
        <p:spPr>
          <a:xfrm>
            <a:off x="5922009" y="5311865"/>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A974311E-392C-472C-8767-41355486BFD3}"/>
              </a:ext>
            </a:extLst>
          </p:cNvPr>
          <p:cNvSpPr/>
          <p:nvPr/>
        </p:nvSpPr>
        <p:spPr>
          <a:xfrm>
            <a:off x="2545322" y="890601"/>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63651DB4-335E-4D84-8EF5-400F4EEC4572}"/>
              </a:ext>
            </a:extLst>
          </p:cNvPr>
          <p:cNvSpPr/>
          <p:nvPr/>
        </p:nvSpPr>
        <p:spPr>
          <a:xfrm>
            <a:off x="4385139" y="1628731"/>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638DD9AF-7085-42F5-B47D-1EC282CD499A}"/>
              </a:ext>
            </a:extLst>
          </p:cNvPr>
          <p:cNvSpPr/>
          <p:nvPr/>
        </p:nvSpPr>
        <p:spPr>
          <a:xfrm>
            <a:off x="5984480" y="1371160"/>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D21826CC-8113-43FD-96D8-B2887746D1C7}"/>
              </a:ext>
            </a:extLst>
          </p:cNvPr>
          <p:cNvSpPr/>
          <p:nvPr/>
        </p:nvSpPr>
        <p:spPr>
          <a:xfrm>
            <a:off x="6113265" y="2748269"/>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BE08E527-7769-422B-BFCD-D376D1BB28E8}"/>
              </a:ext>
            </a:extLst>
          </p:cNvPr>
          <p:cNvSpPr/>
          <p:nvPr/>
        </p:nvSpPr>
        <p:spPr>
          <a:xfrm>
            <a:off x="7809863" y="2043189"/>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75051BAF-DFA6-4DA2-A0AC-B1D9C84A63F5}"/>
              </a:ext>
            </a:extLst>
          </p:cNvPr>
          <p:cNvSpPr/>
          <p:nvPr/>
        </p:nvSpPr>
        <p:spPr>
          <a:xfrm>
            <a:off x="3722605" y="2877054"/>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id="{2346AB0B-8A02-43F1-84F6-FC666FDA3641}"/>
              </a:ext>
            </a:extLst>
          </p:cNvPr>
          <p:cNvSpPr/>
          <p:nvPr/>
        </p:nvSpPr>
        <p:spPr>
          <a:xfrm>
            <a:off x="3040622" y="1691415"/>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D0AA9B14-293E-46C1-BF13-AEB32A42A614}"/>
              </a:ext>
            </a:extLst>
          </p:cNvPr>
          <p:cNvSpPr/>
          <p:nvPr/>
        </p:nvSpPr>
        <p:spPr>
          <a:xfrm>
            <a:off x="4880439" y="2429545"/>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022C6723-EA5C-4E6E-BA3F-1D9EDEE74E1E}"/>
              </a:ext>
            </a:extLst>
          </p:cNvPr>
          <p:cNvSpPr/>
          <p:nvPr/>
        </p:nvSpPr>
        <p:spPr>
          <a:xfrm>
            <a:off x="6479780" y="2171974"/>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F673AE22-9DAC-4672-A4E6-F453313F3259}"/>
              </a:ext>
            </a:extLst>
          </p:cNvPr>
          <p:cNvSpPr/>
          <p:nvPr/>
        </p:nvSpPr>
        <p:spPr>
          <a:xfrm>
            <a:off x="6608565" y="3549083"/>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F980B055-0434-450B-BBAF-8DC982DE9F64}"/>
              </a:ext>
            </a:extLst>
          </p:cNvPr>
          <p:cNvSpPr/>
          <p:nvPr/>
        </p:nvSpPr>
        <p:spPr>
          <a:xfrm>
            <a:off x="8305163" y="2844003"/>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1871D8AE-0199-465C-972D-B3583AA3F3F1}"/>
              </a:ext>
            </a:extLst>
          </p:cNvPr>
          <p:cNvSpPr/>
          <p:nvPr/>
        </p:nvSpPr>
        <p:spPr>
          <a:xfrm>
            <a:off x="4217905" y="3677868"/>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556D01B6-7C7E-4800-B50F-D45D551C69C2}"/>
              </a:ext>
            </a:extLst>
          </p:cNvPr>
          <p:cNvSpPr/>
          <p:nvPr/>
        </p:nvSpPr>
        <p:spPr>
          <a:xfrm>
            <a:off x="10036321" y="4369156"/>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93585CFE-AEB4-4E21-8F0A-28924692E3D6}"/>
              </a:ext>
            </a:extLst>
          </p:cNvPr>
          <p:cNvSpPr/>
          <p:nvPr/>
        </p:nvSpPr>
        <p:spPr>
          <a:xfrm>
            <a:off x="5316894" y="4076210"/>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C538AF30-B300-495E-B38D-008580DD3D91}"/>
              </a:ext>
            </a:extLst>
          </p:cNvPr>
          <p:cNvSpPr/>
          <p:nvPr/>
        </p:nvSpPr>
        <p:spPr>
          <a:xfrm>
            <a:off x="7156711" y="4814340"/>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D0E28869-BBD9-42C3-AB46-AB2A248C72E0}"/>
              </a:ext>
            </a:extLst>
          </p:cNvPr>
          <p:cNvSpPr/>
          <p:nvPr/>
        </p:nvSpPr>
        <p:spPr>
          <a:xfrm>
            <a:off x="8756052" y="4556769"/>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0BA3F50E-C88D-4D52-8606-17DE3C86A81D}"/>
              </a:ext>
            </a:extLst>
          </p:cNvPr>
          <p:cNvSpPr/>
          <p:nvPr/>
        </p:nvSpPr>
        <p:spPr>
          <a:xfrm>
            <a:off x="8884837" y="5933878"/>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C1C8929A-E7B1-4534-9471-5B7F109F665E}"/>
              </a:ext>
            </a:extLst>
          </p:cNvPr>
          <p:cNvSpPr/>
          <p:nvPr/>
        </p:nvSpPr>
        <p:spPr>
          <a:xfrm>
            <a:off x="10531621" y="5169970"/>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392D89A4-7AD1-4B9B-A98E-FB1B3972A47C}"/>
              </a:ext>
            </a:extLst>
          </p:cNvPr>
          <p:cNvSpPr/>
          <p:nvPr/>
        </p:nvSpPr>
        <p:spPr>
          <a:xfrm>
            <a:off x="6494177" y="6062663"/>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99EF0C7F-AA97-45DA-9976-2D8F012CFA7E}"/>
              </a:ext>
            </a:extLst>
          </p:cNvPr>
          <p:cNvSpPr/>
          <p:nvPr/>
        </p:nvSpPr>
        <p:spPr>
          <a:xfrm>
            <a:off x="9983407" y="1790598"/>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502884FA-B290-491C-9ABD-D7AEDDE058F2}"/>
              </a:ext>
            </a:extLst>
          </p:cNvPr>
          <p:cNvSpPr/>
          <p:nvPr/>
        </p:nvSpPr>
        <p:spPr>
          <a:xfrm>
            <a:off x="11764379" y="3374579"/>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E2D55FB8-F3CB-466F-85CC-969AFF69DF88}"/>
              </a:ext>
            </a:extLst>
          </p:cNvPr>
          <p:cNvSpPr/>
          <p:nvPr/>
        </p:nvSpPr>
        <p:spPr>
          <a:xfrm>
            <a:off x="7044952" y="3081633"/>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0BC58702-C55D-4E63-BF14-9094C1529BF2}"/>
              </a:ext>
            </a:extLst>
          </p:cNvPr>
          <p:cNvSpPr/>
          <p:nvPr/>
        </p:nvSpPr>
        <p:spPr>
          <a:xfrm>
            <a:off x="8884769" y="3819763"/>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E19C3AAF-94D5-43C3-BA6D-CD8C6E8CD052}"/>
              </a:ext>
            </a:extLst>
          </p:cNvPr>
          <p:cNvSpPr/>
          <p:nvPr/>
        </p:nvSpPr>
        <p:spPr>
          <a:xfrm>
            <a:off x="10434296" y="3503364"/>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A645FBBC-1F58-4925-8E4E-A71E92D2EE72}"/>
              </a:ext>
            </a:extLst>
          </p:cNvPr>
          <p:cNvSpPr/>
          <p:nvPr/>
        </p:nvSpPr>
        <p:spPr>
          <a:xfrm>
            <a:off x="10563081" y="4880473"/>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388565B4-C60C-4759-8DD8-E70A4308BC67}"/>
              </a:ext>
            </a:extLst>
          </p:cNvPr>
          <p:cNvSpPr/>
          <p:nvPr/>
        </p:nvSpPr>
        <p:spPr>
          <a:xfrm>
            <a:off x="12259679" y="4175393"/>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E29D3031-A8D8-489D-9291-D9D044248A9A}"/>
              </a:ext>
            </a:extLst>
          </p:cNvPr>
          <p:cNvSpPr/>
          <p:nvPr/>
        </p:nvSpPr>
        <p:spPr>
          <a:xfrm>
            <a:off x="8222235" y="5068086"/>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B5EEC1D8-F17F-4E70-BD3A-6E3CFB0A4A75}"/>
              </a:ext>
            </a:extLst>
          </p:cNvPr>
          <p:cNvSpPr/>
          <p:nvPr/>
        </p:nvSpPr>
        <p:spPr>
          <a:xfrm>
            <a:off x="3844701" y="5680132"/>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3AC67F87-0D70-4864-AC8F-DE8175FD836B}"/>
              </a:ext>
            </a:extLst>
          </p:cNvPr>
          <p:cNvSpPr/>
          <p:nvPr/>
        </p:nvSpPr>
        <p:spPr>
          <a:xfrm>
            <a:off x="4340001" y="6480946"/>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BA9D10E3-739E-402B-9604-3902DC6078E7}"/>
              </a:ext>
            </a:extLst>
          </p:cNvPr>
          <p:cNvSpPr/>
          <p:nvPr/>
        </p:nvSpPr>
        <p:spPr>
          <a:xfrm>
            <a:off x="5572759" y="4685555"/>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EF8F7F3D-9C03-4A21-A81F-1C185031C8AB}"/>
              </a:ext>
            </a:extLst>
          </p:cNvPr>
          <p:cNvSpPr/>
          <p:nvPr/>
        </p:nvSpPr>
        <p:spPr>
          <a:xfrm>
            <a:off x="4242676" y="4814340"/>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a:extLst>
              <a:ext uri="{FF2B5EF4-FFF2-40B4-BE49-F238E27FC236}">
                <a16:creationId xmlns:a16="http://schemas.microsoft.com/office/drawing/2014/main" id="{72CA101D-2977-465D-ABA0-1FDDEB5D8A35}"/>
              </a:ext>
            </a:extLst>
          </p:cNvPr>
          <p:cNvSpPr/>
          <p:nvPr/>
        </p:nvSpPr>
        <p:spPr>
          <a:xfrm>
            <a:off x="4371461" y="6191449"/>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1D90EED0-3F95-451B-AF69-B6336997DF71}"/>
              </a:ext>
            </a:extLst>
          </p:cNvPr>
          <p:cNvSpPr/>
          <p:nvPr/>
        </p:nvSpPr>
        <p:spPr>
          <a:xfrm>
            <a:off x="6068059" y="5486369"/>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5A9B3602-E23B-4264-A71D-9E7662EA87F7}"/>
              </a:ext>
            </a:extLst>
          </p:cNvPr>
          <p:cNvSpPr/>
          <p:nvPr/>
        </p:nvSpPr>
        <p:spPr>
          <a:xfrm>
            <a:off x="9248571" y="4253008"/>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a16="http://schemas.microsoft.com/office/drawing/2014/main" id="{BF180292-A067-448A-BCAE-AE262386CA69}"/>
              </a:ext>
            </a:extLst>
          </p:cNvPr>
          <p:cNvSpPr/>
          <p:nvPr/>
        </p:nvSpPr>
        <p:spPr>
          <a:xfrm>
            <a:off x="9743871" y="5053822"/>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80461980-968C-4823-AEBE-F3BBCABAE56C}"/>
              </a:ext>
            </a:extLst>
          </p:cNvPr>
          <p:cNvSpPr/>
          <p:nvPr/>
        </p:nvSpPr>
        <p:spPr>
          <a:xfrm>
            <a:off x="9195657" y="1674450"/>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a:extLst>
              <a:ext uri="{FF2B5EF4-FFF2-40B4-BE49-F238E27FC236}">
                <a16:creationId xmlns:a16="http://schemas.microsoft.com/office/drawing/2014/main" id="{0D471827-6D0C-449D-AB0B-480FC12220E4}"/>
              </a:ext>
            </a:extLst>
          </p:cNvPr>
          <p:cNvSpPr/>
          <p:nvPr/>
        </p:nvSpPr>
        <p:spPr>
          <a:xfrm>
            <a:off x="10976629" y="3258431"/>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28A03DFA-2110-4A6D-AFB9-BEB21C7DA242}"/>
              </a:ext>
            </a:extLst>
          </p:cNvPr>
          <p:cNvSpPr/>
          <p:nvPr/>
        </p:nvSpPr>
        <p:spPr>
          <a:xfrm>
            <a:off x="9646546" y="3387216"/>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01CB4509-38DC-4F73-A16D-7C5324E5C99D}"/>
              </a:ext>
            </a:extLst>
          </p:cNvPr>
          <p:cNvSpPr/>
          <p:nvPr/>
        </p:nvSpPr>
        <p:spPr>
          <a:xfrm>
            <a:off x="9775331" y="4764325"/>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C30E3B11-0CFD-4E98-AAD8-497CC27C515E}"/>
              </a:ext>
            </a:extLst>
          </p:cNvPr>
          <p:cNvSpPr/>
          <p:nvPr/>
        </p:nvSpPr>
        <p:spPr>
          <a:xfrm>
            <a:off x="11471929" y="4059245"/>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6BF12686-9E09-4719-BE66-5C7398F2EA12}"/>
              </a:ext>
            </a:extLst>
          </p:cNvPr>
          <p:cNvSpPr/>
          <p:nvPr/>
        </p:nvSpPr>
        <p:spPr>
          <a:xfrm>
            <a:off x="9394621" y="4427512"/>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007E6794-C00B-4D9B-AAB1-681ABB588EEC}"/>
              </a:ext>
            </a:extLst>
          </p:cNvPr>
          <p:cNvSpPr/>
          <p:nvPr/>
        </p:nvSpPr>
        <p:spPr>
          <a:xfrm>
            <a:off x="9889921" y="5228326"/>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FD483D6D-7242-49D7-B6D3-C0A6B81E3B8B}"/>
              </a:ext>
            </a:extLst>
          </p:cNvPr>
          <p:cNvSpPr/>
          <p:nvPr/>
        </p:nvSpPr>
        <p:spPr>
          <a:xfrm>
            <a:off x="9341707" y="1848954"/>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9A698782-A51C-4A2B-AFFE-347D5463DF83}"/>
              </a:ext>
            </a:extLst>
          </p:cNvPr>
          <p:cNvSpPr/>
          <p:nvPr/>
        </p:nvSpPr>
        <p:spPr>
          <a:xfrm>
            <a:off x="11122679" y="3432935"/>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a:extLst>
              <a:ext uri="{FF2B5EF4-FFF2-40B4-BE49-F238E27FC236}">
                <a16:creationId xmlns:a16="http://schemas.microsoft.com/office/drawing/2014/main" id="{46F4B487-73B8-4817-BDB5-1F8C2721F5BD}"/>
              </a:ext>
            </a:extLst>
          </p:cNvPr>
          <p:cNvSpPr/>
          <p:nvPr/>
        </p:nvSpPr>
        <p:spPr>
          <a:xfrm>
            <a:off x="9792596" y="3561720"/>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a:extLst>
              <a:ext uri="{FF2B5EF4-FFF2-40B4-BE49-F238E27FC236}">
                <a16:creationId xmlns:a16="http://schemas.microsoft.com/office/drawing/2014/main" id="{227B66A9-E574-41E8-AA26-CE03BE33AF37}"/>
              </a:ext>
            </a:extLst>
          </p:cNvPr>
          <p:cNvSpPr/>
          <p:nvPr/>
        </p:nvSpPr>
        <p:spPr>
          <a:xfrm>
            <a:off x="9921381" y="4938829"/>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a:extLst>
              <a:ext uri="{FF2B5EF4-FFF2-40B4-BE49-F238E27FC236}">
                <a16:creationId xmlns:a16="http://schemas.microsoft.com/office/drawing/2014/main" id="{51B318EC-3E85-4EAB-8448-5B6885A9F8EC}"/>
              </a:ext>
            </a:extLst>
          </p:cNvPr>
          <p:cNvSpPr/>
          <p:nvPr/>
        </p:nvSpPr>
        <p:spPr>
          <a:xfrm>
            <a:off x="11617979" y="4233749"/>
            <a:ext cx="96531" cy="96531"/>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1678521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 dur="250" autoRev="1" fill="remove"/>
                                        <p:tgtEl>
                                          <p:spTgt spid="6"/>
                                        </p:tgtEl>
                                        <p:attrNameLst>
                                          <p:attrName>style.color</p:attrName>
                                        </p:attrNameLst>
                                      </p:cBhvr>
                                      <p:to>
                                        <a:srgbClr val="FF3399"/>
                                      </p:to>
                                    </p:animClr>
                                    <p:animClr clrSpc="rgb" dir="cw">
                                      <p:cBhvr>
                                        <p:cTn id="7" dur="250" autoRev="1" fill="remove"/>
                                        <p:tgtEl>
                                          <p:spTgt spid="6"/>
                                        </p:tgtEl>
                                        <p:attrNameLst>
                                          <p:attrName>fillcolor</p:attrName>
                                        </p:attrNameLst>
                                      </p:cBhvr>
                                      <p:to>
                                        <a:srgbClr val="FF3399"/>
                                      </p:to>
                                    </p:animClr>
                                    <p:set>
                                      <p:cBhvr>
                                        <p:cTn id="8" dur="250" autoRev="1" fill="remove"/>
                                        <p:tgtEl>
                                          <p:spTgt spid="6"/>
                                        </p:tgtEl>
                                        <p:attrNameLst>
                                          <p:attrName>fill.type</p:attrName>
                                        </p:attrNameLst>
                                      </p:cBhvr>
                                      <p:to>
                                        <p:strVal val="solid"/>
                                      </p:to>
                                    </p:set>
                                    <p:set>
                                      <p:cBhvr>
                                        <p:cTn id="9" dur="250" autoRev="1" fill="remove"/>
                                        <p:tgtEl>
                                          <p:spTgt spid="6"/>
                                        </p:tgtEl>
                                        <p:attrNameLst>
                                          <p:attrName>fill.on</p:attrName>
                                        </p:attrNameLst>
                                      </p:cBhvr>
                                      <p:to>
                                        <p:strVal val="true"/>
                                      </p:to>
                                    </p:set>
                                  </p:childTnLst>
                                  <p:subTnLst>
                                    <p:audio>
                                      <p:cMediaNode>
                                        <p:cTn display="0" masterRel="sameClick">
                                          <p:stCondLst>
                                            <p:cond evt="begin" delay="0">
                                              <p:tn val="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
                  </p:tgtEl>
                </p:cond>
              </p:nextCondLst>
            </p:seq>
            <p:seq concurrent="1" nextAc="seek">
              <p:cTn id="10" restart="whenNotActive" fill="hold" evtFilter="cancelBubble" nodeType="interactiveSeq">
                <p:stCondLst>
                  <p:cond evt="onClick" delay="0">
                    <p:tgtEl>
                      <p:spTgt spid="7"/>
                    </p:tgtEl>
                  </p:cond>
                </p:stCondLst>
                <p:endSync evt="end" delay="0">
                  <p:rtn val="all"/>
                </p:endSync>
                <p:childTnLst>
                  <p:par>
                    <p:cTn id="11" fill="hold">
                      <p:stCondLst>
                        <p:cond delay="0"/>
                      </p:stCondLst>
                      <p:childTnLst>
                        <p:par>
                          <p:cTn id="12" fill="hold">
                            <p:stCondLst>
                              <p:cond delay="0"/>
                            </p:stCondLst>
                            <p:childTnLst>
                              <p:par>
                                <p:cTn id="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 dur="250" autoRev="1" fill="remove"/>
                                        <p:tgtEl>
                                          <p:spTgt spid="7"/>
                                        </p:tgtEl>
                                        <p:attrNameLst>
                                          <p:attrName>style.color</p:attrName>
                                        </p:attrNameLst>
                                      </p:cBhvr>
                                      <p:to>
                                        <a:srgbClr val="FF3399"/>
                                      </p:to>
                                    </p:animClr>
                                    <p:animClr clrSpc="rgb" dir="cw">
                                      <p:cBhvr>
                                        <p:cTn id="15" dur="250" autoRev="1" fill="remove"/>
                                        <p:tgtEl>
                                          <p:spTgt spid="7"/>
                                        </p:tgtEl>
                                        <p:attrNameLst>
                                          <p:attrName>fillcolor</p:attrName>
                                        </p:attrNameLst>
                                      </p:cBhvr>
                                      <p:to>
                                        <a:srgbClr val="FF3399"/>
                                      </p:to>
                                    </p:animClr>
                                    <p:set>
                                      <p:cBhvr>
                                        <p:cTn id="16" dur="250" autoRev="1" fill="remove"/>
                                        <p:tgtEl>
                                          <p:spTgt spid="7"/>
                                        </p:tgtEl>
                                        <p:attrNameLst>
                                          <p:attrName>fill.type</p:attrName>
                                        </p:attrNameLst>
                                      </p:cBhvr>
                                      <p:to>
                                        <p:strVal val="solid"/>
                                      </p:to>
                                    </p:set>
                                    <p:set>
                                      <p:cBhvr>
                                        <p:cTn id="17" dur="250" autoRev="1" fill="remove"/>
                                        <p:tgtEl>
                                          <p:spTgt spid="7"/>
                                        </p:tgtEl>
                                        <p:attrNameLst>
                                          <p:attrName>fill.on</p:attrName>
                                        </p:attrNameLst>
                                      </p:cBhvr>
                                      <p:to>
                                        <p:strVal val="true"/>
                                      </p:to>
                                    </p:set>
                                  </p:childTnLst>
                                  <p:subTnLst>
                                    <p:audio>
                                      <p:cMediaNode>
                                        <p:cTn display="0" masterRel="sameClick">
                                          <p:stCondLst>
                                            <p:cond evt="begin" delay="0">
                                              <p:tn val="1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
                  </p:tgtEl>
                </p:cond>
              </p:nextCondLst>
            </p:seq>
            <p:seq concurrent="1" nextAc="seek">
              <p:cTn id="18" restart="whenNotActive" fill="hold" evtFilter="cancelBubble" nodeType="interactiveSeq">
                <p:stCondLst>
                  <p:cond evt="onClick" delay="0">
                    <p:tgtEl>
                      <p:spTgt spid="8"/>
                    </p:tgtEl>
                  </p:cond>
                </p:stCondLst>
                <p:endSync evt="end" delay="0">
                  <p:rtn val="all"/>
                </p:endSync>
                <p:childTnLst>
                  <p:par>
                    <p:cTn id="19" fill="hold">
                      <p:stCondLst>
                        <p:cond delay="0"/>
                      </p:stCondLst>
                      <p:childTnLst>
                        <p:par>
                          <p:cTn id="20" fill="hold">
                            <p:stCondLst>
                              <p:cond delay="0"/>
                            </p:stCondLst>
                            <p:childTnLst>
                              <p:par>
                                <p:cTn id="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 dur="250" autoRev="1" fill="remove"/>
                                        <p:tgtEl>
                                          <p:spTgt spid="8"/>
                                        </p:tgtEl>
                                        <p:attrNameLst>
                                          <p:attrName>style.color</p:attrName>
                                        </p:attrNameLst>
                                      </p:cBhvr>
                                      <p:to>
                                        <a:srgbClr val="FF3399"/>
                                      </p:to>
                                    </p:animClr>
                                    <p:animClr clrSpc="rgb" dir="cw">
                                      <p:cBhvr>
                                        <p:cTn id="23" dur="250" autoRev="1" fill="remove"/>
                                        <p:tgtEl>
                                          <p:spTgt spid="8"/>
                                        </p:tgtEl>
                                        <p:attrNameLst>
                                          <p:attrName>fillcolor</p:attrName>
                                        </p:attrNameLst>
                                      </p:cBhvr>
                                      <p:to>
                                        <a:srgbClr val="FF3399"/>
                                      </p:to>
                                    </p:animClr>
                                    <p:set>
                                      <p:cBhvr>
                                        <p:cTn id="24" dur="250" autoRev="1" fill="remove"/>
                                        <p:tgtEl>
                                          <p:spTgt spid="8"/>
                                        </p:tgtEl>
                                        <p:attrNameLst>
                                          <p:attrName>fill.type</p:attrName>
                                        </p:attrNameLst>
                                      </p:cBhvr>
                                      <p:to>
                                        <p:strVal val="solid"/>
                                      </p:to>
                                    </p:set>
                                    <p:set>
                                      <p:cBhvr>
                                        <p:cTn id="25" dur="250" autoRev="1" fill="remove"/>
                                        <p:tgtEl>
                                          <p:spTgt spid="8"/>
                                        </p:tgtEl>
                                        <p:attrNameLst>
                                          <p:attrName>fill.on</p:attrName>
                                        </p:attrNameLst>
                                      </p:cBhvr>
                                      <p:to>
                                        <p:strVal val="true"/>
                                      </p:to>
                                    </p:set>
                                  </p:childTnLst>
                                  <p:subTnLst>
                                    <p:audio>
                                      <p:cMediaNode>
                                        <p:cTn display="0" masterRel="sameClick">
                                          <p:stCondLst>
                                            <p:cond evt="begin" delay="0">
                                              <p:tn val="2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
                  </p:tgtEl>
                </p:cond>
              </p:nextCondLst>
            </p:seq>
            <p:seq concurrent="1" nextAc="seek">
              <p:cTn id="26" restart="whenNotActive" fill="hold" evtFilter="cancelBubble" nodeType="interactiveSeq">
                <p:stCondLst>
                  <p:cond evt="onClick" delay="0">
                    <p:tgtEl>
                      <p:spTgt spid="9"/>
                    </p:tgtEl>
                  </p:cond>
                </p:stCondLst>
                <p:endSync evt="end" delay="0">
                  <p:rtn val="all"/>
                </p:endSync>
                <p:childTnLst>
                  <p:par>
                    <p:cTn id="27" fill="hold">
                      <p:stCondLst>
                        <p:cond delay="0"/>
                      </p:stCondLst>
                      <p:childTnLst>
                        <p:par>
                          <p:cTn id="28" fill="hold">
                            <p:stCondLst>
                              <p:cond delay="0"/>
                            </p:stCondLst>
                            <p:childTnLst>
                              <p:par>
                                <p:cTn id="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 dur="250" autoRev="1" fill="remove"/>
                                        <p:tgtEl>
                                          <p:spTgt spid="9"/>
                                        </p:tgtEl>
                                        <p:attrNameLst>
                                          <p:attrName>style.color</p:attrName>
                                        </p:attrNameLst>
                                      </p:cBhvr>
                                      <p:to>
                                        <a:srgbClr val="FF3399"/>
                                      </p:to>
                                    </p:animClr>
                                    <p:animClr clrSpc="rgb" dir="cw">
                                      <p:cBhvr>
                                        <p:cTn id="31" dur="250" autoRev="1" fill="remove"/>
                                        <p:tgtEl>
                                          <p:spTgt spid="9"/>
                                        </p:tgtEl>
                                        <p:attrNameLst>
                                          <p:attrName>fillcolor</p:attrName>
                                        </p:attrNameLst>
                                      </p:cBhvr>
                                      <p:to>
                                        <a:srgbClr val="FF3399"/>
                                      </p:to>
                                    </p:animClr>
                                    <p:set>
                                      <p:cBhvr>
                                        <p:cTn id="32" dur="250" autoRev="1" fill="remove"/>
                                        <p:tgtEl>
                                          <p:spTgt spid="9"/>
                                        </p:tgtEl>
                                        <p:attrNameLst>
                                          <p:attrName>fill.type</p:attrName>
                                        </p:attrNameLst>
                                      </p:cBhvr>
                                      <p:to>
                                        <p:strVal val="solid"/>
                                      </p:to>
                                    </p:set>
                                    <p:set>
                                      <p:cBhvr>
                                        <p:cTn id="33" dur="250" autoRev="1" fill="remove"/>
                                        <p:tgtEl>
                                          <p:spTgt spid="9"/>
                                        </p:tgtEl>
                                        <p:attrNameLst>
                                          <p:attrName>fill.on</p:attrName>
                                        </p:attrNameLst>
                                      </p:cBhvr>
                                      <p:to>
                                        <p:strVal val="true"/>
                                      </p:to>
                                    </p:set>
                                  </p:childTnLst>
                                  <p:subTnLst>
                                    <p:audio>
                                      <p:cMediaNode>
                                        <p:cTn display="0" masterRel="sameClick">
                                          <p:stCondLst>
                                            <p:cond evt="begin" delay="0">
                                              <p:tn val="2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9"/>
                  </p:tgtEl>
                </p:cond>
              </p:nextCondLst>
            </p:seq>
            <p:seq concurrent="1" nextAc="seek">
              <p:cTn id="34" restart="whenNotActive" fill="hold" evtFilter="cancelBubble" nodeType="interactiveSeq">
                <p:stCondLst>
                  <p:cond evt="onClick" delay="0">
                    <p:tgtEl>
                      <p:spTgt spid="10"/>
                    </p:tgtEl>
                  </p:cond>
                </p:stCondLst>
                <p:endSync evt="end" delay="0">
                  <p:rtn val="all"/>
                </p:endSync>
                <p:childTnLst>
                  <p:par>
                    <p:cTn id="35" fill="hold">
                      <p:stCondLst>
                        <p:cond delay="0"/>
                      </p:stCondLst>
                      <p:childTnLst>
                        <p:par>
                          <p:cTn id="36" fill="hold">
                            <p:stCondLst>
                              <p:cond delay="0"/>
                            </p:stCondLst>
                            <p:childTnLst>
                              <p:par>
                                <p:cTn id="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 dur="250" autoRev="1" fill="remove"/>
                                        <p:tgtEl>
                                          <p:spTgt spid="10"/>
                                        </p:tgtEl>
                                        <p:attrNameLst>
                                          <p:attrName>style.color</p:attrName>
                                        </p:attrNameLst>
                                      </p:cBhvr>
                                      <p:to>
                                        <a:srgbClr val="FF3399"/>
                                      </p:to>
                                    </p:animClr>
                                    <p:animClr clrSpc="rgb" dir="cw">
                                      <p:cBhvr>
                                        <p:cTn id="39" dur="250" autoRev="1" fill="remove"/>
                                        <p:tgtEl>
                                          <p:spTgt spid="10"/>
                                        </p:tgtEl>
                                        <p:attrNameLst>
                                          <p:attrName>fillcolor</p:attrName>
                                        </p:attrNameLst>
                                      </p:cBhvr>
                                      <p:to>
                                        <a:srgbClr val="FF3399"/>
                                      </p:to>
                                    </p:animClr>
                                    <p:set>
                                      <p:cBhvr>
                                        <p:cTn id="40" dur="250" autoRev="1" fill="remove"/>
                                        <p:tgtEl>
                                          <p:spTgt spid="10"/>
                                        </p:tgtEl>
                                        <p:attrNameLst>
                                          <p:attrName>fill.type</p:attrName>
                                        </p:attrNameLst>
                                      </p:cBhvr>
                                      <p:to>
                                        <p:strVal val="solid"/>
                                      </p:to>
                                    </p:set>
                                    <p:set>
                                      <p:cBhvr>
                                        <p:cTn id="41" dur="250" autoRev="1" fill="remove"/>
                                        <p:tgtEl>
                                          <p:spTgt spid="10"/>
                                        </p:tgtEl>
                                        <p:attrNameLst>
                                          <p:attrName>fill.on</p:attrName>
                                        </p:attrNameLst>
                                      </p:cBhvr>
                                      <p:to>
                                        <p:strVal val="true"/>
                                      </p:to>
                                    </p:set>
                                  </p:childTnLst>
                                  <p:subTnLst>
                                    <p:audio>
                                      <p:cMediaNode>
                                        <p:cTn display="0" masterRel="sameClick">
                                          <p:stCondLst>
                                            <p:cond evt="begin" delay="0">
                                              <p:tn val="3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0"/>
                  </p:tgtEl>
                </p:cond>
              </p:nextCondLst>
            </p:seq>
            <p:seq concurrent="1" nextAc="seek">
              <p:cTn id="42" restart="whenNotActive" fill="hold" evtFilter="cancelBubble" nodeType="interactiveSeq">
                <p:stCondLst>
                  <p:cond evt="onClick" delay="0">
                    <p:tgtEl>
                      <p:spTgt spid="11"/>
                    </p:tgtEl>
                  </p:cond>
                </p:stCondLst>
                <p:endSync evt="end" delay="0">
                  <p:rtn val="all"/>
                </p:endSync>
                <p:childTnLst>
                  <p:par>
                    <p:cTn id="43" fill="hold">
                      <p:stCondLst>
                        <p:cond delay="0"/>
                      </p:stCondLst>
                      <p:childTnLst>
                        <p:par>
                          <p:cTn id="44" fill="hold">
                            <p:stCondLst>
                              <p:cond delay="0"/>
                            </p:stCondLst>
                            <p:childTnLst>
                              <p:par>
                                <p:cTn id="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 dur="250" autoRev="1" fill="remove"/>
                                        <p:tgtEl>
                                          <p:spTgt spid="11"/>
                                        </p:tgtEl>
                                        <p:attrNameLst>
                                          <p:attrName>style.color</p:attrName>
                                        </p:attrNameLst>
                                      </p:cBhvr>
                                      <p:to>
                                        <a:srgbClr val="FF3399"/>
                                      </p:to>
                                    </p:animClr>
                                    <p:animClr clrSpc="rgb" dir="cw">
                                      <p:cBhvr>
                                        <p:cTn id="47" dur="250" autoRev="1" fill="remove"/>
                                        <p:tgtEl>
                                          <p:spTgt spid="11"/>
                                        </p:tgtEl>
                                        <p:attrNameLst>
                                          <p:attrName>fillcolor</p:attrName>
                                        </p:attrNameLst>
                                      </p:cBhvr>
                                      <p:to>
                                        <a:srgbClr val="FF3399"/>
                                      </p:to>
                                    </p:animClr>
                                    <p:set>
                                      <p:cBhvr>
                                        <p:cTn id="48" dur="250" autoRev="1" fill="remove"/>
                                        <p:tgtEl>
                                          <p:spTgt spid="11"/>
                                        </p:tgtEl>
                                        <p:attrNameLst>
                                          <p:attrName>fill.type</p:attrName>
                                        </p:attrNameLst>
                                      </p:cBhvr>
                                      <p:to>
                                        <p:strVal val="solid"/>
                                      </p:to>
                                    </p:set>
                                    <p:set>
                                      <p:cBhvr>
                                        <p:cTn id="49" dur="250" autoRev="1" fill="remove"/>
                                        <p:tgtEl>
                                          <p:spTgt spid="11"/>
                                        </p:tgtEl>
                                        <p:attrNameLst>
                                          <p:attrName>fill.on</p:attrName>
                                        </p:attrNameLst>
                                      </p:cBhvr>
                                      <p:to>
                                        <p:strVal val="true"/>
                                      </p:to>
                                    </p:set>
                                  </p:childTnLst>
                                  <p:subTnLst>
                                    <p:audio>
                                      <p:cMediaNode>
                                        <p:cTn display="0" masterRel="sameClick">
                                          <p:stCondLst>
                                            <p:cond evt="begin" delay="0">
                                              <p:tn val="4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1"/>
                  </p:tgtEl>
                </p:cond>
              </p:nextCondLst>
            </p:seq>
            <p:seq concurrent="1" nextAc="seek">
              <p:cTn id="50" restart="whenNotActive" fill="hold" evtFilter="cancelBubble" nodeType="interactiveSeq">
                <p:stCondLst>
                  <p:cond evt="onClick" delay="0">
                    <p:tgtEl>
                      <p:spTgt spid="12"/>
                    </p:tgtEl>
                  </p:cond>
                </p:stCondLst>
                <p:endSync evt="end" delay="0">
                  <p:rtn val="all"/>
                </p:endSync>
                <p:childTnLst>
                  <p:par>
                    <p:cTn id="51" fill="hold">
                      <p:stCondLst>
                        <p:cond delay="0"/>
                      </p:stCondLst>
                      <p:childTnLst>
                        <p:par>
                          <p:cTn id="52" fill="hold">
                            <p:stCondLst>
                              <p:cond delay="0"/>
                            </p:stCondLst>
                            <p:childTnLst>
                              <p:par>
                                <p:cTn id="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 dur="250" autoRev="1" fill="remove"/>
                                        <p:tgtEl>
                                          <p:spTgt spid="12"/>
                                        </p:tgtEl>
                                        <p:attrNameLst>
                                          <p:attrName>style.color</p:attrName>
                                        </p:attrNameLst>
                                      </p:cBhvr>
                                      <p:to>
                                        <a:srgbClr val="FF3399"/>
                                      </p:to>
                                    </p:animClr>
                                    <p:animClr clrSpc="rgb" dir="cw">
                                      <p:cBhvr>
                                        <p:cTn id="55" dur="250" autoRev="1" fill="remove"/>
                                        <p:tgtEl>
                                          <p:spTgt spid="12"/>
                                        </p:tgtEl>
                                        <p:attrNameLst>
                                          <p:attrName>fillcolor</p:attrName>
                                        </p:attrNameLst>
                                      </p:cBhvr>
                                      <p:to>
                                        <a:srgbClr val="FF3399"/>
                                      </p:to>
                                    </p:animClr>
                                    <p:set>
                                      <p:cBhvr>
                                        <p:cTn id="56" dur="250" autoRev="1" fill="remove"/>
                                        <p:tgtEl>
                                          <p:spTgt spid="12"/>
                                        </p:tgtEl>
                                        <p:attrNameLst>
                                          <p:attrName>fill.type</p:attrName>
                                        </p:attrNameLst>
                                      </p:cBhvr>
                                      <p:to>
                                        <p:strVal val="solid"/>
                                      </p:to>
                                    </p:set>
                                    <p:set>
                                      <p:cBhvr>
                                        <p:cTn id="57" dur="250" autoRev="1" fill="remove"/>
                                        <p:tgtEl>
                                          <p:spTgt spid="12"/>
                                        </p:tgtEl>
                                        <p:attrNameLst>
                                          <p:attrName>fill.on</p:attrName>
                                        </p:attrNameLst>
                                      </p:cBhvr>
                                      <p:to>
                                        <p:strVal val="true"/>
                                      </p:to>
                                    </p:set>
                                  </p:childTnLst>
                                  <p:subTnLst>
                                    <p:audio>
                                      <p:cMediaNode>
                                        <p:cTn display="0" masterRel="sameClick">
                                          <p:stCondLst>
                                            <p:cond evt="begin" delay="0">
                                              <p:tn val="5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2"/>
                  </p:tgtEl>
                </p:cond>
              </p:nextCondLst>
            </p:seq>
            <p:seq concurrent="1" nextAc="seek">
              <p:cTn id="58" restart="whenNotActive" fill="hold" evtFilter="cancelBubble" nodeType="interactiveSeq">
                <p:stCondLst>
                  <p:cond evt="onClick" delay="0">
                    <p:tgtEl>
                      <p:spTgt spid="13"/>
                    </p:tgtEl>
                  </p:cond>
                </p:stCondLst>
                <p:endSync evt="end" delay="0">
                  <p:rtn val="all"/>
                </p:endSync>
                <p:childTnLst>
                  <p:par>
                    <p:cTn id="59" fill="hold">
                      <p:stCondLst>
                        <p:cond delay="0"/>
                      </p:stCondLst>
                      <p:childTnLst>
                        <p:par>
                          <p:cTn id="60" fill="hold">
                            <p:stCondLst>
                              <p:cond delay="0"/>
                            </p:stCondLst>
                            <p:childTnLst>
                              <p:par>
                                <p:cTn id="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 dur="250" autoRev="1" fill="remove"/>
                                        <p:tgtEl>
                                          <p:spTgt spid="13"/>
                                        </p:tgtEl>
                                        <p:attrNameLst>
                                          <p:attrName>style.color</p:attrName>
                                        </p:attrNameLst>
                                      </p:cBhvr>
                                      <p:to>
                                        <a:srgbClr val="FF3399"/>
                                      </p:to>
                                    </p:animClr>
                                    <p:animClr clrSpc="rgb" dir="cw">
                                      <p:cBhvr>
                                        <p:cTn id="63" dur="250" autoRev="1" fill="remove"/>
                                        <p:tgtEl>
                                          <p:spTgt spid="13"/>
                                        </p:tgtEl>
                                        <p:attrNameLst>
                                          <p:attrName>fillcolor</p:attrName>
                                        </p:attrNameLst>
                                      </p:cBhvr>
                                      <p:to>
                                        <a:srgbClr val="FF3399"/>
                                      </p:to>
                                    </p:animClr>
                                    <p:set>
                                      <p:cBhvr>
                                        <p:cTn id="64" dur="250" autoRev="1" fill="remove"/>
                                        <p:tgtEl>
                                          <p:spTgt spid="13"/>
                                        </p:tgtEl>
                                        <p:attrNameLst>
                                          <p:attrName>fill.type</p:attrName>
                                        </p:attrNameLst>
                                      </p:cBhvr>
                                      <p:to>
                                        <p:strVal val="solid"/>
                                      </p:to>
                                    </p:set>
                                    <p:set>
                                      <p:cBhvr>
                                        <p:cTn id="65" dur="250" autoRev="1" fill="remove"/>
                                        <p:tgtEl>
                                          <p:spTgt spid="13"/>
                                        </p:tgtEl>
                                        <p:attrNameLst>
                                          <p:attrName>fill.on</p:attrName>
                                        </p:attrNameLst>
                                      </p:cBhvr>
                                      <p:to>
                                        <p:strVal val="true"/>
                                      </p:to>
                                    </p:set>
                                  </p:childTnLst>
                                  <p:subTnLst>
                                    <p:audio>
                                      <p:cMediaNode>
                                        <p:cTn display="0" masterRel="sameClick">
                                          <p:stCondLst>
                                            <p:cond evt="begin" delay="0">
                                              <p:tn val="6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3"/>
                  </p:tgtEl>
                </p:cond>
              </p:nextCondLst>
            </p:seq>
            <p:seq concurrent="1" nextAc="seek">
              <p:cTn id="66" restart="whenNotActive" fill="hold" evtFilter="cancelBubble" nodeType="interactiveSeq">
                <p:stCondLst>
                  <p:cond evt="onClick" delay="0">
                    <p:tgtEl>
                      <p:spTgt spid="14"/>
                    </p:tgtEl>
                  </p:cond>
                </p:stCondLst>
                <p:endSync evt="end" delay="0">
                  <p:rtn val="all"/>
                </p:endSync>
                <p:childTnLst>
                  <p:par>
                    <p:cTn id="67" fill="hold">
                      <p:stCondLst>
                        <p:cond delay="0"/>
                      </p:stCondLst>
                      <p:childTnLst>
                        <p:par>
                          <p:cTn id="68" fill="hold">
                            <p:stCondLst>
                              <p:cond delay="0"/>
                            </p:stCondLst>
                            <p:childTnLst>
                              <p:par>
                                <p:cTn id="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0" dur="250" autoRev="1" fill="remove"/>
                                        <p:tgtEl>
                                          <p:spTgt spid="14"/>
                                        </p:tgtEl>
                                        <p:attrNameLst>
                                          <p:attrName>style.color</p:attrName>
                                        </p:attrNameLst>
                                      </p:cBhvr>
                                      <p:to>
                                        <a:srgbClr val="FF3399"/>
                                      </p:to>
                                    </p:animClr>
                                    <p:animClr clrSpc="rgb" dir="cw">
                                      <p:cBhvr>
                                        <p:cTn id="71" dur="250" autoRev="1" fill="remove"/>
                                        <p:tgtEl>
                                          <p:spTgt spid="14"/>
                                        </p:tgtEl>
                                        <p:attrNameLst>
                                          <p:attrName>fillcolor</p:attrName>
                                        </p:attrNameLst>
                                      </p:cBhvr>
                                      <p:to>
                                        <a:srgbClr val="FF3399"/>
                                      </p:to>
                                    </p:animClr>
                                    <p:set>
                                      <p:cBhvr>
                                        <p:cTn id="72" dur="250" autoRev="1" fill="remove"/>
                                        <p:tgtEl>
                                          <p:spTgt spid="14"/>
                                        </p:tgtEl>
                                        <p:attrNameLst>
                                          <p:attrName>fill.type</p:attrName>
                                        </p:attrNameLst>
                                      </p:cBhvr>
                                      <p:to>
                                        <p:strVal val="solid"/>
                                      </p:to>
                                    </p:set>
                                    <p:set>
                                      <p:cBhvr>
                                        <p:cTn id="73" dur="250" autoRev="1" fill="remove"/>
                                        <p:tgtEl>
                                          <p:spTgt spid="14"/>
                                        </p:tgtEl>
                                        <p:attrNameLst>
                                          <p:attrName>fill.on</p:attrName>
                                        </p:attrNameLst>
                                      </p:cBhvr>
                                      <p:to>
                                        <p:strVal val="true"/>
                                      </p:to>
                                    </p:set>
                                  </p:childTnLst>
                                  <p:subTnLst>
                                    <p:audio>
                                      <p:cMediaNode>
                                        <p:cTn display="0" masterRel="sameClick">
                                          <p:stCondLst>
                                            <p:cond evt="begin" delay="0">
                                              <p:tn val="6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4"/>
                  </p:tgtEl>
                </p:cond>
              </p:nextCondLst>
            </p:seq>
            <p:seq concurrent="1" nextAc="seek">
              <p:cTn id="74" restart="whenNotActive" fill="hold" evtFilter="cancelBubble" nodeType="interactiveSeq">
                <p:stCondLst>
                  <p:cond evt="onClick" delay="0">
                    <p:tgtEl>
                      <p:spTgt spid="15"/>
                    </p:tgtEl>
                  </p:cond>
                </p:stCondLst>
                <p:endSync evt="end" delay="0">
                  <p:rtn val="all"/>
                </p:endSync>
                <p:childTnLst>
                  <p:par>
                    <p:cTn id="75" fill="hold">
                      <p:stCondLst>
                        <p:cond delay="0"/>
                      </p:stCondLst>
                      <p:childTnLst>
                        <p:par>
                          <p:cTn id="76" fill="hold">
                            <p:stCondLst>
                              <p:cond delay="0"/>
                            </p:stCondLst>
                            <p:childTnLst>
                              <p:par>
                                <p:cTn id="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8" dur="250" autoRev="1" fill="remove"/>
                                        <p:tgtEl>
                                          <p:spTgt spid="15"/>
                                        </p:tgtEl>
                                        <p:attrNameLst>
                                          <p:attrName>style.color</p:attrName>
                                        </p:attrNameLst>
                                      </p:cBhvr>
                                      <p:to>
                                        <a:srgbClr val="FF3399"/>
                                      </p:to>
                                    </p:animClr>
                                    <p:animClr clrSpc="rgb" dir="cw">
                                      <p:cBhvr>
                                        <p:cTn id="79" dur="250" autoRev="1" fill="remove"/>
                                        <p:tgtEl>
                                          <p:spTgt spid="15"/>
                                        </p:tgtEl>
                                        <p:attrNameLst>
                                          <p:attrName>fillcolor</p:attrName>
                                        </p:attrNameLst>
                                      </p:cBhvr>
                                      <p:to>
                                        <a:srgbClr val="FF3399"/>
                                      </p:to>
                                    </p:animClr>
                                    <p:set>
                                      <p:cBhvr>
                                        <p:cTn id="80" dur="250" autoRev="1" fill="remove"/>
                                        <p:tgtEl>
                                          <p:spTgt spid="15"/>
                                        </p:tgtEl>
                                        <p:attrNameLst>
                                          <p:attrName>fill.type</p:attrName>
                                        </p:attrNameLst>
                                      </p:cBhvr>
                                      <p:to>
                                        <p:strVal val="solid"/>
                                      </p:to>
                                    </p:set>
                                    <p:set>
                                      <p:cBhvr>
                                        <p:cTn id="81" dur="250" autoRev="1" fill="remove"/>
                                        <p:tgtEl>
                                          <p:spTgt spid="15"/>
                                        </p:tgtEl>
                                        <p:attrNameLst>
                                          <p:attrName>fill.on</p:attrName>
                                        </p:attrNameLst>
                                      </p:cBhvr>
                                      <p:to>
                                        <p:strVal val="true"/>
                                      </p:to>
                                    </p:set>
                                  </p:childTnLst>
                                  <p:subTnLst>
                                    <p:audio>
                                      <p:cMediaNode>
                                        <p:cTn display="0" masterRel="sameClick">
                                          <p:stCondLst>
                                            <p:cond evt="begin" delay="0">
                                              <p:tn val="7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5"/>
                  </p:tgtEl>
                </p:cond>
              </p:nextCondLst>
            </p:seq>
            <p:seq concurrent="1" nextAc="seek">
              <p:cTn id="82" restart="whenNotActive" fill="hold" evtFilter="cancelBubble" nodeType="interactiveSeq">
                <p:stCondLst>
                  <p:cond evt="onClick" delay="0">
                    <p:tgtEl>
                      <p:spTgt spid="16"/>
                    </p:tgtEl>
                  </p:cond>
                </p:stCondLst>
                <p:endSync evt="end" delay="0">
                  <p:rtn val="all"/>
                </p:endSync>
                <p:childTnLst>
                  <p:par>
                    <p:cTn id="83" fill="hold">
                      <p:stCondLst>
                        <p:cond delay="0"/>
                      </p:stCondLst>
                      <p:childTnLst>
                        <p:par>
                          <p:cTn id="84" fill="hold">
                            <p:stCondLst>
                              <p:cond delay="0"/>
                            </p:stCondLst>
                            <p:childTnLst>
                              <p:par>
                                <p:cTn id="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86" dur="250" autoRev="1" fill="remove"/>
                                        <p:tgtEl>
                                          <p:spTgt spid="16"/>
                                        </p:tgtEl>
                                        <p:attrNameLst>
                                          <p:attrName>style.color</p:attrName>
                                        </p:attrNameLst>
                                      </p:cBhvr>
                                      <p:to>
                                        <a:srgbClr val="FF3399"/>
                                      </p:to>
                                    </p:animClr>
                                    <p:animClr clrSpc="rgb" dir="cw">
                                      <p:cBhvr>
                                        <p:cTn id="87" dur="250" autoRev="1" fill="remove"/>
                                        <p:tgtEl>
                                          <p:spTgt spid="16"/>
                                        </p:tgtEl>
                                        <p:attrNameLst>
                                          <p:attrName>fillcolor</p:attrName>
                                        </p:attrNameLst>
                                      </p:cBhvr>
                                      <p:to>
                                        <a:srgbClr val="FF3399"/>
                                      </p:to>
                                    </p:animClr>
                                    <p:set>
                                      <p:cBhvr>
                                        <p:cTn id="88" dur="250" autoRev="1" fill="remove"/>
                                        <p:tgtEl>
                                          <p:spTgt spid="16"/>
                                        </p:tgtEl>
                                        <p:attrNameLst>
                                          <p:attrName>fill.type</p:attrName>
                                        </p:attrNameLst>
                                      </p:cBhvr>
                                      <p:to>
                                        <p:strVal val="solid"/>
                                      </p:to>
                                    </p:set>
                                    <p:set>
                                      <p:cBhvr>
                                        <p:cTn id="89" dur="250" autoRev="1" fill="remove"/>
                                        <p:tgtEl>
                                          <p:spTgt spid="16"/>
                                        </p:tgtEl>
                                        <p:attrNameLst>
                                          <p:attrName>fill.on</p:attrName>
                                        </p:attrNameLst>
                                      </p:cBhvr>
                                      <p:to>
                                        <p:strVal val="true"/>
                                      </p:to>
                                    </p:set>
                                  </p:childTnLst>
                                  <p:subTnLst>
                                    <p:audio>
                                      <p:cMediaNode>
                                        <p:cTn display="0" masterRel="sameClick">
                                          <p:stCondLst>
                                            <p:cond evt="begin" delay="0">
                                              <p:tn val="8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6"/>
                  </p:tgtEl>
                </p:cond>
              </p:nextCondLst>
            </p:seq>
            <p:seq concurrent="1" nextAc="seek">
              <p:cTn id="90" restart="whenNotActive" fill="hold" evtFilter="cancelBubble" nodeType="interactiveSeq">
                <p:stCondLst>
                  <p:cond evt="onClick" delay="0">
                    <p:tgtEl>
                      <p:spTgt spid="17"/>
                    </p:tgtEl>
                  </p:cond>
                </p:stCondLst>
                <p:endSync evt="end" delay="0">
                  <p:rtn val="all"/>
                </p:endSync>
                <p:childTnLst>
                  <p:par>
                    <p:cTn id="91" fill="hold">
                      <p:stCondLst>
                        <p:cond delay="0"/>
                      </p:stCondLst>
                      <p:childTnLst>
                        <p:par>
                          <p:cTn id="92" fill="hold">
                            <p:stCondLst>
                              <p:cond delay="0"/>
                            </p:stCondLst>
                            <p:childTnLst>
                              <p:par>
                                <p:cTn id="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4" dur="250" autoRev="1" fill="remove"/>
                                        <p:tgtEl>
                                          <p:spTgt spid="17"/>
                                        </p:tgtEl>
                                        <p:attrNameLst>
                                          <p:attrName>style.color</p:attrName>
                                        </p:attrNameLst>
                                      </p:cBhvr>
                                      <p:to>
                                        <a:srgbClr val="FF3399"/>
                                      </p:to>
                                    </p:animClr>
                                    <p:animClr clrSpc="rgb" dir="cw">
                                      <p:cBhvr>
                                        <p:cTn id="95" dur="250" autoRev="1" fill="remove"/>
                                        <p:tgtEl>
                                          <p:spTgt spid="17"/>
                                        </p:tgtEl>
                                        <p:attrNameLst>
                                          <p:attrName>fillcolor</p:attrName>
                                        </p:attrNameLst>
                                      </p:cBhvr>
                                      <p:to>
                                        <a:srgbClr val="FF3399"/>
                                      </p:to>
                                    </p:animClr>
                                    <p:set>
                                      <p:cBhvr>
                                        <p:cTn id="96" dur="250" autoRev="1" fill="remove"/>
                                        <p:tgtEl>
                                          <p:spTgt spid="17"/>
                                        </p:tgtEl>
                                        <p:attrNameLst>
                                          <p:attrName>fill.type</p:attrName>
                                        </p:attrNameLst>
                                      </p:cBhvr>
                                      <p:to>
                                        <p:strVal val="solid"/>
                                      </p:to>
                                    </p:set>
                                    <p:set>
                                      <p:cBhvr>
                                        <p:cTn id="97" dur="250" autoRev="1" fill="remove"/>
                                        <p:tgtEl>
                                          <p:spTgt spid="17"/>
                                        </p:tgtEl>
                                        <p:attrNameLst>
                                          <p:attrName>fill.on</p:attrName>
                                        </p:attrNameLst>
                                      </p:cBhvr>
                                      <p:to>
                                        <p:strVal val="true"/>
                                      </p:to>
                                    </p:set>
                                  </p:childTnLst>
                                  <p:subTnLst>
                                    <p:audio>
                                      <p:cMediaNode>
                                        <p:cTn display="0" masterRel="sameClick">
                                          <p:stCondLst>
                                            <p:cond evt="begin" delay="0">
                                              <p:tn val="9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7"/>
                  </p:tgtEl>
                </p:cond>
              </p:nextCondLst>
            </p:seq>
            <p:seq concurrent="1" nextAc="seek">
              <p:cTn id="98" restart="whenNotActive" fill="hold" evtFilter="cancelBubble" nodeType="interactiveSeq">
                <p:stCondLst>
                  <p:cond evt="onClick" delay="0">
                    <p:tgtEl>
                      <p:spTgt spid="18"/>
                    </p:tgtEl>
                  </p:cond>
                </p:stCondLst>
                <p:endSync evt="end" delay="0">
                  <p:rtn val="all"/>
                </p:endSync>
                <p:childTnLst>
                  <p:par>
                    <p:cTn id="99" fill="hold">
                      <p:stCondLst>
                        <p:cond delay="0"/>
                      </p:stCondLst>
                      <p:childTnLst>
                        <p:par>
                          <p:cTn id="100" fill="hold">
                            <p:stCondLst>
                              <p:cond delay="0"/>
                            </p:stCondLst>
                            <p:childTnLst>
                              <p:par>
                                <p:cTn id="1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02" dur="250" autoRev="1" fill="remove"/>
                                        <p:tgtEl>
                                          <p:spTgt spid="18"/>
                                        </p:tgtEl>
                                        <p:attrNameLst>
                                          <p:attrName>style.color</p:attrName>
                                        </p:attrNameLst>
                                      </p:cBhvr>
                                      <p:to>
                                        <a:srgbClr val="FF3399"/>
                                      </p:to>
                                    </p:animClr>
                                    <p:animClr clrSpc="rgb" dir="cw">
                                      <p:cBhvr>
                                        <p:cTn id="103" dur="250" autoRev="1" fill="remove"/>
                                        <p:tgtEl>
                                          <p:spTgt spid="18"/>
                                        </p:tgtEl>
                                        <p:attrNameLst>
                                          <p:attrName>fillcolor</p:attrName>
                                        </p:attrNameLst>
                                      </p:cBhvr>
                                      <p:to>
                                        <a:srgbClr val="FF3399"/>
                                      </p:to>
                                    </p:animClr>
                                    <p:set>
                                      <p:cBhvr>
                                        <p:cTn id="104" dur="250" autoRev="1" fill="remove"/>
                                        <p:tgtEl>
                                          <p:spTgt spid="18"/>
                                        </p:tgtEl>
                                        <p:attrNameLst>
                                          <p:attrName>fill.type</p:attrName>
                                        </p:attrNameLst>
                                      </p:cBhvr>
                                      <p:to>
                                        <p:strVal val="solid"/>
                                      </p:to>
                                    </p:set>
                                    <p:set>
                                      <p:cBhvr>
                                        <p:cTn id="105" dur="250" autoRev="1" fill="remove"/>
                                        <p:tgtEl>
                                          <p:spTgt spid="18"/>
                                        </p:tgtEl>
                                        <p:attrNameLst>
                                          <p:attrName>fill.on</p:attrName>
                                        </p:attrNameLst>
                                      </p:cBhvr>
                                      <p:to>
                                        <p:strVal val="true"/>
                                      </p:to>
                                    </p:set>
                                  </p:childTnLst>
                                  <p:subTnLst>
                                    <p:audio>
                                      <p:cMediaNode>
                                        <p:cTn display="0" masterRel="sameClick">
                                          <p:stCondLst>
                                            <p:cond evt="begin" delay="0">
                                              <p:tn val="10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8"/>
                  </p:tgtEl>
                </p:cond>
              </p:nextCondLst>
            </p:seq>
            <p:seq concurrent="1" nextAc="seek">
              <p:cTn id="106" restart="whenNotActive" fill="hold" evtFilter="cancelBubble" nodeType="interactiveSeq">
                <p:stCondLst>
                  <p:cond evt="onClick" delay="0">
                    <p:tgtEl>
                      <p:spTgt spid="19"/>
                    </p:tgtEl>
                  </p:cond>
                </p:stCondLst>
                <p:endSync evt="end" delay="0">
                  <p:rtn val="all"/>
                </p:endSync>
                <p:childTnLst>
                  <p:par>
                    <p:cTn id="107" fill="hold">
                      <p:stCondLst>
                        <p:cond delay="0"/>
                      </p:stCondLst>
                      <p:childTnLst>
                        <p:par>
                          <p:cTn id="108" fill="hold">
                            <p:stCondLst>
                              <p:cond delay="0"/>
                            </p:stCondLst>
                            <p:childTnLst>
                              <p:par>
                                <p:cTn id="1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0" dur="250" autoRev="1" fill="remove"/>
                                        <p:tgtEl>
                                          <p:spTgt spid="19"/>
                                        </p:tgtEl>
                                        <p:attrNameLst>
                                          <p:attrName>style.color</p:attrName>
                                        </p:attrNameLst>
                                      </p:cBhvr>
                                      <p:to>
                                        <a:srgbClr val="FF3399"/>
                                      </p:to>
                                    </p:animClr>
                                    <p:animClr clrSpc="rgb" dir="cw">
                                      <p:cBhvr>
                                        <p:cTn id="111" dur="250" autoRev="1" fill="remove"/>
                                        <p:tgtEl>
                                          <p:spTgt spid="19"/>
                                        </p:tgtEl>
                                        <p:attrNameLst>
                                          <p:attrName>fillcolor</p:attrName>
                                        </p:attrNameLst>
                                      </p:cBhvr>
                                      <p:to>
                                        <a:srgbClr val="FF3399"/>
                                      </p:to>
                                    </p:animClr>
                                    <p:set>
                                      <p:cBhvr>
                                        <p:cTn id="112" dur="250" autoRev="1" fill="remove"/>
                                        <p:tgtEl>
                                          <p:spTgt spid="19"/>
                                        </p:tgtEl>
                                        <p:attrNameLst>
                                          <p:attrName>fill.type</p:attrName>
                                        </p:attrNameLst>
                                      </p:cBhvr>
                                      <p:to>
                                        <p:strVal val="solid"/>
                                      </p:to>
                                    </p:set>
                                    <p:set>
                                      <p:cBhvr>
                                        <p:cTn id="113" dur="250" autoRev="1" fill="remove"/>
                                        <p:tgtEl>
                                          <p:spTgt spid="19"/>
                                        </p:tgtEl>
                                        <p:attrNameLst>
                                          <p:attrName>fill.on</p:attrName>
                                        </p:attrNameLst>
                                      </p:cBhvr>
                                      <p:to>
                                        <p:strVal val="true"/>
                                      </p:to>
                                    </p:set>
                                  </p:childTnLst>
                                  <p:subTnLst>
                                    <p:audio>
                                      <p:cMediaNode>
                                        <p:cTn display="0" masterRel="sameClick">
                                          <p:stCondLst>
                                            <p:cond evt="begin" delay="0">
                                              <p:tn val="10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9"/>
                  </p:tgtEl>
                </p:cond>
              </p:nextCondLst>
            </p:seq>
            <p:seq concurrent="1" nextAc="seek">
              <p:cTn id="114" restart="whenNotActive" fill="hold" evtFilter="cancelBubble" nodeType="interactiveSeq">
                <p:stCondLst>
                  <p:cond evt="onClick" delay="0">
                    <p:tgtEl>
                      <p:spTgt spid="20"/>
                    </p:tgtEl>
                  </p:cond>
                </p:stCondLst>
                <p:endSync evt="end" delay="0">
                  <p:rtn val="all"/>
                </p:endSync>
                <p:childTnLst>
                  <p:par>
                    <p:cTn id="115" fill="hold">
                      <p:stCondLst>
                        <p:cond delay="0"/>
                      </p:stCondLst>
                      <p:childTnLst>
                        <p:par>
                          <p:cTn id="116" fill="hold">
                            <p:stCondLst>
                              <p:cond delay="0"/>
                            </p:stCondLst>
                            <p:childTnLst>
                              <p:par>
                                <p:cTn id="1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8" dur="250" autoRev="1" fill="remove"/>
                                        <p:tgtEl>
                                          <p:spTgt spid="20"/>
                                        </p:tgtEl>
                                        <p:attrNameLst>
                                          <p:attrName>style.color</p:attrName>
                                        </p:attrNameLst>
                                      </p:cBhvr>
                                      <p:to>
                                        <a:srgbClr val="FF3399"/>
                                      </p:to>
                                    </p:animClr>
                                    <p:animClr clrSpc="rgb" dir="cw">
                                      <p:cBhvr>
                                        <p:cTn id="119" dur="250" autoRev="1" fill="remove"/>
                                        <p:tgtEl>
                                          <p:spTgt spid="20"/>
                                        </p:tgtEl>
                                        <p:attrNameLst>
                                          <p:attrName>fillcolor</p:attrName>
                                        </p:attrNameLst>
                                      </p:cBhvr>
                                      <p:to>
                                        <a:srgbClr val="FF3399"/>
                                      </p:to>
                                    </p:animClr>
                                    <p:set>
                                      <p:cBhvr>
                                        <p:cTn id="120" dur="250" autoRev="1" fill="remove"/>
                                        <p:tgtEl>
                                          <p:spTgt spid="20"/>
                                        </p:tgtEl>
                                        <p:attrNameLst>
                                          <p:attrName>fill.type</p:attrName>
                                        </p:attrNameLst>
                                      </p:cBhvr>
                                      <p:to>
                                        <p:strVal val="solid"/>
                                      </p:to>
                                    </p:set>
                                    <p:set>
                                      <p:cBhvr>
                                        <p:cTn id="121" dur="250" autoRev="1" fill="remove"/>
                                        <p:tgtEl>
                                          <p:spTgt spid="20"/>
                                        </p:tgtEl>
                                        <p:attrNameLst>
                                          <p:attrName>fill.on</p:attrName>
                                        </p:attrNameLst>
                                      </p:cBhvr>
                                      <p:to>
                                        <p:strVal val="true"/>
                                      </p:to>
                                    </p:set>
                                  </p:childTnLst>
                                  <p:subTnLst>
                                    <p:audio>
                                      <p:cMediaNode>
                                        <p:cTn display="0" masterRel="sameClick">
                                          <p:stCondLst>
                                            <p:cond evt="begin" delay="0">
                                              <p:tn val="11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0"/>
                  </p:tgtEl>
                </p:cond>
              </p:nextCondLst>
            </p:seq>
            <p:seq concurrent="1" nextAc="seek">
              <p:cTn id="122" restart="whenNotActive" fill="hold" evtFilter="cancelBubble" nodeType="interactiveSeq">
                <p:stCondLst>
                  <p:cond evt="onClick" delay="0">
                    <p:tgtEl>
                      <p:spTgt spid="21"/>
                    </p:tgtEl>
                  </p:cond>
                </p:stCondLst>
                <p:endSync evt="end" delay="0">
                  <p:rtn val="all"/>
                </p:endSync>
                <p:childTnLst>
                  <p:par>
                    <p:cTn id="123" fill="hold">
                      <p:stCondLst>
                        <p:cond delay="0"/>
                      </p:stCondLst>
                      <p:childTnLst>
                        <p:par>
                          <p:cTn id="124" fill="hold">
                            <p:stCondLst>
                              <p:cond delay="0"/>
                            </p:stCondLst>
                            <p:childTnLst>
                              <p:par>
                                <p:cTn id="1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26" dur="250" autoRev="1" fill="remove"/>
                                        <p:tgtEl>
                                          <p:spTgt spid="21"/>
                                        </p:tgtEl>
                                        <p:attrNameLst>
                                          <p:attrName>style.color</p:attrName>
                                        </p:attrNameLst>
                                      </p:cBhvr>
                                      <p:to>
                                        <a:srgbClr val="FF3399"/>
                                      </p:to>
                                    </p:animClr>
                                    <p:animClr clrSpc="rgb" dir="cw">
                                      <p:cBhvr>
                                        <p:cTn id="127" dur="250" autoRev="1" fill="remove"/>
                                        <p:tgtEl>
                                          <p:spTgt spid="21"/>
                                        </p:tgtEl>
                                        <p:attrNameLst>
                                          <p:attrName>fillcolor</p:attrName>
                                        </p:attrNameLst>
                                      </p:cBhvr>
                                      <p:to>
                                        <a:srgbClr val="FF3399"/>
                                      </p:to>
                                    </p:animClr>
                                    <p:set>
                                      <p:cBhvr>
                                        <p:cTn id="128" dur="250" autoRev="1" fill="remove"/>
                                        <p:tgtEl>
                                          <p:spTgt spid="21"/>
                                        </p:tgtEl>
                                        <p:attrNameLst>
                                          <p:attrName>fill.type</p:attrName>
                                        </p:attrNameLst>
                                      </p:cBhvr>
                                      <p:to>
                                        <p:strVal val="solid"/>
                                      </p:to>
                                    </p:set>
                                    <p:set>
                                      <p:cBhvr>
                                        <p:cTn id="129" dur="250" autoRev="1" fill="remove"/>
                                        <p:tgtEl>
                                          <p:spTgt spid="21"/>
                                        </p:tgtEl>
                                        <p:attrNameLst>
                                          <p:attrName>fill.on</p:attrName>
                                        </p:attrNameLst>
                                      </p:cBhvr>
                                      <p:to>
                                        <p:strVal val="true"/>
                                      </p:to>
                                    </p:set>
                                  </p:childTnLst>
                                  <p:subTnLst>
                                    <p:audio>
                                      <p:cMediaNode>
                                        <p:cTn display="0" masterRel="sameClick">
                                          <p:stCondLst>
                                            <p:cond evt="begin" delay="0">
                                              <p:tn val="12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1"/>
                  </p:tgtEl>
                </p:cond>
              </p:nextCondLst>
            </p:seq>
            <p:seq concurrent="1" nextAc="seek">
              <p:cTn id="130" restart="whenNotActive" fill="hold" evtFilter="cancelBubble" nodeType="interactiveSeq">
                <p:stCondLst>
                  <p:cond evt="onClick" delay="0">
                    <p:tgtEl>
                      <p:spTgt spid="22"/>
                    </p:tgtEl>
                  </p:cond>
                </p:stCondLst>
                <p:endSync evt="end" delay="0">
                  <p:rtn val="all"/>
                </p:endSync>
                <p:childTnLst>
                  <p:par>
                    <p:cTn id="131" fill="hold">
                      <p:stCondLst>
                        <p:cond delay="0"/>
                      </p:stCondLst>
                      <p:childTnLst>
                        <p:par>
                          <p:cTn id="132" fill="hold">
                            <p:stCondLst>
                              <p:cond delay="0"/>
                            </p:stCondLst>
                            <p:childTnLst>
                              <p:par>
                                <p:cTn id="1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4" dur="250" autoRev="1" fill="remove"/>
                                        <p:tgtEl>
                                          <p:spTgt spid="22"/>
                                        </p:tgtEl>
                                        <p:attrNameLst>
                                          <p:attrName>style.color</p:attrName>
                                        </p:attrNameLst>
                                      </p:cBhvr>
                                      <p:to>
                                        <a:srgbClr val="FF3399"/>
                                      </p:to>
                                    </p:animClr>
                                    <p:animClr clrSpc="rgb" dir="cw">
                                      <p:cBhvr>
                                        <p:cTn id="135" dur="250" autoRev="1" fill="remove"/>
                                        <p:tgtEl>
                                          <p:spTgt spid="22"/>
                                        </p:tgtEl>
                                        <p:attrNameLst>
                                          <p:attrName>fillcolor</p:attrName>
                                        </p:attrNameLst>
                                      </p:cBhvr>
                                      <p:to>
                                        <a:srgbClr val="FF3399"/>
                                      </p:to>
                                    </p:animClr>
                                    <p:set>
                                      <p:cBhvr>
                                        <p:cTn id="136" dur="250" autoRev="1" fill="remove"/>
                                        <p:tgtEl>
                                          <p:spTgt spid="22"/>
                                        </p:tgtEl>
                                        <p:attrNameLst>
                                          <p:attrName>fill.type</p:attrName>
                                        </p:attrNameLst>
                                      </p:cBhvr>
                                      <p:to>
                                        <p:strVal val="solid"/>
                                      </p:to>
                                    </p:set>
                                    <p:set>
                                      <p:cBhvr>
                                        <p:cTn id="137" dur="250" autoRev="1" fill="remove"/>
                                        <p:tgtEl>
                                          <p:spTgt spid="22"/>
                                        </p:tgtEl>
                                        <p:attrNameLst>
                                          <p:attrName>fill.on</p:attrName>
                                        </p:attrNameLst>
                                      </p:cBhvr>
                                      <p:to>
                                        <p:strVal val="true"/>
                                      </p:to>
                                    </p:set>
                                  </p:childTnLst>
                                  <p:subTnLst>
                                    <p:audio>
                                      <p:cMediaNode>
                                        <p:cTn display="0" masterRel="sameClick">
                                          <p:stCondLst>
                                            <p:cond evt="begin" delay="0">
                                              <p:tn val="13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2"/>
                  </p:tgtEl>
                </p:cond>
              </p:nextCondLst>
            </p:seq>
            <p:seq concurrent="1" nextAc="seek">
              <p:cTn id="138" restart="whenNotActive" fill="hold" evtFilter="cancelBubble" nodeType="interactiveSeq">
                <p:stCondLst>
                  <p:cond evt="onClick" delay="0">
                    <p:tgtEl>
                      <p:spTgt spid="23"/>
                    </p:tgtEl>
                  </p:cond>
                </p:stCondLst>
                <p:endSync evt="end" delay="0">
                  <p:rtn val="all"/>
                </p:endSync>
                <p:childTnLst>
                  <p:par>
                    <p:cTn id="139" fill="hold">
                      <p:stCondLst>
                        <p:cond delay="0"/>
                      </p:stCondLst>
                      <p:childTnLst>
                        <p:par>
                          <p:cTn id="140" fill="hold">
                            <p:stCondLst>
                              <p:cond delay="0"/>
                            </p:stCondLst>
                            <p:childTnLst>
                              <p:par>
                                <p:cTn id="1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2" dur="250" autoRev="1" fill="remove"/>
                                        <p:tgtEl>
                                          <p:spTgt spid="23"/>
                                        </p:tgtEl>
                                        <p:attrNameLst>
                                          <p:attrName>style.color</p:attrName>
                                        </p:attrNameLst>
                                      </p:cBhvr>
                                      <p:to>
                                        <a:srgbClr val="FF3399"/>
                                      </p:to>
                                    </p:animClr>
                                    <p:animClr clrSpc="rgb" dir="cw">
                                      <p:cBhvr>
                                        <p:cTn id="143" dur="250" autoRev="1" fill="remove"/>
                                        <p:tgtEl>
                                          <p:spTgt spid="23"/>
                                        </p:tgtEl>
                                        <p:attrNameLst>
                                          <p:attrName>fillcolor</p:attrName>
                                        </p:attrNameLst>
                                      </p:cBhvr>
                                      <p:to>
                                        <a:srgbClr val="FF3399"/>
                                      </p:to>
                                    </p:animClr>
                                    <p:set>
                                      <p:cBhvr>
                                        <p:cTn id="144" dur="250" autoRev="1" fill="remove"/>
                                        <p:tgtEl>
                                          <p:spTgt spid="23"/>
                                        </p:tgtEl>
                                        <p:attrNameLst>
                                          <p:attrName>fill.type</p:attrName>
                                        </p:attrNameLst>
                                      </p:cBhvr>
                                      <p:to>
                                        <p:strVal val="solid"/>
                                      </p:to>
                                    </p:set>
                                    <p:set>
                                      <p:cBhvr>
                                        <p:cTn id="145" dur="250" autoRev="1" fill="remove"/>
                                        <p:tgtEl>
                                          <p:spTgt spid="23"/>
                                        </p:tgtEl>
                                        <p:attrNameLst>
                                          <p:attrName>fill.on</p:attrName>
                                        </p:attrNameLst>
                                      </p:cBhvr>
                                      <p:to>
                                        <p:strVal val="true"/>
                                      </p:to>
                                    </p:set>
                                  </p:childTnLst>
                                  <p:subTnLst>
                                    <p:audio>
                                      <p:cMediaNode>
                                        <p:cTn display="0" masterRel="sameClick">
                                          <p:stCondLst>
                                            <p:cond evt="begin" delay="0">
                                              <p:tn val="14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3"/>
                  </p:tgtEl>
                </p:cond>
              </p:nextCondLst>
            </p:seq>
            <p:seq concurrent="1" nextAc="seek">
              <p:cTn id="146" restart="whenNotActive" fill="hold" evtFilter="cancelBubble" nodeType="interactiveSeq">
                <p:stCondLst>
                  <p:cond evt="onClick" delay="0">
                    <p:tgtEl>
                      <p:spTgt spid="24"/>
                    </p:tgtEl>
                  </p:cond>
                </p:stCondLst>
                <p:endSync evt="end" delay="0">
                  <p:rtn val="all"/>
                </p:endSync>
                <p:childTnLst>
                  <p:par>
                    <p:cTn id="147" fill="hold">
                      <p:stCondLst>
                        <p:cond delay="0"/>
                      </p:stCondLst>
                      <p:childTnLst>
                        <p:par>
                          <p:cTn id="148" fill="hold">
                            <p:stCondLst>
                              <p:cond delay="0"/>
                            </p:stCondLst>
                            <p:childTnLst>
                              <p:par>
                                <p:cTn id="1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0" dur="250" autoRev="1" fill="remove"/>
                                        <p:tgtEl>
                                          <p:spTgt spid="24"/>
                                        </p:tgtEl>
                                        <p:attrNameLst>
                                          <p:attrName>style.color</p:attrName>
                                        </p:attrNameLst>
                                      </p:cBhvr>
                                      <p:to>
                                        <a:srgbClr val="FF3399"/>
                                      </p:to>
                                    </p:animClr>
                                    <p:animClr clrSpc="rgb" dir="cw">
                                      <p:cBhvr>
                                        <p:cTn id="151" dur="250" autoRev="1" fill="remove"/>
                                        <p:tgtEl>
                                          <p:spTgt spid="24"/>
                                        </p:tgtEl>
                                        <p:attrNameLst>
                                          <p:attrName>fillcolor</p:attrName>
                                        </p:attrNameLst>
                                      </p:cBhvr>
                                      <p:to>
                                        <a:srgbClr val="FF3399"/>
                                      </p:to>
                                    </p:animClr>
                                    <p:set>
                                      <p:cBhvr>
                                        <p:cTn id="152" dur="250" autoRev="1" fill="remove"/>
                                        <p:tgtEl>
                                          <p:spTgt spid="24"/>
                                        </p:tgtEl>
                                        <p:attrNameLst>
                                          <p:attrName>fill.type</p:attrName>
                                        </p:attrNameLst>
                                      </p:cBhvr>
                                      <p:to>
                                        <p:strVal val="solid"/>
                                      </p:to>
                                    </p:set>
                                    <p:set>
                                      <p:cBhvr>
                                        <p:cTn id="153" dur="250" autoRev="1" fill="remove"/>
                                        <p:tgtEl>
                                          <p:spTgt spid="24"/>
                                        </p:tgtEl>
                                        <p:attrNameLst>
                                          <p:attrName>fill.on</p:attrName>
                                        </p:attrNameLst>
                                      </p:cBhvr>
                                      <p:to>
                                        <p:strVal val="true"/>
                                      </p:to>
                                    </p:set>
                                  </p:childTnLst>
                                  <p:subTnLst>
                                    <p:audio>
                                      <p:cMediaNode>
                                        <p:cTn display="0" masterRel="sameClick">
                                          <p:stCondLst>
                                            <p:cond evt="begin" delay="0">
                                              <p:tn val="14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4"/>
                  </p:tgtEl>
                </p:cond>
              </p:nextCondLst>
            </p:seq>
            <p:seq concurrent="1" nextAc="seek">
              <p:cTn id="154" restart="whenNotActive" fill="hold" evtFilter="cancelBubble" nodeType="interactiveSeq">
                <p:stCondLst>
                  <p:cond evt="onClick" delay="0">
                    <p:tgtEl>
                      <p:spTgt spid="25"/>
                    </p:tgtEl>
                  </p:cond>
                </p:stCondLst>
                <p:endSync evt="end" delay="0">
                  <p:rtn val="all"/>
                </p:endSync>
                <p:childTnLst>
                  <p:par>
                    <p:cTn id="155" fill="hold">
                      <p:stCondLst>
                        <p:cond delay="0"/>
                      </p:stCondLst>
                      <p:childTnLst>
                        <p:par>
                          <p:cTn id="156" fill="hold">
                            <p:stCondLst>
                              <p:cond delay="0"/>
                            </p:stCondLst>
                            <p:childTnLst>
                              <p:par>
                                <p:cTn id="1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8" dur="250" autoRev="1" fill="remove"/>
                                        <p:tgtEl>
                                          <p:spTgt spid="25"/>
                                        </p:tgtEl>
                                        <p:attrNameLst>
                                          <p:attrName>style.color</p:attrName>
                                        </p:attrNameLst>
                                      </p:cBhvr>
                                      <p:to>
                                        <a:srgbClr val="FF3399"/>
                                      </p:to>
                                    </p:animClr>
                                    <p:animClr clrSpc="rgb" dir="cw">
                                      <p:cBhvr>
                                        <p:cTn id="159" dur="250" autoRev="1" fill="remove"/>
                                        <p:tgtEl>
                                          <p:spTgt spid="25"/>
                                        </p:tgtEl>
                                        <p:attrNameLst>
                                          <p:attrName>fillcolor</p:attrName>
                                        </p:attrNameLst>
                                      </p:cBhvr>
                                      <p:to>
                                        <a:srgbClr val="FF3399"/>
                                      </p:to>
                                    </p:animClr>
                                    <p:set>
                                      <p:cBhvr>
                                        <p:cTn id="160" dur="250" autoRev="1" fill="remove"/>
                                        <p:tgtEl>
                                          <p:spTgt spid="25"/>
                                        </p:tgtEl>
                                        <p:attrNameLst>
                                          <p:attrName>fill.type</p:attrName>
                                        </p:attrNameLst>
                                      </p:cBhvr>
                                      <p:to>
                                        <p:strVal val="solid"/>
                                      </p:to>
                                    </p:set>
                                    <p:set>
                                      <p:cBhvr>
                                        <p:cTn id="161" dur="250" autoRev="1" fill="remove"/>
                                        <p:tgtEl>
                                          <p:spTgt spid="25"/>
                                        </p:tgtEl>
                                        <p:attrNameLst>
                                          <p:attrName>fill.on</p:attrName>
                                        </p:attrNameLst>
                                      </p:cBhvr>
                                      <p:to>
                                        <p:strVal val="true"/>
                                      </p:to>
                                    </p:set>
                                  </p:childTnLst>
                                  <p:subTnLst>
                                    <p:audio>
                                      <p:cMediaNode>
                                        <p:cTn display="0" masterRel="sameClick">
                                          <p:stCondLst>
                                            <p:cond evt="begin" delay="0">
                                              <p:tn val="15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5"/>
                  </p:tgtEl>
                </p:cond>
              </p:nextCondLst>
            </p:seq>
            <p:seq concurrent="1" nextAc="seek">
              <p:cTn id="162" restart="whenNotActive" fill="hold" evtFilter="cancelBubble" nodeType="interactiveSeq">
                <p:stCondLst>
                  <p:cond evt="onClick" delay="0">
                    <p:tgtEl>
                      <p:spTgt spid="26"/>
                    </p:tgtEl>
                  </p:cond>
                </p:stCondLst>
                <p:endSync evt="end" delay="0">
                  <p:rtn val="all"/>
                </p:endSync>
                <p:childTnLst>
                  <p:par>
                    <p:cTn id="163" fill="hold">
                      <p:stCondLst>
                        <p:cond delay="0"/>
                      </p:stCondLst>
                      <p:childTnLst>
                        <p:par>
                          <p:cTn id="164" fill="hold">
                            <p:stCondLst>
                              <p:cond delay="0"/>
                            </p:stCondLst>
                            <p:childTnLst>
                              <p:par>
                                <p:cTn id="1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66" dur="250" autoRev="1" fill="remove"/>
                                        <p:tgtEl>
                                          <p:spTgt spid="26"/>
                                        </p:tgtEl>
                                        <p:attrNameLst>
                                          <p:attrName>style.color</p:attrName>
                                        </p:attrNameLst>
                                      </p:cBhvr>
                                      <p:to>
                                        <a:srgbClr val="FF3399"/>
                                      </p:to>
                                    </p:animClr>
                                    <p:animClr clrSpc="rgb" dir="cw">
                                      <p:cBhvr>
                                        <p:cTn id="167" dur="250" autoRev="1" fill="remove"/>
                                        <p:tgtEl>
                                          <p:spTgt spid="26"/>
                                        </p:tgtEl>
                                        <p:attrNameLst>
                                          <p:attrName>fillcolor</p:attrName>
                                        </p:attrNameLst>
                                      </p:cBhvr>
                                      <p:to>
                                        <a:srgbClr val="FF3399"/>
                                      </p:to>
                                    </p:animClr>
                                    <p:set>
                                      <p:cBhvr>
                                        <p:cTn id="168" dur="250" autoRev="1" fill="remove"/>
                                        <p:tgtEl>
                                          <p:spTgt spid="26"/>
                                        </p:tgtEl>
                                        <p:attrNameLst>
                                          <p:attrName>fill.type</p:attrName>
                                        </p:attrNameLst>
                                      </p:cBhvr>
                                      <p:to>
                                        <p:strVal val="solid"/>
                                      </p:to>
                                    </p:set>
                                    <p:set>
                                      <p:cBhvr>
                                        <p:cTn id="169" dur="250" autoRev="1" fill="remove"/>
                                        <p:tgtEl>
                                          <p:spTgt spid="26"/>
                                        </p:tgtEl>
                                        <p:attrNameLst>
                                          <p:attrName>fill.on</p:attrName>
                                        </p:attrNameLst>
                                      </p:cBhvr>
                                      <p:to>
                                        <p:strVal val="true"/>
                                      </p:to>
                                    </p:set>
                                  </p:childTnLst>
                                  <p:subTnLst>
                                    <p:audio>
                                      <p:cMediaNode>
                                        <p:cTn display="0" masterRel="sameClick">
                                          <p:stCondLst>
                                            <p:cond evt="begin" delay="0">
                                              <p:tn val="16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6"/>
                  </p:tgtEl>
                </p:cond>
              </p:nextCondLst>
            </p:seq>
            <p:seq concurrent="1" nextAc="seek">
              <p:cTn id="170" restart="whenNotActive" fill="hold" evtFilter="cancelBubble" nodeType="interactiveSeq">
                <p:stCondLst>
                  <p:cond evt="onClick" delay="0">
                    <p:tgtEl>
                      <p:spTgt spid="27"/>
                    </p:tgtEl>
                  </p:cond>
                </p:stCondLst>
                <p:endSync evt="end" delay="0">
                  <p:rtn val="all"/>
                </p:endSync>
                <p:childTnLst>
                  <p:par>
                    <p:cTn id="171" fill="hold">
                      <p:stCondLst>
                        <p:cond delay="0"/>
                      </p:stCondLst>
                      <p:childTnLst>
                        <p:par>
                          <p:cTn id="172" fill="hold">
                            <p:stCondLst>
                              <p:cond delay="0"/>
                            </p:stCondLst>
                            <p:childTnLst>
                              <p:par>
                                <p:cTn id="1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4" dur="250" autoRev="1" fill="remove"/>
                                        <p:tgtEl>
                                          <p:spTgt spid="27"/>
                                        </p:tgtEl>
                                        <p:attrNameLst>
                                          <p:attrName>style.color</p:attrName>
                                        </p:attrNameLst>
                                      </p:cBhvr>
                                      <p:to>
                                        <a:srgbClr val="FF3399"/>
                                      </p:to>
                                    </p:animClr>
                                    <p:animClr clrSpc="rgb" dir="cw">
                                      <p:cBhvr>
                                        <p:cTn id="175" dur="250" autoRev="1" fill="remove"/>
                                        <p:tgtEl>
                                          <p:spTgt spid="27"/>
                                        </p:tgtEl>
                                        <p:attrNameLst>
                                          <p:attrName>fillcolor</p:attrName>
                                        </p:attrNameLst>
                                      </p:cBhvr>
                                      <p:to>
                                        <a:srgbClr val="FF3399"/>
                                      </p:to>
                                    </p:animClr>
                                    <p:set>
                                      <p:cBhvr>
                                        <p:cTn id="176" dur="250" autoRev="1" fill="remove"/>
                                        <p:tgtEl>
                                          <p:spTgt spid="27"/>
                                        </p:tgtEl>
                                        <p:attrNameLst>
                                          <p:attrName>fill.type</p:attrName>
                                        </p:attrNameLst>
                                      </p:cBhvr>
                                      <p:to>
                                        <p:strVal val="solid"/>
                                      </p:to>
                                    </p:set>
                                    <p:set>
                                      <p:cBhvr>
                                        <p:cTn id="177" dur="250" autoRev="1" fill="remove"/>
                                        <p:tgtEl>
                                          <p:spTgt spid="27"/>
                                        </p:tgtEl>
                                        <p:attrNameLst>
                                          <p:attrName>fill.on</p:attrName>
                                        </p:attrNameLst>
                                      </p:cBhvr>
                                      <p:to>
                                        <p:strVal val="true"/>
                                      </p:to>
                                    </p:set>
                                  </p:childTnLst>
                                  <p:subTnLst>
                                    <p:audio>
                                      <p:cMediaNode>
                                        <p:cTn display="0" masterRel="sameClick">
                                          <p:stCondLst>
                                            <p:cond evt="begin" delay="0">
                                              <p:tn val="17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7"/>
                  </p:tgtEl>
                </p:cond>
              </p:nextCondLst>
            </p:seq>
            <p:seq concurrent="1" nextAc="seek">
              <p:cTn id="178" restart="whenNotActive" fill="hold" evtFilter="cancelBubble" nodeType="interactiveSeq">
                <p:stCondLst>
                  <p:cond evt="onClick" delay="0">
                    <p:tgtEl>
                      <p:spTgt spid="28"/>
                    </p:tgtEl>
                  </p:cond>
                </p:stCondLst>
                <p:endSync evt="end" delay="0">
                  <p:rtn val="all"/>
                </p:endSync>
                <p:childTnLst>
                  <p:par>
                    <p:cTn id="179" fill="hold">
                      <p:stCondLst>
                        <p:cond delay="0"/>
                      </p:stCondLst>
                      <p:childTnLst>
                        <p:par>
                          <p:cTn id="180" fill="hold">
                            <p:stCondLst>
                              <p:cond delay="0"/>
                            </p:stCondLst>
                            <p:childTnLst>
                              <p:par>
                                <p:cTn id="1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82" dur="250" autoRev="1" fill="remove"/>
                                        <p:tgtEl>
                                          <p:spTgt spid="28"/>
                                        </p:tgtEl>
                                        <p:attrNameLst>
                                          <p:attrName>style.color</p:attrName>
                                        </p:attrNameLst>
                                      </p:cBhvr>
                                      <p:to>
                                        <a:srgbClr val="FF3399"/>
                                      </p:to>
                                    </p:animClr>
                                    <p:animClr clrSpc="rgb" dir="cw">
                                      <p:cBhvr>
                                        <p:cTn id="183" dur="250" autoRev="1" fill="remove"/>
                                        <p:tgtEl>
                                          <p:spTgt spid="28"/>
                                        </p:tgtEl>
                                        <p:attrNameLst>
                                          <p:attrName>fillcolor</p:attrName>
                                        </p:attrNameLst>
                                      </p:cBhvr>
                                      <p:to>
                                        <a:srgbClr val="FF3399"/>
                                      </p:to>
                                    </p:animClr>
                                    <p:set>
                                      <p:cBhvr>
                                        <p:cTn id="184" dur="250" autoRev="1" fill="remove"/>
                                        <p:tgtEl>
                                          <p:spTgt spid="28"/>
                                        </p:tgtEl>
                                        <p:attrNameLst>
                                          <p:attrName>fill.type</p:attrName>
                                        </p:attrNameLst>
                                      </p:cBhvr>
                                      <p:to>
                                        <p:strVal val="solid"/>
                                      </p:to>
                                    </p:set>
                                    <p:set>
                                      <p:cBhvr>
                                        <p:cTn id="185" dur="250" autoRev="1" fill="remove"/>
                                        <p:tgtEl>
                                          <p:spTgt spid="28"/>
                                        </p:tgtEl>
                                        <p:attrNameLst>
                                          <p:attrName>fill.on</p:attrName>
                                        </p:attrNameLst>
                                      </p:cBhvr>
                                      <p:to>
                                        <p:strVal val="true"/>
                                      </p:to>
                                    </p:set>
                                  </p:childTnLst>
                                  <p:subTnLst>
                                    <p:audio>
                                      <p:cMediaNode>
                                        <p:cTn display="0" masterRel="sameClick">
                                          <p:stCondLst>
                                            <p:cond evt="begin" delay="0">
                                              <p:tn val="18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8"/>
                  </p:tgtEl>
                </p:cond>
              </p:nextCondLst>
            </p:seq>
            <p:seq concurrent="1" nextAc="seek">
              <p:cTn id="186" restart="whenNotActive" fill="hold" evtFilter="cancelBubble" nodeType="interactiveSeq">
                <p:stCondLst>
                  <p:cond evt="onClick" delay="0">
                    <p:tgtEl>
                      <p:spTgt spid="29"/>
                    </p:tgtEl>
                  </p:cond>
                </p:stCondLst>
                <p:endSync evt="end" delay="0">
                  <p:rtn val="all"/>
                </p:endSync>
                <p:childTnLst>
                  <p:par>
                    <p:cTn id="187" fill="hold">
                      <p:stCondLst>
                        <p:cond delay="0"/>
                      </p:stCondLst>
                      <p:childTnLst>
                        <p:par>
                          <p:cTn id="188" fill="hold">
                            <p:stCondLst>
                              <p:cond delay="0"/>
                            </p:stCondLst>
                            <p:childTnLst>
                              <p:par>
                                <p:cTn id="1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0" dur="250" autoRev="1" fill="remove"/>
                                        <p:tgtEl>
                                          <p:spTgt spid="29"/>
                                        </p:tgtEl>
                                        <p:attrNameLst>
                                          <p:attrName>style.color</p:attrName>
                                        </p:attrNameLst>
                                      </p:cBhvr>
                                      <p:to>
                                        <a:srgbClr val="FF3399"/>
                                      </p:to>
                                    </p:animClr>
                                    <p:animClr clrSpc="rgb" dir="cw">
                                      <p:cBhvr>
                                        <p:cTn id="191" dur="250" autoRev="1" fill="remove"/>
                                        <p:tgtEl>
                                          <p:spTgt spid="29"/>
                                        </p:tgtEl>
                                        <p:attrNameLst>
                                          <p:attrName>fillcolor</p:attrName>
                                        </p:attrNameLst>
                                      </p:cBhvr>
                                      <p:to>
                                        <a:srgbClr val="FF3399"/>
                                      </p:to>
                                    </p:animClr>
                                    <p:set>
                                      <p:cBhvr>
                                        <p:cTn id="192" dur="250" autoRev="1" fill="remove"/>
                                        <p:tgtEl>
                                          <p:spTgt spid="29"/>
                                        </p:tgtEl>
                                        <p:attrNameLst>
                                          <p:attrName>fill.type</p:attrName>
                                        </p:attrNameLst>
                                      </p:cBhvr>
                                      <p:to>
                                        <p:strVal val="solid"/>
                                      </p:to>
                                    </p:set>
                                    <p:set>
                                      <p:cBhvr>
                                        <p:cTn id="193" dur="250" autoRev="1" fill="remove"/>
                                        <p:tgtEl>
                                          <p:spTgt spid="29"/>
                                        </p:tgtEl>
                                        <p:attrNameLst>
                                          <p:attrName>fill.on</p:attrName>
                                        </p:attrNameLst>
                                      </p:cBhvr>
                                      <p:to>
                                        <p:strVal val="true"/>
                                      </p:to>
                                    </p:set>
                                  </p:childTnLst>
                                  <p:subTnLst>
                                    <p:audio>
                                      <p:cMediaNode>
                                        <p:cTn display="0" masterRel="sameClick">
                                          <p:stCondLst>
                                            <p:cond evt="begin" delay="0">
                                              <p:tn val="18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9"/>
                  </p:tgtEl>
                </p:cond>
              </p:nextCondLst>
            </p:seq>
            <p:seq concurrent="1" nextAc="seek">
              <p:cTn id="194" restart="whenNotActive" fill="hold" evtFilter="cancelBubble" nodeType="interactiveSeq">
                <p:stCondLst>
                  <p:cond evt="onClick" delay="0">
                    <p:tgtEl>
                      <p:spTgt spid="30"/>
                    </p:tgtEl>
                  </p:cond>
                </p:stCondLst>
                <p:endSync evt="end" delay="0">
                  <p:rtn val="all"/>
                </p:endSync>
                <p:childTnLst>
                  <p:par>
                    <p:cTn id="195" fill="hold">
                      <p:stCondLst>
                        <p:cond delay="0"/>
                      </p:stCondLst>
                      <p:childTnLst>
                        <p:par>
                          <p:cTn id="196" fill="hold">
                            <p:stCondLst>
                              <p:cond delay="0"/>
                            </p:stCondLst>
                            <p:childTnLst>
                              <p:par>
                                <p:cTn id="1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8" dur="250" autoRev="1" fill="remove"/>
                                        <p:tgtEl>
                                          <p:spTgt spid="30"/>
                                        </p:tgtEl>
                                        <p:attrNameLst>
                                          <p:attrName>style.color</p:attrName>
                                        </p:attrNameLst>
                                      </p:cBhvr>
                                      <p:to>
                                        <a:srgbClr val="FF3399"/>
                                      </p:to>
                                    </p:animClr>
                                    <p:animClr clrSpc="rgb" dir="cw">
                                      <p:cBhvr>
                                        <p:cTn id="199" dur="250" autoRev="1" fill="remove"/>
                                        <p:tgtEl>
                                          <p:spTgt spid="30"/>
                                        </p:tgtEl>
                                        <p:attrNameLst>
                                          <p:attrName>fillcolor</p:attrName>
                                        </p:attrNameLst>
                                      </p:cBhvr>
                                      <p:to>
                                        <a:srgbClr val="FF3399"/>
                                      </p:to>
                                    </p:animClr>
                                    <p:set>
                                      <p:cBhvr>
                                        <p:cTn id="200" dur="250" autoRev="1" fill="remove"/>
                                        <p:tgtEl>
                                          <p:spTgt spid="30"/>
                                        </p:tgtEl>
                                        <p:attrNameLst>
                                          <p:attrName>fill.type</p:attrName>
                                        </p:attrNameLst>
                                      </p:cBhvr>
                                      <p:to>
                                        <p:strVal val="solid"/>
                                      </p:to>
                                    </p:set>
                                    <p:set>
                                      <p:cBhvr>
                                        <p:cTn id="201" dur="250" autoRev="1" fill="remove"/>
                                        <p:tgtEl>
                                          <p:spTgt spid="30"/>
                                        </p:tgtEl>
                                        <p:attrNameLst>
                                          <p:attrName>fill.on</p:attrName>
                                        </p:attrNameLst>
                                      </p:cBhvr>
                                      <p:to>
                                        <p:strVal val="true"/>
                                      </p:to>
                                    </p:set>
                                  </p:childTnLst>
                                  <p:subTnLst>
                                    <p:audio>
                                      <p:cMediaNode>
                                        <p:cTn display="0" masterRel="sameClick">
                                          <p:stCondLst>
                                            <p:cond evt="begin" delay="0">
                                              <p:tn val="19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0"/>
                  </p:tgtEl>
                </p:cond>
              </p:nextCondLst>
            </p:seq>
            <p:seq concurrent="1" nextAc="seek">
              <p:cTn id="202" restart="whenNotActive" fill="hold" evtFilter="cancelBubble" nodeType="interactiveSeq">
                <p:stCondLst>
                  <p:cond evt="onClick" delay="0">
                    <p:tgtEl>
                      <p:spTgt spid="31"/>
                    </p:tgtEl>
                  </p:cond>
                </p:stCondLst>
                <p:endSync evt="end" delay="0">
                  <p:rtn val="all"/>
                </p:endSync>
                <p:childTnLst>
                  <p:par>
                    <p:cTn id="203" fill="hold">
                      <p:stCondLst>
                        <p:cond delay="0"/>
                      </p:stCondLst>
                      <p:childTnLst>
                        <p:par>
                          <p:cTn id="204" fill="hold">
                            <p:stCondLst>
                              <p:cond delay="0"/>
                            </p:stCondLst>
                            <p:childTnLst>
                              <p:par>
                                <p:cTn id="2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06" dur="250" autoRev="1" fill="remove"/>
                                        <p:tgtEl>
                                          <p:spTgt spid="31"/>
                                        </p:tgtEl>
                                        <p:attrNameLst>
                                          <p:attrName>style.color</p:attrName>
                                        </p:attrNameLst>
                                      </p:cBhvr>
                                      <p:to>
                                        <a:srgbClr val="FF3399"/>
                                      </p:to>
                                    </p:animClr>
                                    <p:animClr clrSpc="rgb" dir="cw">
                                      <p:cBhvr>
                                        <p:cTn id="207" dur="250" autoRev="1" fill="remove"/>
                                        <p:tgtEl>
                                          <p:spTgt spid="31"/>
                                        </p:tgtEl>
                                        <p:attrNameLst>
                                          <p:attrName>fillcolor</p:attrName>
                                        </p:attrNameLst>
                                      </p:cBhvr>
                                      <p:to>
                                        <a:srgbClr val="FF3399"/>
                                      </p:to>
                                    </p:animClr>
                                    <p:set>
                                      <p:cBhvr>
                                        <p:cTn id="208" dur="250" autoRev="1" fill="remove"/>
                                        <p:tgtEl>
                                          <p:spTgt spid="31"/>
                                        </p:tgtEl>
                                        <p:attrNameLst>
                                          <p:attrName>fill.type</p:attrName>
                                        </p:attrNameLst>
                                      </p:cBhvr>
                                      <p:to>
                                        <p:strVal val="solid"/>
                                      </p:to>
                                    </p:set>
                                    <p:set>
                                      <p:cBhvr>
                                        <p:cTn id="209" dur="250" autoRev="1" fill="remove"/>
                                        <p:tgtEl>
                                          <p:spTgt spid="31"/>
                                        </p:tgtEl>
                                        <p:attrNameLst>
                                          <p:attrName>fill.on</p:attrName>
                                        </p:attrNameLst>
                                      </p:cBhvr>
                                      <p:to>
                                        <p:strVal val="true"/>
                                      </p:to>
                                    </p:set>
                                  </p:childTnLst>
                                  <p:subTnLst>
                                    <p:audio>
                                      <p:cMediaNode>
                                        <p:cTn display="0" masterRel="sameClick">
                                          <p:stCondLst>
                                            <p:cond evt="begin" delay="0">
                                              <p:tn val="20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1"/>
                  </p:tgtEl>
                </p:cond>
              </p:nextCondLst>
            </p:seq>
            <p:seq concurrent="1" nextAc="seek">
              <p:cTn id="210" restart="whenNotActive" fill="hold" evtFilter="cancelBubble" nodeType="interactiveSeq">
                <p:stCondLst>
                  <p:cond evt="onClick" delay="0">
                    <p:tgtEl>
                      <p:spTgt spid="32"/>
                    </p:tgtEl>
                  </p:cond>
                </p:stCondLst>
                <p:endSync evt="end" delay="0">
                  <p:rtn val="all"/>
                </p:endSync>
                <p:childTnLst>
                  <p:par>
                    <p:cTn id="211" fill="hold">
                      <p:stCondLst>
                        <p:cond delay="0"/>
                      </p:stCondLst>
                      <p:childTnLst>
                        <p:par>
                          <p:cTn id="212" fill="hold">
                            <p:stCondLst>
                              <p:cond delay="0"/>
                            </p:stCondLst>
                            <p:childTnLst>
                              <p:par>
                                <p:cTn id="2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4" dur="250" autoRev="1" fill="remove"/>
                                        <p:tgtEl>
                                          <p:spTgt spid="32"/>
                                        </p:tgtEl>
                                        <p:attrNameLst>
                                          <p:attrName>style.color</p:attrName>
                                        </p:attrNameLst>
                                      </p:cBhvr>
                                      <p:to>
                                        <a:srgbClr val="FF3399"/>
                                      </p:to>
                                    </p:animClr>
                                    <p:animClr clrSpc="rgb" dir="cw">
                                      <p:cBhvr>
                                        <p:cTn id="215" dur="250" autoRev="1" fill="remove"/>
                                        <p:tgtEl>
                                          <p:spTgt spid="32"/>
                                        </p:tgtEl>
                                        <p:attrNameLst>
                                          <p:attrName>fillcolor</p:attrName>
                                        </p:attrNameLst>
                                      </p:cBhvr>
                                      <p:to>
                                        <a:srgbClr val="FF3399"/>
                                      </p:to>
                                    </p:animClr>
                                    <p:set>
                                      <p:cBhvr>
                                        <p:cTn id="216" dur="250" autoRev="1" fill="remove"/>
                                        <p:tgtEl>
                                          <p:spTgt spid="32"/>
                                        </p:tgtEl>
                                        <p:attrNameLst>
                                          <p:attrName>fill.type</p:attrName>
                                        </p:attrNameLst>
                                      </p:cBhvr>
                                      <p:to>
                                        <p:strVal val="solid"/>
                                      </p:to>
                                    </p:set>
                                    <p:set>
                                      <p:cBhvr>
                                        <p:cTn id="217" dur="250" autoRev="1" fill="remove"/>
                                        <p:tgtEl>
                                          <p:spTgt spid="32"/>
                                        </p:tgtEl>
                                        <p:attrNameLst>
                                          <p:attrName>fill.on</p:attrName>
                                        </p:attrNameLst>
                                      </p:cBhvr>
                                      <p:to>
                                        <p:strVal val="true"/>
                                      </p:to>
                                    </p:set>
                                  </p:childTnLst>
                                  <p:subTnLst>
                                    <p:audio>
                                      <p:cMediaNode>
                                        <p:cTn display="0" masterRel="sameClick">
                                          <p:stCondLst>
                                            <p:cond evt="begin" delay="0">
                                              <p:tn val="21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2"/>
                  </p:tgtEl>
                </p:cond>
              </p:nextCondLst>
            </p:seq>
            <p:seq concurrent="1" nextAc="seek">
              <p:cTn id="218" restart="whenNotActive" fill="hold" evtFilter="cancelBubble" nodeType="interactiveSeq">
                <p:stCondLst>
                  <p:cond evt="onClick" delay="0">
                    <p:tgtEl>
                      <p:spTgt spid="33"/>
                    </p:tgtEl>
                  </p:cond>
                </p:stCondLst>
                <p:endSync evt="end" delay="0">
                  <p:rtn val="all"/>
                </p:endSync>
                <p:childTnLst>
                  <p:par>
                    <p:cTn id="219" fill="hold">
                      <p:stCondLst>
                        <p:cond delay="0"/>
                      </p:stCondLst>
                      <p:childTnLst>
                        <p:par>
                          <p:cTn id="220" fill="hold">
                            <p:stCondLst>
                              <p:cond delay="0"/>
                            </p:stCondLst>
                            <p:childTnLst>
                              <p:par>
                                <p:cTn id="2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2" dur="250" autoRev="1" fill="remove"/>
                                        <p:tgtEl>
                                          <p:spTgt spid="33"/>
                                        </p:tgtEl>
                                        <p:attrNameLst>
                                          <p:attrName>style.color</p:attrName>
                                        </p:attrNameLst>
                                      </p:cBhvr>
                                      <p:to>
                                        <a:srgbClr val="FF3399"/>
                                      </p:to>
                                    </p:animClr>
                                    <p:animClr clrSpc="rgb" dir="cw">
                                      <p:cBhvr>
                                        <p:cTn id="223" dur="250" autoRev="1" fill="remove"/>
                                        <p:tgtEl>
                                          <p:spTgt spid="33"/>
                                        </p:tgtEl>
                                        <p:attrNameLst>
                                          <p:attrName>fillcolor</p:attrName>
                                        </p:attrNameLst>
                                      </p:cBhvr>
                                      <p:to>
                                        <a:srgbClr val="FF3399"/>
                                      </p:to>
                                    </p:animClr>
                                    <p:set>
                                      <p:cBhvr>
                                        <p:cTn id="224" dur="250" autoRev="1" fill="remove"/>
                                        <p:tgtEl>
                                          <p:spTgt spid="33"/>
                                        </p:tgtEl>
                                        <p:attrNameLst>
                                          <p:attrName>fill.type</p:attrName>
                                        </p:attrNameLst>
                                      </p:cBhvr>
                                      <p:to>
                                        <p:strVal val="solid"/>
                                      </p:to>
                                    </p:set>
                                    <p:set>
                                      <p:cBhvr>
                                        <p:cTn id="225" dur="250" autoRev="1" fill="remove"/>
                                        <p:tgtEl>
                                          <p:spTgt spid="33"/>
                                        </p:tgtEl>
                                        <p:attrNameLst>
                                          <p:attrName>fill.on</p:attrName>
                                        </p:attrNameLst>
                                      </p:cBhvr>
                                      <p:to>
                                        <p:strVal val="true"/>
                                      </p:to>
                                    </p:set>
                                  </p:childTnLst>
                                  <p:subTnLst>
                                    <p:audio>
                                      <p:cMediaNode>
                                        <p:cTn display="0" masterRel="sameClick">
                                          <p:stCondLst>
                                            <p:cond evt="begin" delay="0">
                                              <p:tn val="22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3"/>
                  </p:tgtEl>
                </p:cond>
              </p:nextCondLst>
            </p:seq>
            <p:seq concurrent="1" nextAc="seek">
              <p:cTn id="226" restart="whenNotActive" fill="hold" evtFilter="cancelBubble" nodeType="interactiveSeq">
                <p:stCondLst>
                  <p:cond evt="onClick" delay="0">
                    <p:tgtEl>
                      <p:spTgt spid="34"/>
                    </p:tgtEl>
                  </p:cond>
                </p:stCondLst>
                <p:endSync evt="end" delay="0">
                  <p:rtn val="all"/>
                </p:endSync>
                <p:childTnLst>
                  <p:par>
                    <p:cTn id="227" fill="hold">
                      <p:stCondLst>
                        <p:cond delay="0"/>
                      </p:stCondLst>
                      <p:childTnLst>
                        <p:par>
                          <p:cTn id="228" fill="hold">
                            <p:stCondLst>
                              <p:cond delay="0"/>
                            </p:stCondLst>
                            <p:childTnLst>
                              <p:par>
                                <p:cTn id="2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0" dur="250" autoRev="1" fill="remove"/>
                                        <p:tgtEl>
                                          <p:spTgt spid="34"/>
                                        </p:tgtEl>
                                        <p:attrNameLst>
                                          <p:attrName>style.color</p:attrName>
                                        </p:attrNameLst>
                                      </p:cBhvr>
                                      <p:to>
                                        <a:srgbClr val="FF3399"/>
                                      </p:to>
                                    </p:animClr>
                                    <p:animClr clrSpc="rgb" dir="cw">
                                      <p:cBhvr>
                                        <p:cTn id="231" dur="250" autoRev="1" fill="remove"/>
                                        <p:tgtEl>
                                          <p:spTgt spid="34"/>
                                        </p:tgtEl>
                                        <p:attrNameLst>
                                          <p:attrName>fillcolor</p:attrName>
                                        </p:attrNameLst>
                                      </p:cBhvr>
                                      <p:to>
                                        <a:srgbClr val="FF3399"/>
                                      </p:to>
                                    </p:animClr>
                                    <p:set>
                                      <p:cBhvr>
                                        <p:cTn id="232" dur="250" autoRev="1" fill="remove"/>
                                        <p:tgtEl>
                                          <p:spTgt spid="34"/>
                                        </p:tgtEl>
                                        <p:attrNameLst>
                                          <p:attrName>fill.type</p:attrName>
                                        </p:attrNameLst>
                                      </p:cBhvr>
                                      <p:to>
                                        <p:strVal val="solid"/>
                                      </p:to>
                                    </p:set>
                                    <p:set>
                                      <p:cBhvr>
                                        <p:cTn id="233" dur="250" autoRev="1" fill="remove"/>
                                        <p:tgtEl>
                                          <p:spTgt spid="34"/>
                                        </p:tgtEl>
                                        <p:attrNameLst>
                                          <p:attrName>fill.on</p:attrName>
                                        </p:attrNameLst>
                                      </p:cBhvr>
                                      <p:to>
                                        <p:strVal val="true"/>
                                      </p:to>
                                    </p:set>
                                  </p:childTnLst>
                                  <p:subTnLst>
                                    <p:audio>
                                      <p:cMediaNode>
                                        <p:cTn display="0" masterRel="sameClick">
                                          <p:stCondLst>
                                            <p:cond evt="begin" delay="0">
                                              <p:tn val="22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4"/>
                  </p:tgtEl>
                </p:cond>
              </p:nextCondLst>
            </p:seq>
            <p:seq concurrent="1" nextAc="seek">
              <p:cTn id="234" restart="whenNotActive" fill="hold" evtFilter="cancelBubble" nodeType="interactiveSeq">
                <p:stCondLst>
                  <p:cond evt="onClick" delay="0">
                    <p:tgtEl>
                      <p:spTgt spid="35"/>
                    </p:tgtEl>
                  </p:cond>
                </p:stCondLst>
                <p:endSync evt="end" delay="0">
                  <p:rtn val="all"/>
                </p:endSync>
                <p:childTnLst>
                  <p:par>
                    <p:cTn id="235" fill="hold">
                      <p:stCondLst>
                        <p:cond delay="0"/>
                      </p:stCondLst>
                      <p:childTnLst>
                        <p:par>
                          <p:cTn id="236" fill="hold">
                            <p:stCondLst>
                              <p:cond delay="0"/>
                            </p:stCondLst>
                            <p:childTnLst>
                              <p:par>
                                <p:cTn id="2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8" dur="250" autoRev="1" fill="remove"/>
                                        <p:tgtEl>
                                          <p:spTgt spid="35"/>
                                        </p:tgtEl>
                                        <p:attrNameLst>
                                          <p:attrName>style.color</p:attrName>
                                        </p:attrNameLst>
                                      </p:cBhvr>
                                      <p:to>
                                        <a:srgbClr val="FF3399"/>
                                      </p:to>
                                    </p:animClr>
                                    <p:animClr clrSpc="rgb" dir="cw">
                                      <p:cBhvr>
                                        <p:cTn id="239" dur="250" autoRev="1" fill="remove"/>
                                        <p:tgtEl>
                                          <p:spTgt spid="35"/>
                                        </p:tgtEl>
                                        <p:attrNameLst>
                                          <p:attrName>fillcolor</p:attrName>
                                        </p:attrNameLst>
                                      </p:cBhvr>
                                      <p:to>
                                        <a:srgbClr val="FF3399"/>
                                      </p:to>
                                    </p:animClr>
                                    <p:set>
                                      <p:cBhvr>
                                        <p:cTn id="240" dur="250" autoRev="1" fill="remove"/>
                                        <p:tgtEl>
                                          <p:spTgt spid="35"/>
                                        </p:tgtEl>
                                        <p:attrNameLst>
                                          <p:attrName>fill.type</p:attrName>
                                        </p:attrNameLst>
                                      </p:cBhvr>
                                      <p:to>
                                        <p:strVal val="solid"/>
                                      </p:to>
                                    </p:set>
                                    <p:set>
                                      <p:cBhvr>
                                        <p:cTn id="241" dur="250" autoRev="1" fill="remove"/>
                                        <p:tgtEl>
                                          <p:spTgt spid="35"/>
                                        </p:tgtEl>
                                        <p:attrNameLst>
                                          <p:attrName>fill.on</p:attrName>
                                        </p:attrNameLst>
                                      </p:cBhvr>
                                      <p:to>
                                        <p:strVal val="true"/>
                                      </p:to>
                                    </p:set>
                                  </p:childTnLst>
                                  <p:subTnLst>
                                    <p:audio>
                                      <p:cMediaNode>
                                        <p:cTn display="0" masterRel="sameClick">
                                          <p:stCondLst>
                                            <p:cond evt="begin" delay="0">
                                              <p:tn val="23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5"/>
                  </p:tgtEl>
                </p:cond>
              </p:nextCondLst>
            </p:seq>
            <p:seq concurrent="1" nextAc="seek">
              <p:cTn id="242" restart="whenNotActive" fill="hold" evtFilter="cancelBubble" nodeType="interactiveSeq">
                <p:stCondLst>
                  <p:cond evt="onClick" delay="0">
                    <p:tgtEl>
                      <p:spTgt spid="36"/>
                    </p:tgtEl>
                  </p:cond>
                </p:stCondLst>
                <p:endSync evt="end" delay="0">
                  <p:rtn val="all"/>
                </p:endSync>
                <p:childTnLst>
                  <p:par>
                    <p:cTn id="243" fill="hold">
                      <p:stCondLst>
                        <p:cond delay="0"/>
                      </p:stCondLst>
                      <p:childTnLst>
                        <p:par>
                          <p:cTn id="244" fill="hold">
                            <p:stCondLst>
                              <p:cond delay="0"/>
                            </p:stCondLst>
                            <p:childTnLst>
                              <p:par>
                                <p:cTn id="2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46" dur="250" autoRev="1" fill="remove"/>
                                        <p:tgtEl>
                                          <p:spTgt spid="36"/>
                                        </p:tgtEl>
                                        <p:attrNameLst>
                                          <p:attrName>style.color</p:attrName>
                                        </p:attrNameLst>
                                      </p:cBhvr>
                                      <p:to>
                                        <a:srgbClr val="FF3399"/>
                                      </p:to>
                                    </p:animClr>
                                    <p:animClr clrSpc="rgb" dir="cw">
                                      <p:cBhvr>
                                        <p:cTn id="247" dur="250" autoRev="1" fill="remove"/>
                                        <p:tgtEl>
                                          <p:spTgt spid="36"/>
                                        </p:tgtEl>
                                        <p:attrNameLst>
                                          <p:attrName>fillcolor</p:attrName>
                                        </p:attrNameLst>
                                      </p:cBhvr>
                                      <p:to>
                                        <a:srgbClr val="FF3399"/>
                                      </p:to>
                                    </p:animClr>
                                    <p:set>
                                      <p:cBhvr>
                                        <p:cTn id="248" dur="250" autoRev="1" fill="remove"/>
                                        <p:tgtEl>
                                          <p:spTgt spid="36"/>
                                        </p:tgtEl>
                                        <p:attrNameLst>
                                          <p:attrName>fill.type</p:attrName>
                                        </p:attrNameLst>
                                      </p:cBhvr>
                                      <p:to>
                                        <p:strVal val="solid"/>
                                      </p:to>
                                    </p:set>
                                    <p:set>
                                      <p:cBhvr>
                                        <p:cTn id="249" dur="250" autoRev="1" fill="remove"/>
                                        <p:tgtEl>
                                          <p:spTgt spid="36"/>
                                        </p:tgtEl>
                                        <p:attrNameLst>
                                          <p:attrName>fill.on</p:attrName>
                                        </p:attrNameLst>
                                      </p:cBhvr>
                                      <p:to>
                                        <p:strVal val="true"/>
                                      </p:to>
                                    </p:set>
                                  </p:childTnLst>
                                  <p:subTnLst>
                                    <p:audio>
                                      <p:cMediaNode>
                                        <p:cTn display="0" masterRel="sameClick">
                                          <p:stCondLst>
                                            <p:cond evt="begin" delay="0">
                                              <p:tn val="24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6"/>
                  </p:tgtEl>
                </p:cond>
              </p:nextCondLst>
            </p:seq>
            <p:seq concurrent="1" nextAc="seek">
              <p:cTn id="250" restart="whenNotActive" fill="hold" evtFilter="cancelBubble" nodeType="interactiveSeq">
                <p:stCondLst>
                  <p:cond evt="onClick" delay="0">
                    <p:tgtEl>
                      <p:spTgt spid="37"/>
                    </p:tgtEl>
                  </p:cond>
                </p:stCondLst>
                <p:endSync evt="end" delay="0">
                  <p:rtn val="all"/>
                </p:endSync>
                <p:childTnLst>
                  <p:par>
                    <p:cTn id="251" fill="hold">
                      <p:stCondLst>
                        <p:cond delay="0"/>
                      </p:stCondLst>
                      <p:childTnLst>
                        <p:par>
                          <p:cTn id="252" fill="hold">
                            <p:stCondLst>
                              <p:cond delay="0"/>
                            </p:stCondLst>
                            <p:childTnLst>
                              <p:par>
                                <p:cTn id="2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4" dur="250" autoRev="1" fill="remove"/>
                                        <p:tgtEl>
                                          <p:spTgt spid="37"/>
                                        </p:tgtEl>
                                        <p:attrNameLst>
                                          <p:attrName>style.color</p:attrName>
                                        </p:attrNameLst>
                                      </p:cBhvr>
                                      <p:to>
                                        <a:srgbClr val="FF3399"/>
                                      </p:to>
                                    </p:animClr>
                                    <p:animClr clrSpc="rgb" dir="cw">
                                      <p:cBhvr>
                                        <p:cTn id="255" dur="250" autoRev="1" fill="remove"/>
                                        <p:tgtEl>
                                          <p:spTgt spid="37"/>
                                        </p:tgtEl>
                                        <p:attrNameLst>
                                          <p:attrName>fillcolor</p:attrName>
                                        </p:attrNameLst>
                                      </p:cBhvr>
                                      <p:to>
                                        <a:srgbClr val="FF3399"/>
                                      </p:to>
                                    </p:animClr>
                                    <p:set>
                                      <p:cBhvr>
                                        <p:cTn id="256" dur="250" autoRev="1" fill="remove"/>
                                        <p:tgtEl>
                                          <p:spTgt spid="37"/>
                                        </p:tgtEl>
                                        <p:attrNameLst>
                                          <p:attrName>fill.type</p:attrName>
                                        </p:attrNameLst>
                                      </p:cBhvr>
                                      <p:to>
                                        <p:strVal val="solid"/>
                                      </p:to>
                                    </p:set>
                                    <p:set>
                                      <p:cBhvr>
                                        <p:cTn id="257" dur="250" autoRev="1" fill="remove"/>
                                        <p:tgtEl>
                                          <p:spTgt spid="37"/>
                                        </p:tgtEl>
                                        <p:attrNameLst>
                                          <p:attrName>fill.on</p:attrName>
                                        </p:attrNameLst>
                                      </p:cBhvr>
                                      <p:to>
                                        <p:strVal val="true"/>
                                      </p:to>
                                    </p:set>
                                  </p:childTnLst>
                                  <p:subTnLst>
                                    <p:audio>
                                      <p:cMediaNode>
                                        <p:cTn display="0" masterRel="sameClick">
                                          <p:stCondLst>
                                            <p:cond evt="begin" delay="0">
                                              <p:tn val="25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7"/>
                  </p:tgtEl>
                </p:cond>
              </p:nextCondLst>
            </p:seq>
            <p:seq concurrent="1" nextAc="seek">
              <p:cTn id="258" restart="whenNotActive" fill="hold" evtFilter="cancelBubble" nodeType="interactiveSeq">
                <p:stCondLst>
                  <p:cond evt="onClick" delay="0">
                    <p:tgtEl>
                      <p:spTgt spid="38"/>
                    </p:tgtEl>
                  </p:cond>
                </p:stCondLst>
                <p:endSync evt="end" delay="0">
                  <p:rtn val="all"/>
                </p:endSync>
                <p:childTnLst>
                  <p:par>
                    <p:cTn id="259" fill="hold">
                      <p:stCondLst>
                        <p:cond delay="0"/>
                      </p:stCondLst>
                      <p:childTnLst>
                        <p:par>
                          <p:cTn id="260" fill="hold">
                            <p:stCondLst>
                              <p:cond delay="0"/>
                            </p:stCondLst>
                            <p:childTnLst>
                              <p:par>
                                <p:cTn id="2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62" dur="250" autoRev="1" fill="remove"/>
                                        <p:tgtEl>
                                          <p:spTgt spid="38"/>
                                        </p:tgtEl>
                                        <p:attrNameLst>
                                          <p:attrName>style.color</p:attrName>
                                        </p:attrNameLst>
                                      </p:cBhvr>
                                      <p:to>
                                        <a:srgbClr val="FF3399"/>
                                      </p:to>
                                    </p:animClr>
                                    <p:animClr clrSpc="rgb" dir="cw">
                                      <p:cBhvr>
                                        <p:cTn id="263" dur="250" autoRev="1" fill="remove"/>
                                        <p:tgtEl>
                                          <p:spTgt spid="38"/>
                                        </p:tgtEl>
                                        <p:attrNameLst>
                                          <p:attrName>fillcolor</p:attrName>
                                        </p:attrNameLst>
                                      </p:cBhvr>
                                      <p:to>
                                        <a:srgbClr val="FF3399"/>
                                      </p:to>
                                    </p:animClr>
                                    <p:set>
                                      <p:cBhvr>
                                        <p:cTn id="264" dur="250" autoRev="1" fill="remove"/>
                                        <p:tgtEl>
                                          <p:spTgt spid="38"/>
                                        </p:tgtEl>
                                        <p:attrNameLst>
                                          <p:attrName>fill.type</p:attrName>
                                        </p:attrNameLst>
                                      </p:cBhvr>
                                      <p:to>
                                        <p:strVal val="solid"/>
                                      </p:to>
                                    </p:set>
                                    <p:set>
                                      <p:cBhvr>
                                        <p:cTn id="265" dur="250" autoRev="1" fill="remove"/>
                                        <p:tgtEl>
                                          <p:spTgt spid="38"/>
                                        </p:tgtEl>
                                        <p:attrNameLst>
                                          <p:attrName>fill.on</p:attrName>
                                        </p:attrNameLst>
                                      </p:cBhvr>
                                      <p:to>
                                        <p:strVal val="true"/>
                                      </p:to>
                                    </p:set>
                                  </p:childTnLst>
                                  <p:subTnLst>
                                    <p:audio>
                                      <p:cMediaNode>
                                        <p:cTn display="0" masterRel="sameClick">
                                          <p:stCondLst>
                                            <p:cond evt="begin" delay="0">
                                              <p:tn val="26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8"/>
                  </p:tgtEl>
                </p:cond>
              </p:nextCondLst>
            </p:seq>
            <p:seq concurrent="1" nextAc="seek">
              <p:cTn id="266" restart="whenNotActive" fill="hold" evtFilter="cancelBubble" nodeType="interactiveSeq">
                <p:stCondLst>
                  <p:cond evt="onClick" delay="0">
                    <p:tgtEl>
                      <p:spTgt spid="39"/>
                    </p:tgtEl>
                  </p:cond>
                </p:stCondLst>
                <p:endSync evt="end" delay="0">
                  <p:rtn val="all"/>
                </p:endSync>
                <p:childTnLst>
                  <p:par>
                    <p:cTn id="267" fill="hold">
                      <p:stCondLst>
                        <p:cond delay="0"/>
                      </p:stCondLst>
                      <p:childTnLst>
                        <p:par>
                          <p:cTn id="268" fill="hold">
                            <p:stCondLst>
                              <p:cond delay="0"/>
                            </p:stCondLst>
                            <p:childTnLst>
                              <p:par>
                                <p:cTn id="2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0" dur="250" autoRev="1" fill="remove"/>
                                        <p:tgtEl>
                                          <p:spTgt spid="39"/>
                                        </p:tgtEl>
                                        <p:attrNameLst>
                                          <p:attrName>style.color</p:attrName>
                                        </p:attrNameLst>
                                      </p:cBhvr>
                                      <p:to>
                                        <a:srgbClr val="FF3399"/>
                                      </p:to>
                                    </p:animClr>
                                    <p:animClr clrSpc="rgb" dir="cw">
                                      <p:cBhvr>
                                        <p:cTn id="271" dur="250" autoRev="1" fill="remove"/>
                                        <p:tgtEl>
                                          <p:spTgt spid="39"/>
                                        </p:tgtEl>
                                        <p:attrNameLst>
                                          <p:attrName>fillcolor</p:attrName>
                                        </p:attrNameLst>
                                      </p:cBhvr>
                                      <p:to>
                                        <a:srgbClr val="FF3399"/>
                                      </p:to>
                                    </p:animClr>
                                    <p:set>
                                      <p:cBhvr>
                                        <p:cTn id="272" dur="250" autoRev="1" fill="remove"/>
                                        <p:tgtEl>
                                          <p:spTgt spid="39"/>
                                        </p:tgtEl>
                                        <p:attrNameLst>
                                          <p:attrName>fill.type</p:attrName>
                                        </p:attrNameLst>
                                      </p:cBhvr>
                                      <p:to>
                                        <p:strVal val="solid"/>
                                      </p:to>
                                    </p:set>
                                    <p:set>
                                      <p:cBhvr>
                                        <p:cTn id="273" dur="250" autoRev="1" fill="remove"/>
                                        <p:tgtEl>
                                          <p:spTgt spid="39"/>
                                        </p:tgtEl>
                                        <p:attrNameLst>
                                          <p:attrName>fill.on</p:attrName>
                                        </p:attrNameLst>
                                      </p:cBhvr>
                                      <p:to>
                                        <p:strVal val="true"/>
                                      </p:to>
                                    </p:set>
                                  </p:childTnLst>
                                  <p:subTnLst>
                                    <p:audio>
                                      <p:cMediaNode>
                                        <p:cTn display="0" masterRel="sameClick">
                                          <p:stCondLst>
                                            <p:cond evt="begin" delay="0">
                                              <p:tn val="26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9"/>
                  </p:tgtEl>
                </p:cond>
              </p:nextCondLst>
            </p:seq>
            <p:seq concurrent="1" nextAc="seek">
              <p:cTn id="274" restart="whenNotActive" fill="hold" evtFilter="cancelBubble" nodeType="interactiveSeq">
                <p:stCondLst>
                  <p:cond evt="onClick" delay="0">
                    <p:tgtEl>
                      <p:spTgt spid="40"/>
                    </p:tgtEl>
                  </p:cond>
                </p:stCondLst>
                <p:endSync evt="end" delay="0">
                  <p:rtn val="all"/>
                </p:endSync>
                <p:childTnLst>
                  <p:par>
                    <p:cTn id="275" fill="hold">
                      <p:stCondLst>
                        <p:cond delay="0"/>
                      </p:stCondLst>
                      <p:childTnLst>
                        <p:par>
                          <p:cTn id="276" fill="hold">
                            <p:stCondLst>
                              <p:cond delay="0"/>
                            </p:stCondLst>
                            <p:childTnLst>
                              <p:par>
                                <p:cTn id="2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8" dur="250" autoRev="1" fill="remove"/>
                                        <p:tgtEl>
                                          <p:spTgt spid="40"/>
                                        </p:tgtEl>
                                        <p:attrNameLst>
                                          <p:attrName>style.color</p:attrName>
                                        </p:attrNameLst>
                                      </p:cBhvr>
                                      <p:to>
                                        <a:srgbClr val="FF3399"/>
                                      </p:to>
                                    </p:animClr>
                                    <p:animClr clrSpc="rgb" dir="cw">
                                      <p:cBhvr>
                                        <p:cTn id="279" dur="250" autoRev="1" fill="remove"/>
                                        <p:tgtEl>
                                          <p:spTgt spid="40"/>
                                        </p:tgtEl>
                                        <p:attrNameLst>
                                          <p:attrName>fillcolor</p:attrName>
                                        </p:attrNameLst>
                                      </p:cBhvr>
                                      <p:to>
                                        <a:srgbClr val="FF3399"/>
                                      </p:to>
                                    </p:animClr>
                                    <p:set>
                                      <p:cBhvr>
                                        <p:cTn id="280" dur="250" autoRev="1" fill="remove"/>
                                        <p:tgtEl>
                                          <p:spTgt spid="40"/>
                                        </p:tgtEl>
                                        <p:attrNameLst>
                                          <p:attrName>fill.type</p:attrName>
                                        </p:attrNameLst>
                                      </p:cBhvr>
                                      <p:to>
                                        <p:strVal val="solid"/>
                                      </p:to>
                                    </p:set>
                                    <p:set>
                                      <p:cBhvr>
                                        <p:cTn id="281" dur="250" autoRev="1" fill="remove"/>
                                        <p:tgtEl>
                                          <p:spTgt spid="40"/>
                                        </p:tgtEl>
                                        <p:attrNameLst>
                                          <p:attrName>fill.on</p:attrName>
                                        </p:attrNameLst>
                                      </p:cBhvr>
                                      <p:to>
                                        <p:strVal val="true"/>
                                      </p:to>
                                    </p:set>
                                  </p:childTnLst>
                                  <p:subTnLst>
                                    <p:audio>
                                      <p:cMediaNode>
                                        <p:cTn display="0" masterRel="sameClick">
                                          <p:stCondLst>
                                            <p:cond evt="begin" delay="0">
                                              <p:tn val="27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0"/>
                  </p:tgtEl>
                </p:cond>
              </p:nextCondLst>
            </p:seq>
            <p:seq concurrent="1" nextAc="seek">
              <p:cTn id="282" restart="whenNotActive" fill="hold" evtFilter="cancelBubble" nodeType="interactiveSeq">
                <p:stCondLst>
                  <p:cond evt="onClick" delay="0">
                    <p:tgtEl>
                      <p:spTgt spid="41"/>
                    </p:tgtEl>
                  </p:cond>
                </p:stCondLst>
                <p:endSync evt="end" delay="0">
                  <p:rtn val="all"/>
                </p:endSync>
                <p:childTnLst>
                  <p:par>
                    <p:cTn id="283" fill="hold">
                      <p:stCondLst>
                        <p:cond delay="0"/>
                      </p:stCondLst>
                      <p:childTnLst>
                        <p:par>
                          <p:cTn id="284" fill="hold">
                            <p:stCondLst>
                              <p:cond delay="0"/>
                            </p:stCondLst>
                            <p:childTnLst>
                              <p:par>
                                <p:cTn id="2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86" dur="250" autoRev="1" fill="remove"/>
                                        <p:tgtEl>
                                          <p:spTgt spid="41"/>
                                        </p:tgtEl>
                                        <p:attrNameLst>
                                          <p:attrName>style.color</p:attrName>
                                        </p:attrNameLst>
                                      </p:cBhvr>
                                      <p:to>
                                        <a:srgbClr val="FF3399"/>
                                      </p:to>
                                    </p:animClr>
                                    <p:animClr clrSpc="rgb" dir="cw">
                                      <p:cBhvr>
                                        <p:cTn id="287" dur="250" autoRev="1" fill="remove"/>
                                        <p:tgtEl>
                                          <p:spTgt spid="41"/>
                                        </p:tgtEl>
                                        <p:attrNameLst>
                                          <p:attrName>fillcolor</p:attrName>
                                        </p:attrNameLst>
                                      </p:cBhvr>
                                      <p:to>
                                        <a:srgbClr val="FF3399"/>
                                      </p:to>
                                    </p:animClr>
                                    <p:set>
                                      <p:cBhvr>
                                        <p:cTn id="288" dur="250" autoRev="1" fill="remove"/>
                                        <p:tgtEl>
                                          <p:spTgt spid="41"/>
                                        </p:tgtEl>
                                        <p:attrNameLst>
                                          <p:attrName>fill.type</p:attrName>
                                        </p:attrNameLst>
                                      </p:cBhvr>
                                      <p:to>
                                        <p:strVal val="solid"/>
                                      </p:to>
                                    </p:set>
                                    <p:set>
                                      <p:cBhvr>
                                        <p:cTn id="289" dur="250" autoRev="1" fill="remove"/>
                                        <p:tgtEl>
                                          <p:spTgt spid="41"/>
                                        </p:tgtEl>
                                        <p:attrNameLst>
                                          <p:attrName>fill.on</p:attrName>
                                        </p:attrNameLst>
                                      </p:cBhvr>
                                      <p:to>
                                        <p:strVal val="true"/>
                                      </p:to>
                                    </p:set>
                                  </p:childTnLst>
                                  <p:subTnLst>
                                    <p:audio>
                                      <p:cMediaNode>
                                        <p:cTn display="0" masterRel="sameClick">
                                          <p:stCondLst>
                                            <p:cond evt="begin" delay="0">
                                              <p:tn val="28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1"/>
                  </p:tgtEl>
                </p:cond>
              </p:nextCondLst>
            </p:seq>
            <p:seq concurrent="1" nextAc="seek">
              <p:cTn id="290" restart="whenNotActive" fill="hold" evtFilter="cancelBubble" nodeType="interactiveSeq">
                <p:stCondLst>
                  <p:cond evt="onClick" delay="0">
                    <p:tgtEl>
                      <p:spTgt spid="42"/>
                    </p:tgtEl>
                  </p:cond>
                </p:stCondLst>
                <p:endSync evt="end" delay="0">
                  <p:rtn val="all"/>
                </p:endSync>
                <p:childTnLst>
                  <p:par>
                    <p:cTn id="291" fill="hold">
                      <p:stCondLst>
                        <p:cond delay="0"/>
                      </p:stCondLst>
                      <p:childTnLst>
                        <p:par>
                          <p:cTn id="292" fill="hold">
                            <p:stCondLst>
                              <p:cond delay="0"/>
                            </p:stCondLst>
                            <p:childTnLst>
                              <p:par>
                                <p:cTn id="2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4" dur="250" autoRev="1" fill="remove"/>
                                        <p:tgtEl>
                                          <p:spTgt spid="42"/>
                                        </p:tgtEl>
                                        <p:attrNameLst>
                                          <p:attrName>style.color</p:attrName>
                                        </p:attrNameLst>
                                      </p:cBhvr>
                                      <p:to>
                                        <a:srgbClr val="FF3399"/>
                                      </p:to>
                                    </p:animClr>
                                    <p:animClr clrSpc="rgb" dir="cw">
                                      <p:cBhvr>
                                        <p:cTn id="295" dur="250" autoRev="1" fill="remove"/>
                                        <p:tgtEl>
                                          <p:spTgt spid="42"/>
                                        </p:tgtEl>
                                        <p:attrNameLst>
                                          <p:attrName>fillcolor</p:attrName>
                                        </p:attrNameLst>
                                      </p:cBhvr>
                                      <p:to>
                                        <a:srgbClr val="FF3399"/>
                                      </p:to>
                                    </p:animClr>
                                    <p:set>
                                      <p:cBhvr>
                                        <p:cTn id="296" dur="250" autoRev="1" fill="remove"/>
                                        <p:tgtEl>
                                          <p:spTgt spid="42"/>
                                        </p:tgtEl>
                                        <p:attrNameLst>
                                          <p:attrName>fill.type</p:attrName>
                                        </p:attrNameLst>
                                      </p:cBhvr>
                                      <p:to>
                                        <p:strVal val="solid"/>
                                      </p:to>
                                    </p:set>
                                    <p:set>
                                      <p:cBhvr>
                                        <p:cTn id="297" dur="250" autoRev="1" fill="remove"/>
                                        <p:tgtEl>
                                          <p:spTgt spid="42"/>
                                        </p:tgtEl>
                                        <p:attrNameLst>
                                          <p:attrName>fill.on</p:attrName>
                                        </p:attrNameLst>
                                      </p:cBhvr>
                                      <p:to>
                                        <p:strVal val="true"/>
                                      </p:to>
                                    </p:set>
                                  </p:childTnLst>
                                  <p:subTnLst>
                                    <p:audio>
                                      <p:cMediaNode>
                                        <p:cTn display="0" masterRel="sameClick">
                                          <p:stCondLst>
                                            <p:cond evt="begin" delay="0">
                                              <p:tn val="29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2"/>
                  </p:tgtEl>
                </p:cond>
              </p:nextCondLst>
            </p:seq>
            <p:seq concurrent="1" nextAc="seek">
              <p:cTn id="298" restart="whenNotActive" fill="hold" evtFilter="cancelBubble" nodeType="interactiveSeq">
                <p:stCondLst>
                  <p:cond evt="onClick" delay="0">
                    <p:tgtEl>
                      <p:spTgt spid="43"/>
                    </p:tgtEl>
                  </p:cond>
                </p:stCondLst>
                <p:endSync evt="end" delay="0">
                  <p:rtn val="all"/>
                </p:endSync>
                <p:childTnLst>
                  <p:par>
                    <p:cTn id="299" fill="hold">
                      <p:stCondLst>
                        <p:cond delay="0"/>
                      </p:stCondLst>
                      <p:childTnLst>
                        <p:par>
                          <p:cTn id="300" fill="hold">
                            <p:stCondLst>
                              <p:cond delay="0"/>
                            </p:stCondLst>
                            <p:childTnLst>
                              <p:par>
                                <p:cTn id="3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2" dur="250" autoRev="1" fill="remove"/>
                                        <p:tgtEl>
                                          <p:spTgt spid="43"/>
                                        </p:tgtEl>
                                        <p:attrNameLst>
                                          <p:attrName>style.color</p:attrName>
                                        </p:attrNameLst>
                                      </p:cBhvr>
                                      <p:to>
                                        <a:srgbClr val="FF3399"/>
                                      </p:to>
                                    </p:animClr>
                                    <p:animClr clrSpc="rgb" dir="cw">
                                      <p:cBhvr>
                                        <p:cTn id="303" dur="250" autoRev="1" fill="remove"/>
                                        <p:tgtEl>
                                          <p:spTgt spid="43"/>
                                        </p:tgtEl>
                                        <p:attrNameLst>
                                          <p:attrName>fillcolor</p:attrName>
                                        </p:attrNameLst>
                                      </p:cBhvr>
                                      <p:to>
                                        <a:srgbClr val="FF3399"/>
                                      </p:to>
                                    </p:animClr>
                                    <p:set>
                                      <p:cBhvr>
                                        <p:cTn id="304" dur="250" autoRev="1" fill="remove"/>
                                        <p:tgtEl>
                                          <p:spTgt spid="43"/>
                                        </p:tgtEl>
                                        <p:attrNameLst>
                                          <p:attrName>fill.type</p:attrName>
                                        </p:attrNameLst>
                                      </p:cBhvr>
                                      <p:to>
                                        <p:strVal val="solid"/>
                                      </p:to>
                                    </p:set>
                                    <p:set>
                                      <p:cBhvr>
                                        <p:cTn id="305" dur="250" autoRev="1" fill="remove"/>
                                        <p:tgtEl>
                                          <p:spTgt spid="43"/>
                                        </p:tgtEl>
                                        <p:attrNameLst>
                                          <p:attrName>fill.on</p:attrName>
                                        </p:attrNameLst>
                                      </p:cBhvr>
                                      <p:to>
                                        <p:strVal val="true"/>
                                      </p:to>
                                    </p:set>
                                  </p:childTnLst>
                                  <p:subTnLst>
                                    <p:audio>
                                      <p:cMediaNode>
                                        <p:cTn display="0" masterRel="sameClick">
                                          <p:stCondLst>
                                            <p:cond evt="begin" delay="0">
                                              <p:tn val="30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3"/>
                  </p:tgtEl>
                </p:cond>
              </p:nextCondLst>
            </p:seq>
            <p:seq concurrent="1" nextAc="seek">
              <p:cTn id="306" restart="whenNotActive" fill="hold" evtFilter="cancelBubble" nodeType="interactiveSeq">
                <p:stCondLst>
                  <p:cond evt="onClick" delay="0">
                    <p:tgtEl>
                      <p:spTgt spid="44"/>
                    </p:tgtEl>
                  </p:cond>
                </p:stCondLst>
                <p:endSync evt="end" delay="0">
                  <p:rtn val="all"/>
                </p:endSync>
                <p:childTnLst>
                  <p:par>
                    <p:cTn id="307" fill="hold">
                      <p:stCondLst>
                        <p:cond delay="0"/>
                      </p:stCondLst>
                      <p:childTnLst>
                        <p:par>
                          <p:cTn id="308" fill="hold">
                            <p:stCondLst>
                              <p:cond delay="0"/>
                            </p:stCondLst>
                            <p:childTnLst>
                              <p:par>
                                <p:cTn id="3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0" dur="250" autoRev="1" fill="remove"/>
                                        <p:tgtEl>
                                          <p:spTgt spid="44"/>
                                        </p:tgtEl>
                                        <p:attrNameLst>
                                          <p:attrName>style.color</p:attrName>
                                        </p:attrNameLst>
                                      </p:cBhvr>
                                      <p:to>
                                        <a:srgbClr val="FF3399"/>
                                      </p:to>
                                    </p:animClr>
                                    <p:animClr clrSpc="rgb" dir="cw">
                                      <p:cBhvr>
                                        <p:cTn id="311" dur="250" autoRev="1" fill="remove"/>
                                        <p:tgtEl>
                                          <p:spTgt spid="44"/>
                                        </p:tgtEl>
                                        <p:attrNameLst>
                                          <p:attrName>fillcolor</p:attrName>
                                        </p:attrNameLst>
                                      </p:cBhvr>
                                      <p:to>
                                        <a:srgbClr val="FF3399"/>
                                      </p:to>
                                    </p:animClr>
                                    <p:set>
                                      <p:cBhvr>
                                        <p:cTn id="312" dur="250" autoRev="1" fill="remove"/>
                                        <p:tgtEl>
                                          <p:spTgt spid="44"/>
                                        </p:tgtEl>
                                        <p:attrNameLst>
                                          <p:attrName>fill.type</p:attrName>
                                        </p:attrNameLst>
                                      </p:cBhvr>
                                      <p:to>
                                        <p:strVal val="solid"/>
                                      </p:to>
                                    </p:set>
                                    <p:set>
                                      <p:cBhvr>
                                        <p:cTn id="313" dur="250" autoRev="1" fill="remove"/>
                                        <p:tgtEl>
                                          <p:spTgt spid="44"/>
                                        </p:tgtEl>
                                        <p:attrNameLst>
                                          <p:attrName>fill.on</p:attrName>
                                        </p:attrNameLst>
                                      </p:cBhvr>
                                      <p:to>
                                        <p:strVal val="true"/>
                                      </p:to>
                                    </p:set>
                                  </p:childTnLst>
                                  <p:subTnLst>
                                    <p:audio>
                                      <p:cMediaNode>
                                        <p:cTn display="0" masterRel="sameClick">
                                          <p:stCondLst>
                                            <p:cond evt="begin" delay="0">
                                              <p:tn val="30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4"/>
                  </p:tgtEl>
                </p:cond>
              </p:nextCondLst>
            </p:seq>
            <p:seq concurrent="1" nextAc="seek">
              <p:cTn id="314" restart="whenNotActive" fill="hold" evtFilter="cancelBubble" nodeType="interactiveSeq">
                <p:stCondLst>
                  <p:cond evt="onClick" delay="0">
                    <p:tgtEl>
                      <p:spTgt spid="45"/>
                    </p:tgtEl>
                  </p:cond>
                </p:stCondLst>
                <p:endSync evt="end" delay="0">
                  <p:rtn val="all"/>
                </p:endSync>
                <p:childTnLst>
                  <p:par>
                    <p:cTn id="315" fill="hold">
                      <p:stCondLst>
                        <p:cond delay="0"/>
                      </p:stCondLst>
                      <p:childTnLst>
                        <p:par>
                          <p:cTn id="316" fill="hold">
                            <p:stCondLst>
                              <p:cond delay="0"/>
                            </p:stCondLst>
                            <p:childTnLst>
                              <p:par>
                                <p:cTn id="3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8" dur="250" autoRev="1" fill="remove"/>
                                        <p:tgtEl>
                                          <p:spTgt spid="45"/>
                                        </p:tgtEl>
                                        <p:attrNameLst>
                                          <p:attrName>style.color</p:attrName>
                                        </p:attrNameLst>
                                      </p:cBhvr>
                                      <p:to>
                                        <a:srgbClr val="FF3399"/>
                                      </p:to>
                                    </p:animClr>
                                    <p:animClr clrSpc="rgb" dir="cw">
                                      <p:cBhvr>
                                        <p:cTn id="319" dur="250" autoRev="1" fill="remove"/>
                                        <p:tgtEl>
                                          <p:spTgt spid="45"/>
                                        </p:tgtEl>
                                        <p:attrNameLst>
                                          <p:attrName>fillcolor</p:attrName>
                                        </p:attrNameLst>
                                      </p:cBhvr>
                                      <p:to>
                                        <a:srgbClr val="FF3399"/>
                                      </p:to>
                                    </p:animClr>
                                    <p:set>
                                      <p:cBhvr>
                                        <p:cTn id="320" dur="250" autoRev="1" fill="remove"/>
                                        <p:tgtEl>
                                          <p:spTgt spid="45"/>
                                        </p:tgtEl>
                                        <p:attrNameLst>
                                          <p:attrName>fill.type</p:attrName>
                                        </p:attrNameLst>
                                      </p:cBhvr>
                                      <p:to>
                                        <p:strVal val="solid"/>
                                      </p:to>
                                    </p:set>
                                    <p:set>
                                      <p:cBhvr>
                                        <p:cTn id="321" dur="250" autoRev="1" fill="remove"/>
                                        <p:tgtEl>
                                          <p:spTgt spid="45"/>
                                        </p:tgtEl>
                                        <p:attrNameLst>
                                          <p:attrName>fill.on</p:attrName>
                                        </p:attrNameLst>
                                      </p:cBhvr>
                                      <p:to>
                                        <p:strVal val="true"/>
                                      </p:to>
                                    </p:set>
                                  </p:childTnLst>
                                  <p:subTnLst>
                                    <p:audio>
                                      <p:cMediaNode>
                                        <p:cTn display="0" masterRel="sameClick">
                                          <p:stCondLst>
                                            <p:cond evt="begin" delay="0">
                                              <p:tn val="31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5"/>
                  </p:tgtEl>
                </p:cond>
              </p:nextCondLst>
            </p:seq>
            <p:seq concurrent="1" nextAc="seek">
              <p:cTn id="322" restart="whenNotActive" fill="hold" evtFilter="cancelBubble" nodeType="interactiveSeq">
                <p:stCondLst>
                  <p:cond evt="onClick" delay="0">
                    <p:tgtEl>
                      <p:spTgt spid="46"/>
                    </p:tgtEl>
                  </p:cond>
                </p:stCondLst>
                <p:endSync evt="end" delay="0">
                  <p:rtn val="all"/>
                </p:endSync>
                <p:childTnLst>
                  <p:par>
                    <p:cTn id="323" fill="hold">
                      <p:stCondLst>
                        <p:cond delay="0"/>
                      </p:stCondLst>
                      <p:childTnLst>
                        <p:par>
                          <p:cTn id="324" fill="hold">
                            <p:stCondLst>
                              <p:cond delay="0"/>
                            </p:stCondLst>
                            <p:childTnLst>
                              <p:par>
                                <p:cTn id="3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26" dur="250" autoRev="1" fill="remove"/>
                                        <p:tgtEl>
                                          <p:spTgt spid="46"/>
                                        </p:tgtEl>
                                        <p:attrNameLst>
                                          <p:attrName>style.color</p:attrName>
                                        </p:attrNameLst>
                                      </p:cBhvr>
                                      <p:to>
                                        <a:srgbClr val="FF3399"/>
                                      </p:to>
                                    </p:animClr>
                                    <p:animClr clrSpc="rgb" dir="cw">
                                      <p:cBhvr>
                                        <p:cTn id="327" dur="250" autoRev="1" fill="remove"/>
                                        <p:tgtEl>
                                          <p:spTgt spid="46"/>
                                        </p:tgtEl>
                                        <p:attrNameLst>
                                          <p:attrName>fillcolor</p:attrName>
                                        </p:attrNameLst>
                                      </p:cBhvr>
                                      <p:to>
                                        <a:srgbClr val="FF3399"/>
                                      </p:to>
                                    </p:animClr>
                                    <p:set>
                                      <p:cBhvr>
                                        <p:cTn id="328" dur="250" autoRev="1" fill="remove"/>
                                        <p:tgtEl>
                                          <p:spTgt spid="46"/>
                                        </p:tgtEl>
                                        <p:attrNameLst>
                                          <p:attrName>fill.type</p:attrName>
                                        </p:attrNameLst>
                                      </p:cBhvr>
                                      <p:to>
                                        <p:strVal val="solid"/>
                                      </p:to>
                                    </p:set>
                                    <p:set>
                                      <p:cBhvr>
                                        <p:cTn id="329" dur="250" autoRev="1" fill="remove"/>
                                        <p:tgtEl>
                                          <p:spTgt spid="46"/>
                                        </p:tgtEl>
                                        <p:attrNameLst>
                                          <p:attrName>fill.on</p:attrName>
                                        </p:attrNameLst>
                                      </p:cBhvr>
                                      <p:to>
                                        <p:strVal val="true"/>
                                      </p:to>
                                    </p:set>
                                  </p:childTnLst>
                                  <p:subTnLst>
                                    <p:audio>
                                      <p:cMediaNode>
                                        <p:cTn display="0" masterRel="sameClick">
                                          <p:stCondLst>
                                            <p:cond evt="begin" delay="0">
                                              <p:tn val="32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6"/>
                  </p:tgtEl>
                </p:cond>
              </p:nextCondLst>
            </p:seq>
            <p:seq concurrent="1" nextAc="seek">
              <p:cTn id="330" restart="whenNotActive" fill="hold" evtFilter="cancelBubble" nodeType="interactiveSeq">
                <p:stCondLst>
                  <p:cond evt="onClick" delay="0">
                    <p:tgtEl>
                      <p:spTgt spid="47"/>
                    </p:tgtEl>
                  </p:cond>
                </p:stCondLst>
                <p:endSync evt="end" delay="0">
                  <p:rtn val="all"/>
                </p:endSync>
                <p:childTnLst>
                  <p:par>
                    <p:cTn id="331" fill="hold">
                      <p:stCondLst>
                        <p:cond delay="0"/>
                      </p:stCondLst>
                      <p:childTnLst>
                        <p:par>
                          <p:cTn id="332" fill="hold">
                            <p:stCondLst>
                              <p:cond delay="0"/>
                            </p:stCondLst>
                            <p:childTnLst>
                              <p:par>
                                <p:cTn id="3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4" dur="250" autoRev="1" fill="remove"/>
                                        <p:tgtEl>
                                          <p:spTgt spid="47"/>
                                        </p:tgtEl>
                                        <p:attrNameLst>
                                          <p:attrName>style.color</p:attrName>
                                        </p:attrNameLst>
                                      </p:cBhvr>
                                      <p:to>
                                        <a:srgbClr val="FF3399"/>
                                      </p:to>
                                    </p:animClr>
                                    <p:animClr clrSpc="rgb" dir="cw">
                                      <p:cBhvr>
                                        <p:cTn id="335" dur="250" autoRev="1" fill="remove"/>
                                        <p:tgtEl>
                                          <p:spTgt spid="47"/>
                                        </p:tgtEl>
                                        <p:attrNameLst>
                                          <p:attrName>fillcolor</p:attrName>
                                        </p:attrNameLst>
                                      </p:cBhvr>
                                      <p:to>
                                        <a:srgbClr val="FF3399"/>
                                      </p:to>
                                    </p:animClr>
                                    <p:set>
                                      <p:cBhvr>
                                        <p:cTn id="336" dur="250" autoRev="1" fill="remove"/>
                                        <p:tgtEl>
                                          <p:spTgt spid="47"/>
                                        </p:tgtEl>
                                        <p:attrNameLst>
                                          <p:attrName>fill.type</p:attrName>
                                        </p:attrNameLst>
                                      </p:cBhvr>
                                      <p:to>
                                        <p:strVal val="solid"/>
                                      </p:to>
                                    </p:set>
                                    <p:set>
                                      <p:cBhvr>
                                        <p:cTn id="337" dur="250" autoRev="1" fill="remove"/>
                                        <p:tgtEl>
                                          <p:spTgt spid="47"/>
                                        </p:tgtEl>
                                        <p:attrNameLst>
                                          <p:attrName>fill.on</p:attrName>
                                        </p:attrNameLst>
                                      </p:cBhvr>
                                      <p:to>
                                        <p:strVal val="true"/>
                                      </p:to>
                                    </p:set>
                                  </p:childTnLst>
                                  <p:subTnLst>
                                    <p:audio>
                                      <p:cMediaNode>
                                        <p:cTn display="0" masterRel="sameClick">
                                          <p:stCondLst>
                                            <p:cond evt="begin" delay="0">
                                              <p:tn val="33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7"/>
                  </p:tgtEl>
                </p:cond>
              </p:nextCondLst>
            </p:seq>
            <p:seq concurrent="1" nextAc="seek">
              <p:cTn id="338" restart="whenNotActive" fill="hold" evtFilter="cancelBubble" nodeType="interactiveSeq">
                <p:stCondLst>
                  <p:cond evt="onClick" delay="0">
                    <p:tgtEl>
                      <p:spTgt spid="48"/>
                    </p:tgtEl>
                  </p:cond>
                </p:stCondLst>
                <p:endSync evt="end" delay="0">
                  <p:rtn val="all"/>
                </p:endSync>
                <p:childTnLst>
                  <p:par>
                    <p:cTn id="339" fill="hold">
                      <p:stCondLst>
                        <p:cond delay="0"/>
                      </p:stCondLst>
                      <p:childTnLst>
                        <p:par>
                          <p:cTn id="340" fill="hold">
                            <p:stCondLst>
                              <p:cond delay="0"/>
                            </p:stCondLst>
                            <p:childTnLst>
                              <p:par>
                                <p:cTn id="3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42" dur="250" autoRev="1" fill="remove"/>
                                        <p:tgtEl>
                                          <p:spTgt spid="48"/>
                                        </p:tgtEl>
                                        <p:attrNameLst>
                                          <p:attrName>style.color</p:attrName>
                                        </p:attrNameLst>
                                      </p:cBhvr>
                                      <p:to>
                                        <a:srgbClr val="FF3399"/>
                                      </p:to>
                                    </p:animClr>
                                    <p:animClr clrSpc="rgb" dir="cw">
                                      <p:cBhvr>
                                        <p:cTn id="343" dur="250" autoRev="1" fill="remove"/>
                                        <p:tgtEl>
                                          <p:spTgt spid="48"/>
                                        </p:tgtEl>
                                        <p:attrNameLst>
                                          <p:attrName>fillcolor</p:attrName>
                                        </p:attrNameLst>
                                      </p:cBhvr>
                                      <p:to>
                                        <a:srgbClr val="FF3399"/>
                                      </p:to>
                                    </p:animClr>
                                    <p:set>
                                      <p:cBhvr>
                                        <p:cTn id="344" dur="250" autoRev="1" fill="remove"/>
                                        <p:tgtEl>
                                          <p:spTgt spid="48"/>
                                        </p:tgtEl>
                                        <p:attrNameLst>
                                          <p:attrName>fill.type</p:attrName>
                                        </p:attrNameLst>
                                      </p:cBhvr>
                                      <p:to>
                                        <p:strVal val="solid"/>
                                      </p:to>
                                    </p:set>
                                    <p:set>
                                      <p:cBhvr>
                                        <p:cTn id="345" dur="250" autoRev="1" fill="remove"/>
                                        <p:tgtEl>
                                          <p:spTgt spid="48"/>
                                        </p:tgtEl>
                                        <p:attrNameLst>
                                          <p:attrName>fill.on</p:attrName>
                                        </p:attrNameLst>
                                      </p:cBhvr>
                                      <p:to>
                                        <p:strVal val="true"/>
                                      </p:to>
                                    </p:set>
                                  </p:childTnLst>
                                  <p:subTnLst>
                                    <p:audio>
                                      <p:cMediaNode>
                                        <p:cTn display="0" masterRel="sameClick">
                                          <p:stCondLst>
                                            <p:cond evt="begin" delay="0">
                                              <p:tn val="34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8"/>
                  </p:tgtEl>
                </p:cond>
              </p:nextCondLst>
            </p:seq>
            <p:seq concurrent="1" nextAc="seek">
              <p:cTn id="346" restart="whenNotActive" fill="hold" evtFilter="cancelBubble" nodeType="interactiveSeq">
                <p:stCondLst>
                  <p:cond evt="onClick" delay="0">
                    <p:tgtEl>
                      <p:spTgt spid="49"/>
                    </p:tgtEl>
                  </p:cond>
                </p:stCondLst>
                <p:endSync evt="end" delay="0">
                  <p:rtn val="all"/>
                </p:endSync>
                <p:childTnLst>
                  <p:par>
                    <p:cTn id="347" fill="hold">
                      <p:stCondLst>
                        <p:cond delay="0"/>
                      </p:stCondLst>
                      <p:childTnLst>
                        <p:par>
                          <p:cTn id="348" fill="hold">
                            <p:stCondLst>
                              <p:cond delay="0"/>
                            </p:stCondLst>
                            <p:childTnLst>
                              <p:par>
                                <p:cTn id="3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0" dur="250" autoRev="1" fill="remove"/>
                                        <p:tgtEl>
                                          <p:spTgt spid="49"/>
                                        </p:tgtEl>
                                        <p:attrNameLst>
                                          <p:attrName>style.color</p:attrName>
                                        </p:attrNameLst>
                                      </p:cBhvr>
                                      <p:to>
                                        <a:srgbClr val="FF3399"/>
                                      </p:to>
                                    </p:animClr>
                                    <p:animClr clrSpc="rgb" dir="cw">
                                      <p:cBhvr>
                                        <p:cTn id="351" dur="250" autoRev="1" fill="remove"/>
                                        <p:tgtEl>
                                          <p:spTgt spid="49"/>
                                        </p:tgtEl>
                                        <p:attrNameLst>
                                          <p:attrName>fillcolor</p:attrName>
                                        </p:attrNameLst>
                                      </p:cBhvr>
                                      <p:to>
                                        <a:srgbClr val="FF3399"/>
                                      </p:to>
                                    </p:animClr>
                                    <p:set>
                                      <p:cBhvr>
                                        <p:cTn id="352" dur="250" autoRev="1" fill="remove"/>
                                        <p:tgtEl>
                                          <p:spTgt spid="49"/>
                                        </p:tgtEl>
                                        <p:attrNameLst>
                                          <p:attrName>fill.type</p:attrName>
                                        </p:attrNameLst>
                                      </p:cBhvr>
                                      <p:to>
                                        <p:strVal val="solid"/>
                                      </p:to>
                                    </p:set>
                                    <p:set>
                                      <p:cBhvr>
                                        <p:cTn id="353" dur="250" autoRev="1" fill="remove"/>
                                        <p:tgtEl>
                                          <p:spTgt spid="49"/>
                                        </p:tgtEl>
                                        <p:attrNameLst>
                                          <p:attrName>fill.on</p:attrName>
                                        </p:attrNameLst>
                                      </p:cBhvr>
                                      <p:to>
                                        <p:strVal val="true"/>
                                      </p:to>
                                    </p:set>
                                  </p:childTnLst>
                                  <p:subTnLst>
                                    <p:audio>
                                      <p:cMediaNode>
                                        <p:cTn display="0" masterRel="sameClick">
                                          <p:stCondLst>
                                            <p:cond evt="begin" delay="0">
                                              <p:tn val="34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9"/>
                  </p:tgtEl>
                </p:cond>
              </p:nextCondLst>
            </p:seq>
            <p:seq concurrent="1" nextAc="seek">
              <p:cTn id="354" restart="whenNotActive" fill="hold" evtFilter="cancelBubble" nodeType="interactiveSeq">
                <p:stCondLst>
                  <p:cond evt="onClick" delay="0">
                    <p:tgtEl>
                      <p:spTgt spid="50"/>
                    </p:tgtEl>
                  </p:cond>
                </p:stCondLst>
                <p:endSync evt="end" delay="0">
                  <p:rtn val="all"/>
                </p:endSync>
                <p:childTnLst>
                  <p:par>
                    <p:cTn id="355" fill="hold">
                      <p:stCondLst>
                        <p:cond delay="0"/>
                      </p:stCondLst>
                      <p:childTnLst>
                        <p:par>
                          <p:cTn id="356" fill="hold">
                            <p:stCondLst>
                              <p:cond delay="0"/>
                            </p:stCondLst>
                            <p:childTnLst>
                              <p:par>
                                <p:cTn id="3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8" dur="250" autoRev="1" fill="remove"/>
                                        <p:tgtEl>
                                          <p:spTgt spid="50"/>
                                        </p:tgtEl>
                                        <p:attrNameLst>
                                          <p:attrName>style.color</p:attrName>
                                        </p:attrNameLst>
                                      </p:cBhvr>
                                      <p:to>
                                        <a:srgbClr val="FF3399"/>
                                      </p:to>
                                    </p:animClr>
                                    <p:animClr clrSpc="rgb" dir="cw">
                                      <p:cBhvr>
                                        <p:cTn id="359" dur="250" autoRev="1" fill="remove"/>
                                        <p:tgtEl>
                                          <p:spTgt spid="50"/>
                                        </p:tgtEl>
                                        <p:attrNameLst>
                                          <p:attrName>fillcolor</p:attrName>
                                        </p:attrNameLst>
                                      </p:cBhvr>
                                      <p:to>
                                        <a:srgbClr val="FF3399"/>
                                      </p:to>
                                    </p:animClr>
                                    <p:set>
                                      <p:cBhvr>
                                        <p:cTn id="360" dur="250" autoRev="1" fill="remove"/>
                                        <p:tgtEl>
                                          <p:spTgt spid="50"/>
                                        </p:tgtEl>
                                        <p:attrNameLst>
                                          <p:attrName>fill.type</p:attrName>
                                        </p:attrNameLst>
                                      </p:cBhvr>
                                      <p:to>
                                        <p:strVal val="solid"/>
                                      </p:to>
                                    </p:set>
                                    <p:set>
                                      <p:cBhvr>
                                        <p:cTn id="361" dur="250" autoRev="1" fill="remove"/>
                                        <p:tgtEl>
                                          <p:spTgt spid="50"/>
                                        </p:tgtEl>
                                        <p:attrNameLst>
                                          <p:attrName>fill.on</p:attrName>
                                        </p:attrNameLst>
                                      </p:cBhvr>
                                      <p:to>
                                        <p:strVal val="true"/>
                                      </p:to>
                                    </p:set>
                                  </p:childTnLst>
                                  <p:subTnLst>
                                    <p:audio>
                                      <p:cMediaNode>
                                        <p:cTn display="0" masterRel="sameClick">
                                          <p:stCondLst>
                                            <p:cond evt="begin" delay="0">
                                              <p:tn val="35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0"/>
                  </p:tgtEl>
                </p:cond>
              </p:nextCondLst>
            </p:seq>
            <p:seq concurrent="1" nextAc="seek">
              <p:cTn id="362" restart="whenNotActive" fill="hold" evtFilter="cancelBubble" nodeType="interactiveSeq">
                <p:stCondLst>
                  <p:cond evt="onClick" delay="0">
                    <p:tgtEl>
                      <p:spTgt spid="51"/>
                    </p:tgtEl>
                  </p:cond>
                </p:stCondLst>
                <p:endSync evt="end" delay="0">
                  <p:rtn val="all"/>
                </p:endSync>
                <p:childTnLst>
                  <p:par>
                    <p:cTn id="363" fill="hold">
                      <p:stCondLst>
                        <p:cond delay="0"/>
                      </p:stCondLst>
                      <p:childTnLst>
                        <p:par>
                          <p:cTn id="364" fill="hold">
                            <p:stCondLst>
                              <p:cond delay="0"/>
                            </p:stCondLst>
                            <p:childTnLst>
                              <p:par>
                                <p:cTn id="3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66" dur="250" autoRev="1" fill="remove"/>
                                        <p:tgtEl>
                                          <p:spTgt spid="51"/>
                                        </p:tgtEl>
                                        <p:attrNameLst>
                                          <p:attrName>style.color</p:attrName>
                                        </p:attrNameLst>
                                      </p:cBhvr>
                                      <p:to>
                                        <a:srgbClr val="FF3399"/>
                                      </p:to>
                                    </p:animClr>
                                    <p:animClr clrSpc="rgb" dir="cw">
                                      <p:cBhvr>
                                        <p:cTn id="367" dur="250" autoRev="1" fill="remove"/>
                                        <p:tgtEl>
                                          <p:spTgt spid="51"/>
                                        </p:tgtEl>
                                        <p:attrNameLst>
                                          <p:attrName>fillcolor</p:attrName>
                                        </p:attrNameLst>
                                      </p:cBhvr>
                                      <p:to>
                                        <a:srgbClr val="FF3399"/>
                                      </p:to>
                                    </p:animClr>
                                    <p:set>
                                      <p:cBhvr>
                                        <p:cTn id="368" dur="250" autoRev="1" fill="remove"/>
                                        <p:tgtEl>
                                          <p:spTgt spid="51"/>
                                        </p:tgtEl>
                                        <p:attrNameLst>
                                          <p:attrName>fill.type</p:attrName>
                                        </p:attrNameLst>
                                      </p:cBhvr>
                                      <p:to>
                                        <p:strVal val="solid"/>
                                      </p:to>
                                    </p:set>
                                    <p:set>
                                      <p:cBhvr>
                                        <p:cTn id="369" dur="250" autoRev="1" fill="remove"/>
                                        <p:tgtEl>
                                          <p:spTgt spid="51"/>
                                        </p:tgtEl>
                                        <p:attrNameLst>
                                          <p:attrName>fill.on</p:attrName>
                                        </p:attrNameLst>
                                      </p:cBhvr>
                                      <p:to>
                                        <p:strVal val="true"/>
                                      </p:to>
                                    </p:set>
                                  </p:childTnLst>
                                  <p:subTnLst>
                                    <p:audio>
                                      <p:cMediaNode>
                                        <p:cTn display="0" masterRel="sameClick">
                                          <p:stCondLst>
                                            <p:cond evt="begin" delay="0">
                                              <p:tn val="36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1"/>
                  </p:tgtEl>
                </p:cond>
              </p:nextCondLst>
            </p:seq>
            <p:seq concurrent="1" nextAc="seek">
              <p:cTn id="370" restart="whenNotActive" fill="hold" evtFilter="cancelBubble" nodeType="interactiveSeq">
                <p:stCondLst>
                  <p:cond evt="onClick" delay="0">
                    <p:tgtEl>
                      <p:spTgt spid="52"/>
                    </p:tgtEl>
                  </p:cond>
                </p:stCondLst>
                <p:endSync evt="end" delay="0">
                  <p:rtn val="all"/>
                </p:endSync>
                <p:childTnLst>
                  <p:par>
                    <p:cTn id="371" fill="hold">
                      <p:stCondLst>
                        <p:cond delay="0"/>
                      </p:stCondLst>
                      <p:childTnLst>
                        <p:par>
                          <p:cTn id="372" fill="hold">
                            <p:stCondLst>
                              <p:cond delay="0"/>
                            </p:stCondLst>
                            <p:childTnLst>
                              <p:par>
                                <p:cTn id="3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4" dur="250" autoRev="1" fill="remove"/>
                                        <p:tgtEl>
                                          <p:spTgt spid="52"/>
                                        </p:tgtEl>
                                        <p:attrNameLst>
                                          <p:attrName>style.color</p:attrName>
                                        </p:attrNameLst>
                                      </p:cBhvr>
                                      <p:to>
                                        <a:srgbClr val="FF3399"/>
                                      </p:to>
                                    </p:animClr>
                                    <p:animClr clrSpc="rgb" dir="cw">
                                      <p:cBhvr>
                                        <p:cTn id="375" dur="250" autoRev="1" fill="remove"/>
                                        <p:tgtEl>
                                          <p:spTgt spid="52"/>
                                        </p:tgtEl>
                                        <p:attrNameLst>
                                          <p:attrName>fillcolor</p:attrName>
                                        </p:attrNameLst>
                                      </p:cBhvr>
                                      <p:to>
                                        <a:srgbClr val="FF3399"/>
                                      </p:to>
                                    </p:animClr>
                                    <p:set>
                                      <p:cBhvr>
                                        <p:cTn id="376" dur="250" autoRev="1" fill="remove"/>
                                        <p:tgtEl>
                                          <p:spTgt spid="52"/>
                                        </p:tgtEl>
                                        <p:attrNameLst>
                                          <p:attrName>fill.type</p:attrName>
                                        </p:attrNameLst>
                                      </p:cBhvr>
                                      <p:to>
                                        <p:strVal val="solid"/>
                                      </p:to>
                                    </p:set>
                                    <p:set>
                                      <p:cBhvr>
                                        <p:cTn id="377" dur="250" autoRev="1" fill="remove"/>
                                        <p:tgtEl>
                                          <p:spTgt spid="52"/>
                                        </p:tgtEl>
                                        <p:attrNameLst>
                                          <p:attrName>fill.on</p:attrName>
                                        </p:attrNameLst>
                                      </p:cBhvr>
                                      <p:to>
                                        <p:strVal val="true"/>
                                      </p:to>
                                    </p:set>
                                  </p:childTnLst>
                                  <p:subTnLst>
                                    <p:audio>
                                      <p:cMediaNode>
                                        <p:cTn display="0" masterRel="sameClick">
                                          <p:stCondLst>
                                            <p:cond evt="begin" delay="0">
                                              <p:tn val="37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2"/>
                  </p:tgtEl>
                </p:cond>
              </p:nextCondLst>
            </p:seq>
            <p:seq concurrent="1" nextAc="seek">
              <p:cTn id="378" restart="whenNotActive" fill="hold" evtFilter="cancelBubble" nodeType="interactiveSeq">
                <p:stCondLst>
                  <p:cond evt="onClick" delay="0">
                    <p:tgtEl>
                      <p:spTgt spid="53"/>
                    </p:tgtEl>
                  </p:cond>
                </p:stCondLst>
                <p:endSync evt="end" delay="0">
                  <p:rtn val="all"/>
                </p:endSync>
                <p:childTnLst>
                  <p:par>
                    <p:cTn id="379" fill="hold">
                      <p:stCondLst>
                        <p:cond delay="0"/>
                      </p:stCondLst>
                      <p:childTnLst>
                        <p:par>
                          <p:cTn id="380" fill="hold">
                            <p:stCondLst>
                              <p:cond delay="0"/>
                            </p:stCondLst>
                            <p:childTnLst>
                              <p:par>
                                <p:cTn id="3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2" dur="250" autoRev="1" fill="remove"/>
                                        <p:tgtEl>
                                          <p:spTgt spid="53"/>
                                        </p:tgtEl>
                                        <p:attrNameLst>
                                          <p:attrName>style.color</p:attrName>
                                        </p:attrNameLst>
                                      </p:cBhvr>
                                      <p:to>
                                        <a:srgbClr val="FF3399"/>
                                      </p:to>
                                    </p:animClr>
                                    <p:animClr clrSpc="rgb" dir="cw">
                                      <p:cBhvr>
                                        <p:cTn id="383" dur="250" autoRev="1" fill="remove"/>
                                        <p:tgtEl>
                                          <p:spTgt spid="53"/>
                                        </p:tgtEl>
                                        <p:attrNameLst>
                                          <p:attrName>fillcolor</p:attrName>
                                        </p:attrNameLst>
                                      </p:cBhvr>
                                      <p:to>
                                        <a:srgbClr val="FF3399"/>
                                      </p:to>
                                    </p:animClr>
                                    <p:set>
                                      <p:cBhvr>
                                        <p:cTn id="384" dur="250" autoRev="1" fill="remove"/>
                                        <p:tgtEl>
                                          <p:spTgt spid="53"/>
                                        </p:tgtEl>
                                        <p:attrNameLst>
                                          <p:attrName>fill.type</p:attrName>
                                        </p:attrNameLst>
                                      </p:cBhvr>
                                      <p:to>
                                        <p:strVal val="solid"/>
                                      </p:to>
                                    </p:set>
                                    <p:set>
                                      <p:cBhvr>
                                        <p:cTn id="385" dur="250" autoRev="1" fill="remove"/>
                                        <p:tgtEl>
                                          <p:spTgt spid="53"/>
                                        </p:tgtEl>
                                        <p:attrNameLst>
                                          <p:attrName>fill.on</p:attrName>
                                        </p:attrNameLst>
                                      </p:cBhvr>
                                      <p:to>
                                        <p:strVal val="true"/>
                                      </p:to>
                                    </p:set>
                                  </p:childTnLst>
                                  <p:subTnLst>
                                    <p:audio>
                                      <p:cMediaNode>
                                        <p:cTn display="0" masterRel="sameClick">
                                          <p:stCondLst>
                                            <p:cond evt="begin" delay="0">
                                              <p:tn val="38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3"/>
                  </p:tgtEl>
                </p:cond>
              </p:nextCondLst>
            </p:seq>
            <p:seq concurrent="1" nextAc="seek">
              <p:cTn id="386" restart="whenNotActive" fill="hold" evtFilter="cancelBubble" nodeType="interactiveSeq">
                <p:stCondLst>
                  <p:cond evt="onClick" delay="0">
                    <p:tgtEl>
                      <p:spTgt spid="54"/>
                    </p:tgtEl>
                  </p:cond>
                </p:stCondLst>
                <p:endSync evt="end" delay="0">
                  <p:rtn val="all"/>
                </p:endSync>
                <p:childTnLst>
                  <p:par>
                    <p:cTn id="387" fill="hold">
                      <p:stCondLst>
                        <p:cond delay="0"/>
                      </p:stCondLst>
                      <p:childTnLst>
                        <p:par>
                          <p:cTn id="388" fill="hold">
                            <p:stCondLst>
                              <p:cond delay="0"/>
                            </p:stCondLst>
                            <p:childTnLst>
                              <p:par>
                                <p:cTn id="3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0" dur="250" autoRev="1" fill="remove"/>
                                        <p:tgtEl>
                                          <p:spTgt spid="54"/>
                                        </p:tgtEl>
                                        <p:attrNameLst>
                                          <p:attrName>style.color</p:attrName>
                                        </p:attrNameLst>
                                      </p:cBhvr>
                                      <p:to>
                                        <a:srgbClr val="FF3399"/>
                                      </p:to>
                                    </p:animClr>
                                    <p:animClr clrSpc="rgb" dir="cw">
                                      <p:cBhvr>
                                        <p:cTn id="391" dur="250" autoRev="1" fill="remove"/>
                                        <p:tgtEl>
                                          <p:spTgt spid="54"/>
                                        </p:tgtEl>
                                        <p:attrNameLst>
                                          <p:attrName>fillcolor</p:attrName>
                                        </p:attrNameLst>
                                      </p:cBhvr>
                                      <p:to>
                                        <a:srgbClr val="FF3399"/>
                                      </p:to>
                                    </p:animClr>
                                    <p:set>
                                      <p:cBhvr>
                                        <p:cTn id="392" dur="250" autoRev="1" fill="remove"/>
                                        <p:tgtEl>
                                          <p:spTgt spid="54"/>
                                        </p:tgtEl>
                                        <p:attrNameLst>
                                          <p:attrName>fill.type</p:attrName>
                                        </p:attrNameLst>
                                      </p:cBhvr>
                                      <p:to>
                                        <p:strVal val="solid"/>
                                      </p:to>
                                    </p:set>
                                    <p:set>
                                      <p:cBhvr>
                                        <p:cTn id="393" dur="250" autoRev="1" fill="remove"/>
                                        <p:tgtEl>
                                          <p:spTgt spid="54"/>
                                        </p:tgtEl>
                                        <p:attrNameLst>
                                          <p:attrName>fill.on</p:attrName>
                                        </p:attrNameLst>
                                      </p:cBhvr>
                                      <p:to>
                                        <p:strVal val="true"/>
                                      </p:to>
                                    </p:set>
                                  </p:childTnLst>
                                  <p:subTnLst>
                                    <p:audio>
                                      <p:cMediaNode>
                                        <p:cTn display="0" masterRel="sameClick">
                                          <p:stCondLst>
                                            <p:cond evt="begin" delay="0">
                                              <p:tn val="38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4"/>
                  </p:tgtEl>
                </p:cond>
              </p:nextCondLst>
            </p:seq>
            <p:seq concurrent="1" nextAc="seek">
              <p:cTn id="394" restart="whenNotActive" fill="hold" evtFilter="cancelBubble" nodeType="interactiveSeq">
                <p:stCondLst>
                  <p:cond evt="onClick" delay="0">
                    <p:tgtEl>
                      <p:spTgt spid="55"/>
                    </p:tgtEl>
                  </p:cond>
                </p:stCondLst>
                <p:endSync evt="end" delay="0">
                  <p:rtn val="all"/>
                </p:endSync>
                <p:childTnLst>
                  <p:par>
                    <p:cTn id="395" fill="hold">
                      <p:stCondLst>
                        <p:cond delay="0"/>
                      </p:stCondLst>
                      <p:childTnLst>
                        <p:par>
                          <p:cTn id="396" fill="hold">
                            <p:stCondLst>
                              <p:cond delay="0"/>
                            </p:stCondLst>
                            <p:childTnLst>
                              <p:par>
                                <p:cTn id="3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8" dur="250" autoRev="1" fill="remove"/>
                                        <p:tgtEl>
                                          <p:spTgt spid="55"/>
                                        </p:tgtEl>
                                        <p:attrNameLst>
                                          <p:attrName>style.color</p:attrName>
                                        </p:attrNameLst>
                                      </p:cBhvr>
                                      <p:to>
                                        <a:srgbClr val="FF3399"/>
                                      </p:to>
                                    </p:animClr>
                                    <p:animClr clrSpc="rgb" dir="cw">
                                      <p:cBhvr>
                                        <p:cTn id="399" dur="250" autoRev="1" fill="remove"/>
                                        <p:tgtEl>
                                          <p:spTgt spid="55"/>
                                        </p:tgtEl>
                                        <p:attrNameLst>
                                          <p:attrName>fillcolor</p:attrName>
                                        </p:attrNameLst>
                                      </p:cBhvr>
                                      <p:to>
                                        <a:srgbClr val="FF3399"/>
                                      </p:to>
                                    </p:animClr>
                                    <p:set>
                                      <p:cBhvr>
                                        <p:cTn id="400" dur="250" autoRev="1" fill="remove"/>
                                        <p:tgtEl>
                                          <p:spTgt spid="55"/>
                                        </p:tgtEl>
                                        <p:attrNameLst>
                                          <p:attrName>fill.type</p:attrName>
                                        </p:attrNameLst>
                                      </p:cBhvr>
                                      <p:to>
                                        <p:strVal val="solid"/>
                                      </p:to>
                                    </p:set>
                                    <p:set>
                                      <p:cBhvr>
                                        <p:cTn id="401" dur="250" autoRev="1" fill="remove"/>
                                        <p:tgtEl>
                                          <p:spTgt spid="55"/>
                                        </p:tgtEl>
                                        <p:attrNameLst>
                                          <p:attrName>fill.on</p:attrName>
                                        </p:attrNameLst>
                                      </p:cBhvr>
                                      <p:to>
                                        <p:strVal val="true"/>
                                      </p:to>
                                    </p:set>
                                  </p:childTnLst>
                                  <p:subTnLst>
                                    <p:audio>
                                      <p:cMediaNode>
                                        <p:cTn display="0" masterRel="sameClick">
                                          <p:stCondLst>
                                            <p:cond evt="begin" delay="0">
                                              <p:tn val="39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5"/>
                  </p:tgtEl>
                </p:cond>
              </p:nextCondLst>
            </p:seq>
            <p:seq concurrent="1" nextAc="seek">
              <p:cTn id="402" restart="whenNotActive" fill="hold" evtFilter="cancelBubble" nodeType="interactiveSeq">
                <p:stCondLst>
                  <p:cond evt="onClick" delay="0">
                    <p:tgtEl>
                      <p:spTgt spid="56"/>
                    </p:tgtEl>
                  </p:cond>
                </p:stCondLst>
                <p:endSync evt="end" delay="0">
                  <p:rtn val="all"/>
                </p:endSync>
                <p:childTnLst>
                  <p:par>
                    <p:cTn id="403" fill="hold">
                      <p:stCondLst>
                        <p:cond delay="0"/>
                      </p:stCondLst>
                      <p:childTnLst>
                        <p:par>
                          <p:cTn id="404" fill="hold">
                            <p:stCondLst>
                              <p:cond delay="0"/>
                            </p:stCondLst>
                            <p:childTnLst>
                              <p:par>
                                <p:cTn id="4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06" dur="250" autoRev="1" fill="remove"/>
                                        <p:tgtEl>
                                          <p:spTgt spid="56"/>
                                        </p:tgtEl>
                                        <p:attrNameLst>
                                          <p:attrName>style.color</p:attrName>
                                        </p:attrNameLst>
                                      </p:cBhvr>
                                      <p:to>
                                        <a:srgbClr val="FF3399"/>
                                      </p:to>
                                    </p:animClr>
                                    <p:animClr clrSpc="rgb" dir="cw">
                                      <p:cBhvr>
                                        <p:cTn id="407" dur="250" autoRev="1" fill="remove"/>
                                        <p:tgtEl>
                                          <p:spTgt spid="56"/>
                                        </p:tgtEl>
                                        <p:attrNameLst>
                                          <p:attrName>fillcolor</p:attrName>
                                        </p:attrNameLst>
                                      </p:cBhvr>
                                      <p:to>
                                        <a:srgbClr val="FF3399"/>
                                      </p:to>
                                    </p:animClr>
                                    <p:set>
                                      <p:cBhvr>
                                        <p:cTn id="408" dur="250" autoRev="1" fill="remove"/>
                                        <p:tgtEl>
                                          <p:spTgt spid="56"/>
                                        </p:tgtEl>
                                        <p:attrNameLst>
                                          <p:attrName>fill.type</p:attrName>
                                        </p:attrNameLst>
                                      </p:cBhvr>
                                      <p:to>
                                        <p:strVal val="solid"/>
                                      </p:to>
                                    </p:set>
                                    <p:set>
                                      <p:cBhvr>
                                        <p:cTn id="409" dur="250" autoRev="1" fill="remove"/>
                                        <p:tgtEl>
                                          <p:spTgt spid="56"/>
                                        </p:tgtEl>
                                        <p:attrNameLst>
                                          <p:attrName>fill.on</p:attrName>
                                        </p:attrNameLst>
                                      </p:cBhvr>
                                      <p:to>
                                        <p:strVal val="true"/>
                                      </p:to>
                                    </p:set>
                                  </p:childTnLst>
                                  <p:subTnLst>
                                    <p:audio>
                                      <p:cMediaNode>
                                        <p:cTn display="0" masterRel="sameClick">
                                          <p:stCondLst>
                                            <p:cond evt="begin" delay="0">
                                              <p:tn val="40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6"/>
                  </p:tgtEl>
                </p:cond>
              </p:nextCondLst>
            </p:seq>
            <p:seq concurrent="1" nextAc="seek">
              <p:cTn id="410" restart="whenNotActive" fill="hold" evtFilter="cancelBubble" nodeType="interactiveSeq">
                <p:stCondLst>
                  <p:cond evt="onClick" delay="0">
                    <p:tgtEl>
                      <p:spTgt spid="57"/>
                    </p:tgtEl>
                  </p:cond>
                </p:stCondLst>
                <p:endSync evt="end" delay="0">
                  <p:rtn val="all"/>
                </p:endSync>
                <p:childTnLst>
                  <p:par>
                    <p:cTn id="411" fill="hold">
                      <p:stCondLst>
                        <p:cond delay="0"/>
                      </p:stCondLst>
                      <p:childTnLst>
                        <p:par>
                          <p:cTn id="412" fill="hold">
                            <p:stCondLst>
                              <p:cond delay="0"/>
                            </p:stCondLst>
                            <p:childTnLst>
                              <p:par>
                                <p:cTn id="4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4" dur="250" autoRev="1" fill="remove"/>
                                        <p:tgtEl>
                                          <p:spTgt spid="57"/>
                                        </p:tgtEl>
                                        <p:attrNameLst>
                                          <p:attrName>style.color</p:attrName>
                                        </p:attrNameLst>
                                      </p:cBhvr>
                                      <p:to>
                                        <a:srgbClr val="FF3399"/>
                                      </p:to>
                                    </p:animClr>
                                    <p:animClr clrSpc="rgb" dir="cw">
                                      <p:cBhvr>
                                        <p:cTn id="415" dur="250" autoRev="1" fill="remove"/>
                                        <p:tgtEl>
                                          <p:spTgt spid="57"/>
                                        </p:tgtEl>
                                        <p:attrNameLst>
                                          <p:attrName>fillcolor</p:attrName>
                                        </p:attrNameLst>
                                      </p:cBhvr>
                                      <p:to>
                                        <a:srgbClr val="FF3399"/>
                                      </p:to>
                                    </p:animClr>
                                    <p:set>
                                      <p:cBhvr>
                                        <p:cTn id="416" dur="250" autoRev="1" fill="remove"/>
                                        <p:tgtEl>
                                          <p:spTgt spid="57"/>
                                        </p:tgtEl>
                                        <p:attrNameLst>
                                          <p:attrName>fill.type</p:attrName>
                                        </p:attrNameLst>
                                      </p:cBhvr>
                                      <p:to>
                                        <p:strVal val="solid"/>
                                      </p:to>
                                    </p:set>
                                    <p:set>
                                      <p:cBhvr>
                                        <p:cTn id="417" dur="250" autoRev="1" fill="remove"/>
                                        <p:tgtEl>
                                          <p:spTgt spid="57"/>
                                        </p:tgtEl>
                                        <p:attrNameLst>
                                          <p:attrName>fill.on</p:attrName>
                                        </p:attrNameLst>
                                      </p:cBhvr>
                                      <p:to>
                                        <p:strVal val="true"/>
                                      </p:to>
                                    </p:set>
                                  </p:childTnLst>
                                  <p:subTnLst>
                                    <p:audio>
                                      <p:cMediaNode>
                                        <p:cTn display="0" masterRel="sameClick">
                                          <p:stCondLst>
                                            <p:cond evt="begin" delay="0">
                                              <p:tn val="41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7"/>
                  </p:tgtEl>
                </p:cond>
              </p:nextCondLst>
            </p:seq>
            <p:seq concurrent="1" nextAc="seek">
              <p:cTn id="418" restart="whenNotActive" fill="hold" evtFilter="cancelBubble" nodeType="interactiveSeq">
                <p:stCondLst>
                  <p:cond evt="onClick" delay="0">
                    <p:tgtEl>
                      <p:spTgt spid="58"/>
                    </p:tgtEl>
                  </p:cond>
                </p:stCondLst>
                <p:endSync evt="end" delay="0">
                  <p:rtn val="all"/>
                </p:endSync>
                <p:childTnLst>
                  <p:par>
                    <p:cTn id="419" fill="hold">
                      <p:stCondLst>
                        <p:cond delay="0"/>
                      </p:stCondLst>
                      <p:childTnLst>
                        <p:par>
                          <p:cTn id="420" fill="hold">
                            <p:stCondLst>
                              <p:cond delay="0"/>
                            </p:stCondLst>
                            <p:childTnLst>
                              <p:par>
                                <p:cTn id="4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22" dur="250" autoRev="1" fill="remove"/>
                                        <p:tgtEl>
                                          <p:spTgt spid="58"/>
                                        </p:tgtEl>
                                        <p:attrNameLst>
                                          <p:attrName>style.color</p:attrName>
                                        </p:attrNameLst>
                                      </p:cBhvr>
                                      <p:to>
                                        <a:srgbClr val="FF3399"/>
                                      </p:to>
                                    </p:animClr>
                                    <p:animClr clrSpc="rgb" dir="cw">
                                      <p:cBhvr>
                                        <p:cTn id="423" dur="250" autoRev="1" fill="remove"/>
                                        <p:tgtEl>
                                          <p:spTgt spid="58"/>
                                        </p:tgtEl>
                                        <p:attrNameLst>
                                          <p:attrName>fillcolor</p:attrName>
                                        </p:attrNameLst>
                                      </p:cBhvr>
                                      <p:to>
                                        <a:srgbClr val="FF3399"/>
                                      </p:to>
                                    </p:animClr>
                                    <p:set>
                                      <p:cBhvr>
                                        <p:cTn id="424" dur="250" autoRev="1" fill="remove"/>
                                        <p:tgtEl>
                                          <p:spTgt spid="58"/>
                                        </p:tgtEl>
                                        <p:attrNameLst>
                                          <p:attrName>fill.type</p:attrName>
                                        </p:attrNameLst>
                                      </p:cBhvr>
                                      <p:to>
                                        <p:strVal val="solid"/>
                                      </p:to>
                                    </p:set>
                                    <p:set>
                                      <p:cBhvr>
                                        <p:cTn id="425" dur="250" autoRev="1" fill="remove"/>
                                        <p:tgtEl>
                                          <p:spTgt spid="58"/>
                                        </p:tgtEl>
                                        <p:attrNameLst>
                                          <p:attrName>fill.on</p:attrName>
                                        </p:attrNameLst>
                                      </p:cBhvr>
                                      <p:to>
                                        <p:strVal val="true"/>
                                      </p:to>
                                    </p:set>
                                  </p:childTnLst>
                                  <p:subTnLst>
                                    <p:audio>
                                      <p:cMediaNode>
                                        <p:cTn display="0" masterRel="sameClick">
                                          <p:stCondLst>
                                            <p:cond evt="begin" delay="0">
                                              <p:tn val="42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8"/>
                  </p:tgtEl>
                </p:cond>
              </p:nextCondLst>
            </p:seq>
            <p:seq concurrent="1" nextAc="seek">
              <p:cTn id="426" restart="whenNotActive" fill="hold" evtFilter="cancelBubble" nodeType="interactiveSeq">
                <p:stCondLst>
                  <p:cond evt="onClick" delay="0">
                    <p:tgtEl>
                      <p:spTgt spid="59"/>
                    </p:tgtEl>
                  </p:cond>
                </p:stCondLst>
                <p:endSync evt="end" delay="0">
                  <p:rtn val="all"/>
                </p:endSync>
                <p:childTnLst>
                  <p:par>
                    <p:cTn id="427" fill="hold">
                      <p:stCondLst>
                        <p:cond delay="0"/>
                      </p:stCondLst>
                      <p:childTnLst>
                        <p:par>
                          <p:cTn id="428" fill="hold">
                            <p:stCondLst>
                              <p:cond delay="0"/>
                            </p:stCondLst>
                            <p:childTnLst>
                              <p:par>
                                <p:cTn id="4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0" dur="250" autoRev="1" fill="remove"/>
                                        <p:tgtEl>
                                          <p:spTgt spid="59"/>
                                        </p:tgtEl>
                                        <p:attrNameLst>
                                          <p:attrName>style.color</p:attrName>
                                        </p:attrNameLst>
                                      </p:cBhvr>
                                      <p:to>
                                        <a:srgbClr val="FF3399"/>
                                      </p:to>
                                    </p:animClr>
                                    <p:animClr clrSpc="rgb" dir="cw">
                                      <p:cBhvr>
                                        <p:cTn id="431" dur="250" autoRev="1" fill="remove"/>
                                        <p:tgtEl>
                                          <p:spTgt spid="59"/>
                                        </p:tgtEl>
                                        <p:attrNameLst>
                                          <p:attrName>fillcolor</p:attrName>
                                        </p:attrNameLst>
                                      </p:cBhvr>
                                      <p:to>
                                        <a:srgbClr val="FF3399"/>
                                      </p:to>
                                    </p:animClr>
                                    <p:set>
                                      <p:cBhvr>
                                        <p:cTn id="432" dur="250" autoRev="1" fill="remove"/>
                                        <p:tgtEl>
                                          <p:spTgt spid="59"/>
                                        </p:tgtEl>
                                        <p:attrNameLst>
                                          <p:attrName>fill.type</p:attrName>
                                        </p:attrNameLst>
                                      </p:cBhvr>
                                      <p:to>
                                        <p:strVal val="solid"/>
                                      </p:to>
                                    </p:set>
                                    <p:set>
                                      <p:cBhvr>
                                        <p:cTn id="433" dur="250" autoRev="1" fill="remove"/>
                                        <p:tgtEl>
                                          <p:spTgt spid="59"/>
                                        </p:tgtEl>
                                        <p:attrNameLst>
                                          <p:attrName>fill.on</p:attrName>
                                        </p:attrNameLst>
                                      </p:cBhvr>
                                      <p:to>
                                        <p:strVal val="true"/>
                                      </p:to>
                                    </p:set>
                                  </p:childTnLst>
                                  <p:subTnLst>
                                    <p:audio>
                                      <p:cMediaNode>
                                        <p:cTn display="0" masterRel="sameClick">
                                          <p:stCondLst>
                                            <p:cond evt="begin" delay="0">
                                              <p:tn val="42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9"/>
                  </p:tgtEl>
                </p:cond>
              </p:nextCondLst>
            </p:seq>
            <p:seq concurrent="1" nextAc="seek">
              <p:cTn id="434" restart="whenNotActive" fill="hold" evtFilter="cancelBubble" nodeType="interactiveSeq">
                <p:stCondLst>
                  <p:cond evt="onClick" delay="0">
                    <p:tgtEl>
                      <p:spTgt spid="60"/>
                    </p:tgtEl>
                  </p:cond>
                </p:stCondLst>
                <p:endSync evt="end" delay="0">
                  <p:rtn val="all"/>
                </p:endSync>
                <p:childTnLst>
                  <p:par>
                    <p:cTn id="435" fill="hold">
                      <p:stCondLst>
                        <p:cond delay="0"/>
                      </p:stCondLst>
                      <p:childTnLst>
                        <p:par>
                          <p:cTn id="436" fill="hold">
                            <p:stCondLst>
                              <p:cond delay="0"/>
                            </p:stCondLst>
                            <p:childTnLst>
                              <p:par>
                                <p:cTn id="4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8" dur="250" autoRev="1" fill="remove"/>
                                        <p:tgtEl>
                                          <p:spTgt spid="60"/>
                                        </p:tgtEl>
                                        <p:attrNameLst>
                                          <p:attrName>style.color</p:attrName>
                                        </p:attrNameLst>
                                      </p:cBhvr>
                                      <p:to>
                                        <a:srgbClr val="FF3399"/>
                                      </p:to>
                                    </p:animClr>
                                    <p:animClr clrSpc="rgb" dir="cw">
                                      <p:cBhvr>
                                        <p:cTn id="439" dur="250" autoRev="1" fill="remove"/>
                                        <p:tgtEl>
                                          <p:spTgt spid="60"/>
                                        </p:tgtEl>
                                        <p:attrNameLst>
                                          <p:attrName>fillcolor</p:attrName>
                                        </p:attrNameLst>
                                      </p:cBhvr>
                                      <p:to>
                                        <a:srgbClr val="FF3399"/>
                                      </p:to>
                                    </p:animClr>
                                    <p:set>
                                      <p:cBhvr>
                                        <p:cTn id="440" dur="250" autoRev="1" fill="remove"/>
                                        <p:tgtEl>
                                          <p:spTgt spid="60"/>
                                        </p:tgtEl>
                                        <p:attrNameLst>
                                          <p:attrName>fill.type</p:attrName>
                                        </p:attrNameLst>
                                      </p:cBhvr>
                                      <p:to>
                                        <p:strVal val="solid"/>
                                      </p:to>
                                    </p:set>
                                    <p:set>
                                      <p:cBhvr>
                                        <p:cTn id="441" dur="250" autoRev="1" fill="remove"/>
                                        <p:tgtEl>
                                          <p:spTgt spid="60"/>
                                        </p:tgtEl>
                                        <p:attrNameLst>
                                          <p:attrName>fill.on</p:attrName>
                                        </p:attrNameLst>
                                      </p:cBhvr>
                                      <p:to>
                                        <p:strVal val="true"/>
                                      </p:to>
                                    </p:set>
                                  </p:childTnLst>
                                  <p:subTnLst>
                                    <p:audio>
                                      <p:cMediaNode>
                                        <p:cTn display="0" masterRel="sameClick">
                                          <p:stCondLst>
                                            <p:cond evt="begin" delay="0">
                                              <p:tn val="43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0"/>
                  </p:tgtEl>
                </p:cond>
              </p:nextCondLst>
            </p:seq>
            <p:seq concurrent="1" nextAc="seek">
              <p:cTn id="442" restart="whenNotActive" fill="hold" evtFilter="cancelBubble" nodeType="interactiveSeq">
                <p:stCondLst>
                  <p:cond evt="onClick" delay="0">
                    <p:tgtEl>
                      <p:spTgt spid="61"/>
                    </p:tgtEl>
                  </p:cond>
                </p:stCondLst>
                <p:endSync evt="end" delay="0">
                  <p:rtn val="all"/>
                </p:endSync>
                <p:childTnLst>
                  <p:par>
                    <p:cTn id="443" fill="hold">
                      <p:stCondLst>
                        <p:cond delay="0"/>
                      </p:stCondLst>
                      <p:childTnLst>
                        <p:par>
                          <p:cTn id="444" fill="hold">
                            <p:stCondLst>
                              <p:cond delay="0"/>
                            </p:stCondLst>
                            <p:childTnLst>
                              <p:par>
                                <p:cTn id="4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46" dur="250" autoRev="1" fill="remove"/>
                                        <p:tgtEl>
                                          <p:spTgt spid="61"/>
                                        </p:tgtEl>
                                        <p:attrNameLst>
                                          <p:attrName>style.color</p:attrName>
                                        </p:attrNameLst>
                                      </p:cBhvr>
                                      <p:to>
                                        <a:srgbClr val="FF3399"/>
                                      </p:to>
                                    </p:animClr>
                                    <p:animClr clrSpc="rgb" dir="cw">
                                      <p:cBhvr>
                                        <p:cTn id="447" dur="250" autoRev="1" fill="remove"/>
                                        <p:tgtEl>
                                          <p:spTgt spid="61"/>
                                        </p:tgtEl>
                                        <p:attrNameLst>
                                          <p:attrName>fillcolor</p:attrName>
                                        </p:attrNameLst>
                                      </p:cBhvr>
                                      <p:to>
                                        <a:srgbClr val="FF3399"/>
                                      </p:to>
                                    </p:animClr>
                                    <p:set>
                                      <p:cBhvr>
                                        <p:cTn id="448" dur="250" autoRev="1" fill="remove"/>
                                        <p:tgtEl>
                                          <p:spTgt spid="61"/>
                                        </p:tgtEl>
                                        <p:attrNameLst>
                                          <p:attrName>fill.type</p:attrName>
                                        </p:attrNameLst>
                                      </p:cBhvr>
                                      <p:to>
                                        <p:strVal val="solid"/>
                                      </p:to>
                                    </p:set>
                                    <p:set>
                                      <p:cBhvr>
                                        <p:cTn id="449" dur="250" autoRev="1" fill="remove"/>
                                        <p:tgtEl>
                                          <p:spTgt spid="61"/>
                                        </p:tgtEl>
                                        <p:attrNameLst>
                                          <p:attrName>fill.on</p:attrName>
                                        </p:attrNameLst>
                                      </p:cBhvr>
                                      <p:to>
                                        <p:strVal val="true"/>
                                      </p:to>
                                    </p:set>
                                  </p:childTnLst>
                                  <p:subTnLst>
                                    <p:audio>
                                      <p:cMediaNode>
                                        <p:cTn display="0" masterRel="sameClick">
                                          <p:stCondLst>
                                            <p:cond evt="begin" delay="0">
                                              <p:tn val="44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1"/>
                  </p:tgtEl>
                </p:cond>
              </p:nextCondLst>
            </p:seq>
            <p:seq concurrent="1" nextAc="seek">
              <p:cTn id="450" restart="whenNotActive" fill="hold" evtFilter="cancelBubble" nodeType="interactiveSeq">
                <p:stCondLst>
                  <p:cond evt="onClick" delay="0">
                    <p:tgtEl>
                      <p:spTgt spid="62"/>
                    </p:tgtEl>
                  </p:cond>
                </p:stCondLst>
                <p:endSync evt="end" delay="0">
                  <p:rtn val="all"/>
                </p:endSync>
                <p:childTnLst>
                  <p:par>
                    <p:cTn id="451" fill="hold">
                      <p:stCondLst>
                        <p:cond delay="0"/>
                      </p:stCondLst>
                      <p:childTnLst>
                        <p:par>
                          <p:cTn id="452" fill="hold">
                            <p:stCondLst>
                              <p:cond delay="0"/>
                            </p:stCondLst>
                            <p:childTnLst>
                              <p:par>
                                <p:cTn id="4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4" dur="250" autoRev="1" fill="remove"/>
                                        <p:tgtEl>
                                          <p:spTgt spid="62"/>
                                        </p:tgtEl>
                                        <p:attrNameLst>
                                          <p:attrName>style.color</p:attrName>
                                        </p:attrNameLst>
                                      </p:cBhvr>
                                      <p:to>
                                        <a:srgbClr val="FF3399"/>
                                      </p:to>
                                    </p:animClr>
                                    <p:animClr clrSpc="rgb" dir="cw">
                                      <p:cBhvr>
                                        <p:cTn id="455" dur="250" autoRev="1" fill="remove"/>
                                        <p:tgtEl>
                                          <p:spTgt spid="62"/>
                                        </p:tgtEl>
                                        <p:attrNameLst>
                                          <p:attrName>fillcolor</p:attrName>
                                        </p:attrNameLst>
                                      </p:cBhvr>
                                      <p:to>
                                        <a:srgbClr val="FF3399"/>
                                      </p:to>
                                    </p:animClr>
                                    <p:set>
                                      <p:cBhvr>
                                        <p:cTn id="456" dur="250" autoRev="1" fill="remove"/>
                                        <p:tgtEl>
                                          <p:spTgt spid="62"/>
                                        </p:tgtEl>
                                        <p:attrNameLst>
                                          <p:attrName>fill.type</p:attrName>
                                        </p:attrNameLst>
                                      </p:cBhvr>
                                      <p:to>
                                        <p:strVal val="solid"/>
                                      </p:to>
                                    </p:set>
                                    <p:set>
                                      <p:cBhvr>
                                        <p:cTn id="457" dur="250" autoRev="1" fill="remove"/>
                                        <p:tgtEl>
                                          <p:spTgt spid="62"/>
                                        </p:tgtEl>
                                        <p:attrNameLst>
                                          <p:attrName>fill.on</p:attrName>
                                        </p:attrNameLst>
                                      </p:cBhvr>
                                      <p:to>
                                        <p:strVal val="true"/>
                                      </p:to>
                                    </p:set>
                                  </p:childTnLst>
                                  <p:subTnLst>
                                    <p:audio>
                                      <p:cMediaNode>
                                        <p:cTn display="0" masterRel="sameClick">
                                          <p:stCondLst>
                                            <p:cond evt="begin" delay="0">
                                              <p:tn val="45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2"/>
                  </p:tgtEl>
                </p:cond>
              </p:nextCondLst>
            </p:seq>
            <p:seq concurrent="1" nextAc="seek">
              <p:cTn id="458" restart="whenNotActive" fill="hold" evtFilter="cancelBubble" nodeType="interactiveSeq">
                <p:stCondLst>
                  <p:cond evt="onClick" delay="0">
                    <p:tgtEl>
                      <p:spTgt spid="63"/>
                    </p:tgtEl>
                  </p:cond>
                </p:stCondLst>
                <p:endSync evt="end" delay="0">
                  <p:rtn val="all"/>
                </p:endSync>
                <p:childTnLst>
                  <p:par>
                    <p:cTn id="459" fill="hold">
                      <p:stCondLst>
                        <p:cond delay="0"/>
                      </p:stCondLst>
                      <p:childTnLst>
                        <p:par>
                          <p:cTn id="460" fill="hold">
                            <p:stCondLst>
                              <p:cond delay="0"/>
                            </p:stCondLst>
                            <p:childTnLst>
                              <p:par>
                                <p:cTn id="4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2" dur="250" autoRev="1" fill="remove"/>
                                        <p:tgtEl>
                                          <p:spTgt spid="63"/>
                                        </p:tgtEl>
                                        <p:attrNameLst>
                                          <p:attrName>style.color</p:attrName>
                                        </p:attrNameLst>
                                      </p:cBhvr>
                                      <p:to>
                                        <a:srgbClr val="FF3399"/>
                                      </p:to>
                                    </p:animClr>
                                    <p:animClr clrSpc="rgb" dir="cw">
                                      <p:cBhvr>
                                        <p:cTn id="463" dur="250" autoRev="1" fill="remove"/>
                                        <p:tgtEl>
                                          <p:spTgt spid="63"/>
                                        </p:tgtEl>
                                        <p:attrNameLst>
                                          <p:attrName>fillcolor</p:attrName>
                                        </p:attrNameLst>
                                      </p:cBhvr>
                                      <p:to>
                                        <a:srgbClr val="FF3399"/>
                                      </p:to>
                                    </p:animClr>
                                    <p:set>
                                      <p:cBhvr>
                                        <p:cTn id="464" dur="250" autoRev="1" fill="remove"/>
                                        <p:tgtEl>
                                          <p:spTgt spid="63"/>
                                        </p:tgtEl>
                                        <p:attrNameLst>
                                          <p:attrName>fill.type</p:attrName>
                                        </p:attrNameLst>
                                      </p:cBhvr>
                                      <p:to>
                                        <p:strVal val="solid"/>
                                      </p:to>
                                    </p:set>
                                    <p:set>
                                      <p:cBhvr>
                                        <p:cTn id="465" dur="250" autoRev="1" fill="remove"/>
                                        <p:tgtEl>
                                          <p:spTgt spid="63"/>
                                        </p:tgtEl>
                                        <p:attrNameLst>
                                          <p:attrName>fill.on</p:attrName>
                                        </p:attrNameLst>
                                      </p:cBhvr>
                                      <p:to>
                                        <p:strVal val="true"/>
                                      </p:to>
                                    </p:set>
                                  </p:childTnLst>
                                  <p:subTnLst>
                                    <p:audio>
                                      <p:cMediaNode>
                                        <p:cTn display="0" masterRel="sameClick">
                                          <p:stCondLst>
                                            <p:cond evt="begin" delay="0">
                                              <p:tn val="46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3"/>
                  </p:tgtEl>
                </p:cond>
              </p:nextCondLst>
            </p:seq>
            <p:seq concurrent="1" nextAc="seek">
              <p:cTn id="466" restart="whenNotActive" fill="hold" evtFilter="cancelBubble" nodeType="interactiveSeq">
                <p:stCondLst>
                  <p:cond evt="onClick" delay="0">
                    <p:tgtEl>
                      <p:spTgt spid="64"/>
                    </p:tgtEl>
                  </p:cond>
                </p:stCondLst>
                <p:endSync evt="end" delay="0">
                  <p:rtn val="all"/>
                </p:endSync>
                <p:childTnLst>
                  <p:par>
                    <p:cTn id="467" fill="hold">
                      <p:stCondLst>
                        <p:cond delay="0"/>
                      </p:stCondLst>
                      <p:childTnLst>
                        <p:par>
                          <p:cTn id="468" fill="hold">
                            <p:stCondLst>
                              <p:cond delay="0"/>
                            </p:stCondLst>
                            <p:childTnLst>
                              <p:par>
                                <p:cTn id="4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0" dur="250" autoRev="1" fill="remove"/>
                                        <p:tgtEl>
                                          <p:spTgt spid="64"/>
                                        </p:tgtEl>
                                        <p:attrNameLst>
                                          <p:attrName>style.color</p:attrName>
                                        </p:attrNameLst>
                                      </p:cBhvr>
                                      <p:to>
                                        <a:srgbClr val="FF3399"/>
                                      </p:to>
                                    </p:animClr>
                                    <p:animClr clrSpc="rgb" dir="cw">
                                      <p:cBhvr>
                                        <p:cTn id="471" dur="250" autoRev="1" fill="remove"/>
                                        <p:tgtEl>
                                          <p:spTgt spid="64"/>
                                        </p:tgtEl>
                                        <p:attrNameLst>
                                          <p:attrName>fillcolor</p:attrName>
                                        </p:attrNameLst>
                                      </p:cBhvr>
                                      <p:to>
                                        <a:srgbClr val="FF3399"/>
                                      </p:to>
                                    </p:animClr>
                                    <p:set>
                                      <p:cBhvr>
                                        <p:cTn id="472" dur="250" autoRev="1" fill="remove"/>
                                        <p:tgtEl>
                                          <p:spTgt spid="64"/>
                                        </p:tgtEl>
                                        <p:attrNameLst>
                                          <p:attrName>fill.type</p:attrName>
                                        </p:attrNameLst>
                                      </p:cBhvr>
                                      <p:to>
                                        <p:strVal val="solid"/>
                                      </p:to>
                                    </p:set>
                                    <p:set>
                                      <p:cBhvr>
                                        <p:cTn id="473" dur="250" autoRev="1" fill="remove"/>
                                        <p:tgtEl>
                                          <p:spTgt spid="64"/>
                                        </p:tgtEl>
                                        <p:attrNameLst>
                                          <p:attrName>fill.on</p:attrName>
                                        </p:attrNameLst>
                                      </p:cBhvr>
                                      <p:to>
                                        <p:strVal val="true"/>
                                      </p:to>
                                    </p:set>
                                  </p:childTnLst>
                                  <p:subTnLst>
                                    <p:audio>
                                      <p:cMediaNode>
                                        <p:cTn display="0" masterRel="sameClick">
                                          <p:stCondLst>
                                            <p:cond evt="begin" delay="0">
                                              <p:tn val="46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4"/>
                  </p:tgtEl>
                </p:cond>
              </p:nextCondLst>
            </p:seq>
            <p:seq concurrent="1" nextAc="seek">
              <p:cTn id="474" restart="whenNotActive" fill="hold" evtFilter="cancelBubble" nodeType="interactiveSeq">
                <p:stCondLst>
                  <p:cond evt="onClick" delay="0">
                    <p:tgtEl>
                      <p:spTgt spid="65"/>
                    </p:tgtEl>
                  </p:cond>
                </p:stCondLst>
                <p:endSync evt="end" delay="0">
                  <p:rtn val="all"/>
                </p:endSync>
                <p:childTnLst>
                  <p:par>
                    <p:cTn id="475" fill="hold">
                      <p:stCondLst>
                        <p:cond delay="0"/>
                      </p:stCondLst>
                      <p:childTnLst>
                        <p:par>
                          <p:cTn id="476" fill="hold">
                            <p:stCondLst>
                              <p:cond delay="0"/>
                            </p:stCondLst>
                            <p:childTnLst>
                              <p:par>
                                <p:cTn id="4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8" dur="250" autoRev="1" fill="remove"/>
                                        <p:tgtEl>
                                          <p:spTgt spid="65"/>
                                        </p:tgtEl>
                                        <p:attrNameLst>
                                          <p:attrName>style.color</p:attrName>
                                        </p:attrNameLst>
                                      </p:cBhvr>
                                      <p:to>
                                        <a:srgbClr val="FF3399"/>
                                      </p:to>
                                    </p:animClr>
                                    <p:animClr clrSpc="rgb" dir="cw">
                                      <p:cBhvr>
                                        <p:cTn id="479" dur="250" autoRev="1" fill="remove"/>
                                        <p:tgtEl>
                                          <p:spTgt spid="65"/>
                                        </p:tgtEl>
                                        <p:attrNameLst>
                                          <p:attrName>fillcolor</p:attrName>
                                        </p:attrNameLst>
                                      </p:cBhvr>
                                      <p:to>
                                        <a:srgbClr val="FF3399"/>
                                      </p:to>
                                    </p:animClr>
                                    <p:set>
                                      <p:cBhvr>
                                        <p:cTn id="480" dur="250" autoRev="1" fill="remove"/>
                                        <p:tgtEl>
                                          <p:spTgt spid="65"/>
                                        </p:tgtEl>
                                        <p:attrNameLst>
                                          <p:attrName>fill.type</p:attrName>
                                        </p:attrNameLst>
                                      </p:cBhvr>
                                      <p:to>
                                        <p:strVal val="solid"/>
                                      </p:to>
                                    </p:set>
                                    <p:set>
                                      <p:cBhvr>
                                        <p:cTn id="481" dur="250" autoRev="1" fill="remove"/>
                                        <p:tgtEl>
                                          <p:spTgt spid="65"/>
                                        </p:tgtEl>
                                        <p:attrNameLst>
                                          <p:attrName>fill.on</p:attrName>
                                        </p:attrNameLst>
                                      </p:cBhvr>
                                      <p:to>
                                        <p:strVal val="true"/>
                                      </p:to>
                                    </p:set>
                                  </p:childTnLst>
                                  <p:subTnLst>
                                    <p:audio>
                                      <p:cMediaNode>
                                        <p:cTn display="0" masterRel="sameClick">
                                          <p:stCondLst>
                                            <p:cond evt="begin" delay="0">
                                              <p:tn val="47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5"/>
                  </p:tgtEl>
                </p:cond>
              </p:nextCondLst>
            </p:seq>
            <p:seq concurrent="1" nextAc="seek">
              <p:cTn id="482" restart="whenNotActive" fill="hold" evtFilter="cancelBubble" nodeType="interactiveSeq">
                <p:stCondLst>
                  <p:cond evt="onClick" delay="0">
                    <p:tgtEl>
                      <p:spTgt spid="66"/>
                    </p:tgtEl>
                  </p:cond>
                </p:stCondLst>
                <p:endSync evt="end" delay="0">
                  <p:rtn val="all"/>
                </p:endSync>
                <p:childTnLst>
                  <p:par>
                    <p:cTn id="483" fill="hold">
                      <p:stCondLst>
                        <p:cond delay="0"/>
                      </p:stCondLst>
                      <p:childTnLst>
                        <p:par>
                          <p:cTn id="484" fill="hold">
                            <p:stCondLst>
                              <p:cond delay="0"/>
                            </p:stCondLst>
                            <p:childTnLst>
                              <p:par>
                                <p:cTn id="4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86" dur="250" autoRev="1" fill="remove"/>
                                        <p:tgtEl>
                                          <p:spTgt spid="66"/>
                                        </p:tgtEl>
                                        <p:attrNameLst>
                                          <p:attrName>style.color</p:attrName>
                                        </p:attrNameLst>
                                      </p:cBhvr>
                                      <p:to>
                                        <a:srgbClr val="FF3399"/>
                                      </p:to>
                                    </p:animClr>
                                    <p:animClr clrSpc="rgb" dir="cw">
                                      <p:cBhvr>
                                        <p:cTn id="487" dur="250" autoRev="1" fill="remove"/>
                                        <p:tgtEl>
                                          <p:spTgt spid="66"/>
                                        </p:tgtEl>
                                        <p:attrNameLst>
                                          <p:attrName>fillcolor</p:attrName>
                                        </p:attrNameLst>
                                      </p:cBhvr>
                                      <p:to>
                                        <a:srgbClr val="FF3399"/>
                                      </p:to>
                                    </p:animClr>
                                    <p:set>
                                      <p:cBhvr>
                                        <p:cTn id="488" dur="250" autoRev="1" fill="remove"/>
                                        <p:tgtEl>
                                          <p:spTgt spid="66"/>
                                        </p:tgtEl>
                                        <p:attrNameLst>
                                          <p:attrName>fill.type</p:attrName>
                                        </p:attrNameLst>
                                      </p:cBhvr>
                                      <p:to>
                                        <p:strVal val="solid"/>
                                      </p:to>
                                    </p:set>
                                    <p:set>
                                      <p:cBhvr>
                                        <p:cTn id="489" dur="250" autoRev="1" fill="remove"/>
                                        <p:tgtEl>
                                          <p:spTgt spid="66"/>
                                        </p:tgtEl>
                                        <p:attrNameLst>
                                          <p:attrName>fill.on</p:attrName>
                                        </p:attrNameLst>
                                      </p:cBhvr>
                                      <p:to>
                                        <p:strVal val="true"/>
                                      </p:to>
                                    </p:set>
                                  </p:childTnLst>
                                  <p:subTnLst>
                                    <p:audio>
                                      <p:cMediaNode>
                                        <p:cTn display="0" masterRel="sameClick">
                                          <p:stCondLst>
                                            <p:cond evt="begin" delay="0">
                                              <p:tn val="48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6"/>
                  </p:tgtEl>
                </p:cond>
              </p:nextCondLst>
            </p:seq>
            <p:seq concurrent="1" nextAc="seek">
              <p:cTn id="490" restart="whenNotActive" fill="hold" evtFilter="cancelBubble" nodeType="interactiveSeq">
                <p:stCondLst>
                  <p:cond evt="onClick" delay="0">
                    <p:tgtEl>
                      <p:spTgt spid="67"/>
                    </p:tgtEl>
                  </p:cond>
                </p:stCondLst>
                <p:endSync evt="end" delay="0">
                  <p:rtn val="all"/>
                </p:endSync>
                <p:childTnLst>
                  <p:par>
                    <p:cTn id="491" fill="hold">
                      <p:stCondLst>
                        <p:cond delay="0"/>
                      </p:stCondLst>
                      <p:childTnLst>
                        <p:par>
                          <p:cTn id="492" fill="hold">
                            <p:stCondLst>
                              <p:cond delay="0"/>
                            </p:stCondLst>
                            <p:childTnLst>
                              <p:par>
                                <p:cTn id="4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4" dur="250" autoRev="1" fill="remove"/>
                                        <p:tgtEl>
                                          <p:spTgt spid="67"/>
                                        </p:tgtEl>
                                        <p:attrNameLst>
                                          <p:attrName>style.color</p:attrName>
                                        </p:attrNameLst>
                                      </p:cBhvr>
                                      <p:to>
                                        <a:srgbClr val="FF3399"/>
                                      </p:to>
                                    </p:animClr>
                                    <p:animClr clrSpc="rgb" dir="cw">
                                      <p:cBhvr>
                                        <p:cTn id="495" dur="250" autoRev="1" fill="remove"/>
                                        <p:tgtEl>
                                          <p:spTgt spid="67"/>
                                        </p:tgtEl>
                                        <p:attrNameLst>
                                          <p:attrName>fillcolor</p:attrName>
                                        </p:attrNameLst>
                                      </p:cBhvr>
                                      <p:to>
                                        <a:srgbClr val="FF3399"/>
                                      </p:to>
                                    </p:animClr>
                                    <p:set>
                                      <p:cBhvr>
                                        <p:cTn id="496" dur="250" autoRev="1" fill="remove"/>
                                        <p:tgtEl>
                                          <p:spTgt spid="67"/>
                                        </p:tgtEl>
                                        <p:attrNameLst>
                                          <p:attrName>fill.type</p:attrName>
                                        </p:attrNameLst>
                                      </p:cBhvr>
                                      <p:to>
                                        <p:strVal val="solid"/>
                                      </p:to>
                                    </p:set>
                                    <p:set>
                                      <p:cBhvr>
                                        <p:cTn id="497" dur="250" autoRev="1" fill="remove"/>
                                        <p:tgtEl>
                                          <p:spTgt spid="67"/>
                                        </p:tgtEl>
                                        <p:attrNameLst>
                                          <p:attrName>fill.on</p:attrName>
                                        </p:attrNameLst>
                                      </p:cBhvr>
                                      <p:to>
                                        <p:strVal val="true"/>
                                      </p:to>
                                    </p:set>
                                  </p:childTnLst>
                                  <p:subTnLst>
                                    <p:audio>
                                      <p:cMediaNode>
                                        <p:cTn display="0" masterRel="sameClick">
                                          <p:stCondLst>
                                            <p:cond evt="begin" delay="0">
                                              <p:tn val="49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7"/>
                  </p:tgtEl>
                </p:cond>
              </p:nextCondLst>
            </p:seq>
            <p:seq concurrent="1" nextAc="seek">
              <p:cTn id="498" restart="whenNotActive" fill="hold" evtFilter="cancelBubble" nodeType="interactiveSeq">
                <p:stCondLst>
                  <p:cond evt="onClick" delay="0">
                    <p:tgtEl>
                      <p:spTgt spid="68"/>
                    </p:tgtEl>
                  </p:cond>
                </p:stCondLst>
                <p:endSync evt="end" delay="0">
                  <p:rtn val="all"/>
                </p:endSync>
                <p:childTnLst>
                  <p:par>
                    <p:cTn id="499" fill="hold">
                      <p:stCondLst>
                        <p:cond delay="0"/>
                      </p:stCondLst>
                      <p:childTnLst>
                        <p:par>
                          <p:cTn id="500" fill="hold">
                            <p:stCondLst>
                              <p:cond delay="0"/>
                            </p:stCondLst>
                            <p:childTnLst>
                              <p:par>
                                <p:cTn id="5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02" dur="250" autoRev="1" fill="remove"/>
                                        <p:tgtEl>
                                          <p:spTgt spid="68"/>
                                        </p:tgtEl>
                                        <p:attrNameLst>
                                          <p:attrName>style.color</p:attrName>
                                        </p:attrNameLst>
                                      </p:cBhvr>
                                      <p:to>
                                        <a:srgbClr val="FF3399"/>
                                      </p:to>
                                    </p:animClr>
                                    <p:animClr clrSpc="rgb" dir="cw">
                                      <p:cBhvr>
                                        <p:cTn id="503" dur="250" autoRev="1" fill="remove"/>
                                        <p:tgtEl>
                                          <p:spTgt spid="68"/>
                                        </p:tgtEl>
                                        <p:attrNameLst>
                                          <p:attrName>fillcolor</p:attrName>
                                        </p:attrNameLst>
                                      </p:cBhvr>
                                      <p:to>
                                        <a:srgbClr val="FF3399"/>
                                      </p:to>
                                    </p:animClr>
                                    <p:set>
                                      <p:cBhvr>
                                        <p:cTn id="504" dur="250" autoRev="1" fill="remove"/>
                                        <p:tgtEl>
                                          <p:spTgt spid="68"/>
                                        </p:tgtEl>
                                        <p:attrNameLst>
                                          <p:attrName>fill.type</p:attrName>
                                        </p:attrNameLst>
                                      </p:cBhvr>
                                      <p:to>
                                        <p:strVal val="solid"/>
                                      </p:to>
                                    </p:set>
                                    <p:set>
                                      <p:cBhvr>
                                        <p:cTn id="505" dur="250" autoRev="1" fill="remove"/>
                                        <p:tgtEl>
                                          <p:spTgt spid="68"/>
                                        </p:tgtEl>
                                        <p:attrNameLst>
                                          <p:attrName>fill.on</p:attrName>
                                        </p:attrNameLst>
                                      </p:cBhvr>
                                      <p:to>
                                        <p:strVal val="true"/>
                                      </p:to>
                                    </p:set>
                                  </p:childTnLst>
                                  <p:subTnLst>
                                    <p:audio>
                                      <p:cMediaNode>
                                        <p:cTn display="0" masterRel="sameClick">
                                          <p:stCondLst>
                                            <p:cond evt="begin" delay="0">
                                              <p:tn val="50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8"/>
                  </p:tgtEl>
                </p:cond>
              </p:nextCondLst>
            </p:seq>
            <p:seq concurrent="1" nextAc="seek">
              <p:cTn id="506" restart="whenNotActive" fill="hold" evtFilter="cancelBubble" nodeType="interactiveSeq">
                <p:stCondLst>
                  <p:cond evt="onClick" delay="0">
                    <p:tgtEl>
                      <p:spTgt spid="69"/>
                    </p:tgtEl>
                  </p:cond>
                </p:stCondLst>
                <p:endSync evt="end" delay="0">
                  <p:rtn val="all"/>
                </p:endSync>
                <p:childTnLst>
                  <p:par>
                    <p:cTn id="507" fill="hold">
                      <p:stCondLst>
                        <p:cond delay="0"/>
                      </p:stCondLst>
                      <p:childTnLst>
                        <p:par>
                          <p:cTn id="508" fill="hold">
                            <p:stCondLst>
                              <p:cond delay="0"/>
                            </p:stCondLst>
                            <p:childTnLst>
                              <p:par>
                                <p:cTn id="5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0" dur="250" autoRev="1" fill="remove"/>
                                        <p:tgtEl>
                                          <p:spTgt spid="69"/>
                                        </p:tgtEl>
                                        <p:attrNameLst>
                                          <p:attrName>style.color</p:attrName>
                                        </p:attrNameLst>
                                      </p:cBhvr>
                                      <p:to>
                                        <a:srgbClr val="FF3399"/>
                                      </p:to>
                                    </p:animClr>
                                    <p:animClr clrSpc="rgb" dir="cw">
                                      <p:cBhvr>
                                        <p:cTn id="511" dur="250" autoRev="1" fill="remove"/>
                                        <p:tgtEl>
                                          <p:spTgt spid="69"/>
                                        </p:tgtEl>
                                        <p:attrNameLst>
                                          <p:attrName>fillcolor</p:attrName>
                                        </p:attrNameLst>
                                      </p:cBhvr>
                                      <p:to>
                                        <a:srgbClr val="FF3399"/>
                                      </p:to>
                                    </p:animClr>
                                    <p:set>
                                      <p:cBhvr>
                                        <p:cTn id="512" dur="250" autoRev="1" fill="remove"/>
                                        <p:tgtEl>
                                          <p:spTgt spid="69"/>
                                        </p:tgtEl>
                                        <p:attrNameLst>
                                          <p:attrName>fill.type</p:attrName>
                                        </p:attrNameLst>
                                      </p:cBhvr>
                                      <p:to>
                                        <p:strVal val="solid"/>
                                      </p:to>
                                    </p:set>
                                    <p:set>
                                      <p:cBhvr>
                                        <p:cTn id="513" dur="250" autoRev="1" fill="remove"/>
                                        <p:tgtEl>
                                          <p:spTgt spid="69"/>
                                        </p:tgtEl>
                                        <p:attrNameLst>
                                          <p:attrName>fill.on</p:attrName>
                                        </p:attrNameLst>
                                      </p:cBhvr>
                                      <p:to>
                                        <p:strVal val="true"/>
                                      </p:to>
                                    </p:set>
                                  </p:childTnLst>
                                  <p:subTnLst>
                                    <p:audio>
                                      <p:cMediaNode>
                                        <p:cTn display="0" masterRel="sameClick">
                                          <p:stCondLst>
                                            <p:cond evt="begin" delay="0">
                                              <p:tn val="50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9"/>
                  </p:tgtEl>
                </p:cond>
              </p:nextCondLst>
            </p:seq>
            <p:seq concurrent="1" nextAc="seek">
              <p:cTn id="514" restart="whenNotActive" fill="hold" evtFilter="cancelBubble" nodeType="interactiveSeq">
                <p:stCondLst>
                  <p:cond evt="onClick" delay="0">
                    <p:tgtEl>
                      <p:spTgt spid="70"/>
                    </p:tgtEl>
                  </p:cond>
                </p:stCondLst>
                <p:endSync evt="end" delay="0">
                  <p:rtn val="all"/>
                </p:endSync>
                <p:childTnLst>
                  <p:par>
                    <p:cTn id="515" fill="hold">
                      <p:stCondLst>
                        <p:cond delay="0"/>
                      </p:stCondLst>
                      <p:childTnLst>
                        <p:par>
                          <p:cTn id="516" fill="hold">
                            <p:stCondLst>
                              <p:cond delay="0"/>
                            </p:stCondLst>
                            <p:childTnLst>
                              <p:par>
                                <p:cTn id="5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8" dur="250" autoRev="1" fill="remove"/>
                                        <p:tgtEl>
                                          <p:spTgt spid="70"/>
                                        </p:tgtEl>
                                        <p:attrNameLst>
                                          <p:attrName>style.color</p:attrName>
                                        </p:attrNameLst>
                                      </p:cBhvr>
                                      <p:to>
                                        <a:srgbClr val="FF3399"/>
                                      </p:to>
                                    </p:animClr>
                                    <p:animClr clrSpc="rgb" dir="cw">
                                      <p:cBhvr>
                                        <p:cTn id="519" dur="250" autoRev="1" fill="remove"/>
                                        <p:tgtEl>
                                          <p:spTgt spid="70"/>
                                        </p:tgtEl>
                                        <p:attrNameLst>
                                          <p:attrName>fillcolor</p:attrName>
                                        </p:attrNameLst>
                                      </p:cBhvr>
                                      <p:to>
                                        <a:srgbClr val="FF3399"/>
                                      </p:to>
                                    </p:animClr>
                                    <p:set>
                                      <p:cBhvr>
                                        <p:cTn id="520" dur="250" autoRev="1" fill="remove"/>
                                        <p:tgtEl>
                                          <p:spTgt spid="70"/>
                                        </p:tgtEl>
                                        <p:attrNameLst>
                                          <p:attrName>fill.type</p:attrName>
                                        </p:attrNameLst>
                                      </p:cBhvr>
                                      <p:to>
                                        <p:strVal val="solid"/>
                                      </p:to>
                                    </p:set>
                                    <p:set>
                                      <p:cBhvr>
                                        <p:cTn id="521" dur="250" autoRev="1" fill="remove"/>
                                        <p:tgtEl>
                                          <p:spTgt spid="70"/>
                                        </p:tgtEl>
                                        <p:attrNameLst>
                                          <p:attrName>fill.on</p:attrName>
                                        </p:attrNameLst>
                                      </p:cBhvr>
                                      <p:to>
                                        <p:strVal val="true"/>
                                      </p:to>
                                    </p:set>
                                  </p:childTnLst>
                                  <p:subTnLst>
                                    <p:audio>
                                      <p:cMediaNode>
                                        <p:cTn display="0" masterRel="sameClick">
                                          <p:stCondLst>
                                            <p:cond evt="begin" delay="0">
                                              <p:tn val="51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0"/>
                  </p:tgtEl>
                </p:cond>
              </p:nextCondLst>
            </p:seq>
            <p:seq concurrent="1" nextAc="seek">
              <p:cTn id="522" restart="whenNotActive" fill="hold" evtFilter="cancelBubble" nodeType="interactiveSeq">
                <p:stCondLst>
                  <p:cond evt="onClick" delay="0">
                    <p:tgtEl>
                      <p:spTgt spid="71"/>
                    </p:tgtEl>
                  </p:cond>
                </p:stCondLst>
                <p:endSync evt="end" delay="0">
                  <p:rtn val="all"/>
                </p:endSync>
                <p:childTnLst>
                  <p:par>
                    <p:cTn id="523" fill="hold">
                      <p:stCondLst>
                        <p:cond delay="0"/>
                      </p:stCondLst>
                      <p:childTnLst>
                        <p:par>
                          <p:cTn id="524" fill="hold">
                            <p:stCondLst>
                              <p:cond delay="0"/>
                            </p:stCondLst>
                            <p:childTnLst>
                              <p:par>
                                <p:cTn id="5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26" dur="250" autoRev="1" fill="remove"/>
                                        <p:tgtEl>
                                          <p:spTgt spid="71"/>
                                        </p:tgtEl>
                                        <p:attrNameLst>
                                          <p:attrName>style.color</p:attrName>
                                        </p:attrNameLst>
                                      </p:cBhvr>
                                      <p:to>
                                        <a:srgbClr val="FF3399"/>
                                      </p:to>
                                    </p:animClr>
                                    <p:animClr clrSpc="rgb" dir="cw">
                                      <p:cBhvr>
                                        <p:cTn id="527" dur="250" autoRev="1" fill="remove"/>
                                        <p:tgtEl>
                                          <p:spTgt spid="71"/>
                                        </p:tgtEl>
                                        <p:attrNameLst>
                                          <p:attrName>fillcolor</p:attrName>
                                        </p:attrNameLst>
                                      </p:cBhvr>
                                      <p:to>
                                        <a:srgbClr val="FF3399"/>
                                      </p:to>
                                    </p:animClr>
                                    <p:set>
                                      <p:cBhvr>
                                        <p:cTn id="528" dur="250" autoRev="1" fill="remove"/>
                                        <p:tgtEl>
                                          <p:spTgt spid="71"/>
                                        </p:tgtEl>
                                        <p:attrNameLst>
                                          <p:attrName>fill.type</p:attrName>
                                        </p:attrNameLst>
                                      </p:cBhvr>
                                      <p:to>
                                        <p:strVal val="solid"/>
                                      </p:to>
                                    </p:set>
                                    <p:set>
                                      <p:cBhvr>
                                        <p:cTn id="529" dur="250" autoRev="1" fill="remove"/>
                                        <p:tgtEl>
                                          <p:spTgt spid="71"/>
                                        </p:tgtEl>
                                        <p:attrNameLst>
                                          <p:attrName>fill.on</p:attrName>
                                        </p:attrNameLst>
                                      </p:cBhvr>
                                      <p:to>
                                        <p:strVal val="true"/>
                                      </p:to>
                                    </p:set>
                                  </p:childTnLst>
                                  <p:subTnLst>
                                    <p:audio>
                                      <p:cMediaNode>
                                        <p:cTn display="0" masterRel="sameClick">
                                          <p:stCondLst>
                                            <p:cond evt="begin" delay="0">
                                              <p:tn val="52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1"/>
                  </p:tgtEl>
                </p:cond>
              </p:nextCondLst>
            </p:seq>
            <p:seq concurrent="1" nextAc="seek">
              <p:cTn id="530" restart="whenNotActive" fill="hold" evtFilter="cancelBubble" nodeType="interactiveSeq">
                <p:stCondLst>
                  <p:cond evt="onClick" delay="0">
                    <p:tgtEl>
                      <p:spTgt spid="72"/>
                    </p:tgtEl>
                  </p:cond>
                </p:stCondLst>
                <p:endSync evt="end" delay="0">
                  <p:rtn val="all"/>
                </p:endSync>
                <p:childTnLst>
                  <p:par>
                    <p:cTn id="531" fill="hold">
                      <p:stCondLst>
                        <p:cond delay="0"/>
                      </p:stCondLst>
                      <p:childTnLst>
                        <p:par>
                          <p:cTn id="532" fill="hold">
                            <p:stCondLst>
                              <p:cond delay="0"/>
                            </p:stCondLst>
                            <p:childTnLst>
                              <p:par>
                                <p:cTn id="5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4" dur="250" autoRev="1" fill="remove"/>
                                        <p:tgtEl>
                                          <p:spTgt spid="72"/>
                                        </p:tgtEl>
                                        <p:attrNameLst>
                                          <p:attrName>style.color</p:attrName>
                                        </p:attrNameLst>
                                      </p:cBhvr>
                                      <p:to>
                                        <a:srgbClr val="FF3399"/>
                                      </p:to>
                                    </p:animClr>
                                    <p:animClr clrSpc="rgb" dir="cw">
                                      <p:cBhvr>
                                        <p:cTn id="535" dur="250" autoRev="1" fill="remove"/>
                                        <p:tgtEl>
                                          <p:spTgt spid="72"/>
                                        </p:tgtEl>
                                        <p:attrNameLst>
                                          <p:attrName>fillcolor</p:attrName>
                                        </p:attrNameLst>
                                      </p:cBhvr>
                                      <p:to>
                                        <a:srgbClr val="FF3399"/>
                                      </p:to>
                                    </p:animClr>
                                    <p:set>
                                      <p:cBhvr>
                                        <p:cTn id="536" dur="250" autoRev="1" fill="remove"/>
                                        <p:tgtEl>
                                          <p:spTgt spid="72"/>
                                        </p:tgtEl>
                                        <p:attrNameLst>
                                          <p:attrName>fill.type</p:attrName>
                                        </p:attrNameLst>
                                      </p:cBhvr>
                                      <p:to>
                                        <p:strVal val="solid"/>
                                      </p:to>
                                    </p:set>
                                    <p:set>
                                      <p:cBhvr>
                                        <p:cTn id="537" dur="250" autoRev="1" fill="remove"/>
                                        <p:tgtEl>
                                          <p:spTgt spid="72"/>
                                        </p:tgtEl>
                                        <p:attrNameLst>
                                          <p:attrName>fill.on</p:attrName>
                                        </p:attrNameLst>
                                      </p:cBhvr>
                                      <p:to>
                                        <p:strVal val="true"/>
                                      </p:to>
                                    </p:set>
                                  </p:childTnLst>
                                  <p:subTnLst>
                                    <p:audio>
                                      <p:cMediaNode>
                                        <p:cTn display="0" masterRel="sameClick">
                                          <p:stCondLst>
                                            <p:cond evt="begin" delay="0">
                                              <p:tn val="53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2"/>
                  </p:tgtEl>
                </p:cond>
              </p:nextCondLst>
            </p:seq>
            <p:seq concurrent="1" nextAc="seek">
              <p:cTn id="538" restart="whenNotActive" fill="hold" evtFilter="cancelBubble" nodeType="interactiveSeq">
                <p:stCondLst>
                  <p:cond evt="onClick" delay="0">
                    <p:tgtEl>
                      <p:spTgt spid="73"/>
                    </p:tgtEl>
                  </p:cond>
                </p:stCondLst>
                <p:endSync evt="end" delay="0">
                  <p:rtn val="all"/>
                </p:endSync>
                <p:childTnLst>
                  <p:par>
                    <p:cTn id="539" fill="hold">
                      <p:stCondLst>
                        <p:cond delay="0"/>
                      </p:stCondLst>
                      <p:childTnLst>
                        <p:par>
                          <p:cTn id="540" fill="hold">
                            <p:stCondLst>
                              <p:cond delay="0"/>
                            </p:stCondLst>
                            <p:childTnLst>
                              <p:par>
                                <p:cTn id="5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2" dur="250" autoRev="1" fill="remove"/>
                                        <p:tgtEl>
                                          <p:spTgt spid="73"/>
                                        </p:tgtEl>
                                        <p:attrNameLst>
                                          <p:attrName>style.color</p:attrName>
                                        </p:attrNameLst>
                                      </p:cBhvr>
                                      <p:to>
                                        <a:srgbClr val="FF3399"/>
                                      </p:to>
                                    </p:animClr>
                                    <p:animClr clrSpc="rgb" dir="cw">
                                      <p:cBhvr>
                                        <p:cTn id="543" dur="250" autoRev="1" fill="remove"/>
                                        <p:tgtEl>
                                          <p:spTgt spid="73"/>
                                        </p:tgtEl>
                                        <p:attrNameLst>
                                          <p:attrName>fillcolor</p:attrName>
                                        </p:attrNameLst>
                                      </p:cBhvr>
                                      <p:to>
                                        <a:srgbClr val="FF3399"/>
                                      </p:to>
                                    </p:animClr>
                                    <p:set>
                                      <p:cBhvr>
                                        <p:cTn id="544" dur="250" autoRev="1" fill="remove"/>
                                        <p:tgtEl>
                                          <p:spTgt spid="73"/>
                                        </p:tgtEl>
                                        <p:attrNameLst>
                                          <p:attrName>fill.type</p:attrName>
                                        </p:attrNameLst>
                                      </p:cBhvr>
                                      <p:to>
                                        <p:strVal val="solid"/>
                                      </p:to>
                                    </p:set>
                                    <p:set>
                                      <p:cBhvr>
                                        <p:cTn id="545" dur="250" autoRev="1" fill="remove"/>
                                        <p:tgtEl>
                                          <p:spTgt spid="73"/>
                                        </p:tgtEl>
                                        <p:attrNameLst>
                                          <p:attrName>fill.on</p:attrName>
                                        </p:attrNameLst>
                                      </p:cBhvr>
                                      <p:to>
                                        <p:strVal val="true"/>
                                      </p:to>
                                    </p:set>
                                  </p:childTnLst>
                                  <p:subTnLst>
                                    <p:audio>
                                      <p:cMediaNode>
                                        <p:cTn display="0" masterRel="sameClick">
                                          <p:stCondLst>
                                            <p:cond evt="begin" delay="0">
                                              <p:tn val="54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3"/>
                  </p:tgtEl>
                </p:cond>
              </p:nextCondLst>
            </p:seq>
            <p:seq concurrent="1" nextAc="seek">
              <p:cTn id="546" restart="whenNotActive" fill="hold" evtFilter="cancelBubble" nodeType="interactiveSeq">
                <p:stCondLst>
                  <p:cond evt="onClick" delay="0">
                    <p:tgtEl>
                      <p:spTgt spid="74"/>
                    </p:tgtEl>
                  </p:cond>
                </p:stCondLst>
                <p:endSync evt="end" delay="0">
                  <p:rtn val="all"/>
                </p:endSync>
                <p:childTnLst>
                  <p:par>
                    <p:cTn id="547" fill="hold">
                      <p:stCondLst>
                        <p:cond delay="0"/>
                      </p:stCondLst>
                      <p:childTnLst>
                        <p:par>
                          <p:cTn id="548" fill="hold">
                            <p:stCondLst>
                              <p:cond delay="0"/>
                            </p:stCondLst>
                            <p:childTnLst>
                              <p:par>
                                <p:cTn id="5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0" dur="250" autoRev="1" fill="remove"/>
                                        <p:tgtEl>
                                          <p:spTgt spid="74"/>
                                        </p:tgtEl>
                                        <p:attrNameLst>
                                          <p:attrName>style.color</p:attrName>
                                        </p:attrNameLst>
                                      </p:cBhvr>
                                      <p:to>
                                        <a:srgbClr val="FF3399"/>
                                      </p:to>
                                    </p:animClr>
                                    <p:animClr clrSpc="rgb" dir="cw">
                                      <p:cBhvr>
                                        <p:cTn id="551" dur="250" autoRev="1" fill="remove"/>
                                        <p:tgtEl>
                                          <p:spTgt spid="74"/>
                                        </p:tgtEl>
                                        <p:attrNameLst>
                                          <p:attrName>fillcolor</p:attrName>
                                        </p:attrNameLst>
                                      </p:cBhvr>
                                      <p:to>
                                        <a:srgbClr val="FF3399"/>
                                      </p:to>
                                    </p:animClr>
                                    <p:set>
                                      <p:cBhvr>
                                        <p:cTn id="552" dur="250" autoRev="1" fill="remove"/>
                                        <p:tgtEl>
                                          <p:spTgt spid="74"/>
                                        </p:tgtEl>
                                        <p:attrNameLst>
                                          <p:attrName>fill.type</p:attrName>
                                        </p:attrNameLst>
                                      </p:cBhvr>
                                      <p:to>
                                        <p:strVal val="solid"/>
                                      </p:to>
                                    </p:set>
                                    <p:set>
                                      <p:cBhvr>
                                        <p:cTn id="553" dur="250" autoRev="1" fill="remove"/>
                                        <p:tgtEl>
                                          <p:spTgt spid="74"/>
                                        </p:tgtEl>
                                        <p:attrNameLst>
                                          <p:attrName>fill.on</p:attrName>
                                        </p:attrNameLst>
                                      </p:cBhvr>
                                      <p:to>
                                        <p:strVal val="true"/>
                                      </p:to>
                                    </p:set>
                                  </p:childTnLst>
                                  <p:subTnLst>
                                    <p:audio>
                                      <p:cMediaNode>
                                        <p:cTn display="0" masterRel="sameClick">
                                          <p:stCondLst>
                                            <p:cond evt="begin" delay="0">
                                              <p:tn val="54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4"/>
                  </p:tgtEl>
                </p:cond>
              </p:nextCondLst>
            </p:seq>
            <p:seq concurrent="1" nextAc="seek">
              <p:cTn id="554" restart="whenNotActive" fill="hold" evtFilter="cancelBubble" nodeType="interactiveSeq">
                <p:stCondLst>
                  <p:cond evt="onClick" delay="0">
                    <p:tgtEl>
                      <p:spTgt spid="75"/>
                    </p:tgtEl>
                  </p:cond>
                </p:stCondLst>
                <p:endSync evt="end" delay="0">
                  <p:rtn val="all"/>
                </p:endSync>
                <p:childTnLst>
                  <p:par>
                    <p:cTn id="555" fill="hold">
                      <p:stCondLst>
                        <p:cond delay="0"/>
                      </p:stCondLst>
                      <p:childTnLst>
                        <p:par>
                          <p:cTn id="556" fill="hold">
                            <p:stCondLst>
                              <p:cond delay="0"/>
                            </p:stCondLst>
                            <p:childTnLst>
                              <p:par>
                                <p:cTn id="5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8" dur="250" autoRev="1" fill="remove"/>
                                        <p:tgtEl>
                                          <p:spTgt spid="75"/>
                                        </p:tgtEl>
                                        <p:attrNameLst>
                                          <p:attrName>style.color</p:attrName>
                                        </p:attrNameLst>
                                      </p:cBhvr>
                                      <p:to>
                                        <a:srgbClr val="FF3399"/>
                                      </p:to>
                                    </p:animClr>
                                    <p:animClr clrSpc="rgb" dir="cw">
                                      <p:cBhvr>
                                        <p:cTn id="559" dur="250" autoRev="1" fill="remove"/>
                                        <p:tgtEl>
                                          <p:spTgt spid="75"/>
                                        </p:tgtEl>
                                        <p:attrNameLst>
                                          <p:attrName>fillcolor</p:attrName>
                                        </p:attrNameLst>
                                      </p:cBhvr>
                                      <p:to>
                                        <a:srgbClr val="FF3399"/>
                                      </p:to>
                                    </p:animClr>
                                    <p:set>
                                      <p:cBhvr>
                                        <p:cTn id="560" dur="250" autoRev="1" fill="remove"/>
                                        <p:tgtEl>
                                          <p:spTgt spid="75"/>
                                        </p:tgtEl>
                                        <p:attrNameLst>
                                          <p:attrName>fill.type</p:attrName>
                                        </p:attrNameLst>
                                      </p:cBhvr>
                                      <p:to>
                                        <p:strVal val="solid"/>
                                      </p:to>
                                    </p:set>
                                    <p:set>
                                      <p:cBhvr>
                                        <p:cTn id="561" dur="250" autoRev="1" fill="remove"/>
                                        <p:tgtEl>
                                          <p:spTgt spid="75"/>
                                        </p:tgtEl>
                                        <p:attrNameLst>
                                          <p:attrName>fill.on</p:attrName>
                                        </p:attrNameLst>
                                      </p:cBhvr>
                                      <p:to>
                                        <p:strVal val="true"/>
                                      </p:to>
                                    </p:set>
                                  </p:childTnLst>
                                  <p:subTnLst>
                                    <p:audio>
                                      <p:cMediaNode>
                                        <p:cTn display="0" masterRel="sameClick">
                                          <p:stCondLst>
                                            <p:cond evt="begin" delay="0">
                                              <p:tn val="55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5"/>
                  </p:tgtEl>
                </p:cond>
              </p:nextCondLst>
            </p:seq>
            <p:seq concurrent="1" nextAc="seek">
              <p:cTn id="562" restart="whenNotActive" fill="hold" evtFilter="cancelBubble" nodeType="interactiveSeq">
                <p:stCondLst>
                  <p:cond evt="onClick" delay="0">
                    <p:tgtEl>
                      <p:spTgt spid="76"/>
                    </p:tgtEl>
                  </p:cond>
                </p:stCondLst>
                <p:endSync evt="end" delay="0">
                  <p:rtn val="all"/>
                </p:endSync>
                <p:childTnLst>
                  <p:par>
                    <p:cTn id="563" fill="hold">
                      <p:stCondLst>
                        <p:cond delay="0"/>
                      </p:stCondLst>
                      <p:childTnLst>
                        <p:par>
                          <p:cTn id="564" fill="hold">
                            <p:stCondLst>
                              <p:cond delay="0"/>
                            </p:stCondLst>
                            <p:childTnLst>
                              <p:par>
                                <p:cTn id="5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66" dur="250" autoRev="1" fill="remove"/>
                                        <p:tgtEl>
                                          <p:spTgt spid="76"/>
                                        </p:tgtEl>
                                        <p:attrNameLst>
                                          <p:attrName>style.color</p:attrName>
                                        </p:attrNameLst>
                                      </p:cBhvr>
                                      <p:to>
                                        <a:srgbClr val="FF3399"/>
                                      </p:to>
                                    </p:animClr>
                                    <p:animClr clrSpc="rgb" dir="cw">
                                      <p:cBhvr>
                                        <p:cTn id="567" dur="250" autoRev="1" fill="remove"/>
                                        <p:tgtEl>
                                          <p:spTgt spid="76"/>
                                        </p:tgtEl>
                                        <p:attrNameLst>
                                          <p:attrName>fillcolor</p:attrName>
                                        </p:attrNameLst>
                                      </p:cBhvr>
                                      <p:to>
                                        <a:srgbClr val="FF3399"/>
                                      </p:to>
                                    </p:animClr>
                                    <p:set>
                                      <p:cBhvr>
                                        <p:cTn id="568" dur="250" autoRev="1" fill="remove"/>
                                        <p:tgtEl>
                                          <p:spTgt spid="76"/>
                                        </p:tgtEl>
                                        <p:attrNameLst>
                                          <p:attrName>fill.type</p:attrName>
                                        </p:attrNameLst>
                                      </p:cBhvr>
                                      <p:to>
                                        <p:strVal val="solid"/>
                                      </p:to>
                                    </p:set>
                                    <p:set>
                                      <p:cBhvr>
                                        <p:cTn id="569" dur="250" autoRev="1" fill="remove"/>
                                        <p:tgtEl>
                                          <p:spTgt spid="76"/>
                                        </p:tgtEl>
                                        <p:attrNameLst>
                                          <p:attrName>fill.on</p:attrName>
                                        </p:attrNameLst>
                                      </p:cBhvr>
                                      <p:to>
                                        <p:strVal val="true"/>
                                      </p:to>
                                    </p:set>
                                  </p:childTnLst>
                                  <p:subTnLst>
                                    <p:audio>
                                      <p:cMediaNode>
                                        <p:cTn display="0" masterRel="sameClick">
                                          <p:stCondLst>
                                            <p:cond evt="begin" delay="0">
                                              <p:tn val="56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6"/>
                  </p:tgtEl>
                </p:cond>
              </p:nextCondLst>
            </p:seq>
            <p:seq concurrent="1" nextAc="seek">
              <p:cTn id="570" restart="whenNotActive" fill="hold" evtFilter="cancelBubble" nodeType="interactiveSeq">
                <p:stCondLst>
                  <p:cond evt="onClick" delay="0">
                    <p:tgtEl>
                      <p:spTgt spid="77"/>
                    </p:tgtEl>
                  </p:cond>
                </p:stCondLst>
                <p:endSync evt="end" delay="0">
                  <p:rtn val="all"/>
                </p:endSync>
                <p:childTnLst>
                  <p:par>
                    <p:cTn id="571" fill="hold">
                      <p:stCondLst>
                        <p:cond delay="0"/>
                      </p:stCondLst>
                      <p:childTnLst>
                        <p:par>
                          <p:cTn id="572" fill="hold">
                            <p:stCondLst>
                              <p:cond delay="0"/>
                            </p:stCondLst>
                            <p:childTnLst>
                              <p:par>
                                <p:cTn id="5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4" dur="250" autoRev="1" fill="remove"/>
                                        <p:tgtEl>
                                          <p:spTgt spid="77"/>
                                        </p:tgtEl>
                                        <p:attrNameLst>
                                          <p:attrName>style.color</p:attrName>
                                        </p:attrNameLst>
                                      </p:cBhvr>
                                      <p:to>
                                        <a:srgbClr val="FF3399"/>
                                      </p:to>
                                    </p:animClr>
                                    <p:animClr clrSpc="rgb" dir="cw">
                                      <p:cBhvr>
                                        <p:cTn id="575" dur="250" autoRev="1" fill="remove"/>
                                        <p:tgtEl>
                                          <p:spTgt spid="77"/>
                                        </p:tgtEl>
                                        <p:attrNameLst>
                                          <p:attrName>fillcolor</p:attrName>
                                        </p:attrNameLst>
                                      </p:cBhvr>
                                      <p:to>
                                        <a:srgbClr val="FF3399"/>
                                      </p:to>
                                    </p:animClr>
                                    <p:set>
                                      <p:cBhvr>
                                        <p:cTn id="576" dur="250" autoRev="1" fill="remove"/>
                                        <p:tgtEl>
                                          <p:spTgt spid="77"/>
                                        </p:tgtEl>
                                        <p:attrNameLst>
                                          <p:attrName>fill.type</p:attrName>
                                        </p:attrNameLst>
                                      </p:cBhvr>
                                      <p:to>
                                        <p:strVal val="solid"/>
                                      </p:to>
                                    </p:set>
                                    <p:set>
                                      <p:cBhvr>
                                        <p:cTn id="577" dur="250" autoRev="1" fill="remove"/>
                                        <p:tgtEl>
                                          <p:spTgt spid="77"/>
                                        </p:tgtEl>
                                        <p:attrNameLst>
                                          <p:attrName>fill.on</p:attrName>
                                        </p:attrNameLst>
                                      </p:cBhvr>
                                      <p:to>
                                        <p:strVal val="true"/>
                                      </p:to>
                                    </p:set>
                                  </p:childTnLst>
                                  <p:subTnLst>
                                    <p:audio>
                                      <p:cMediaNode>
                                        <p:cTn display="0" masterRel="sameClick">
                                          <p:stCondLst>
                                            <p:cond evt="begin" delay="0">
                                              <p:tn val="57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7"/>
                  </p:tgtEl>
                </p:cond>
              </p:nextCondLst>
            </p:seq>
            <p:seq concurrent="1" nextAc="seek">
              <p:cTn id="578" restart="whenNotActive" fill="hold" evtFilter="cancelBubble" nodeType="interactiveSeq">
                <p:stCondLst>
                  <p:cond evt="onClick" delay="0">
                    <p:tgtEl>
                      <p:spTgt spid="78"/>
                    </p:tgtEl>
                  </p:cond>
                </p:stCondLst>
                <p:endSync evt="end" delay="0">
                  <p:rtn val="all"/>
                </p:endSync>
                <p:childTnLst>
                  <p:par>
                    <p:cTn id="579" fill="hold">
                      <p:stCondLst>
                        <p:cond delay="0"/>
                      </p:stCondLst>
                      <p:childTnLst>
                        <p:par>
                          <p:cTn id="580" fill="hold">
                            <p:stCondLst>
                              <p:cond delay="0"/>
                            </p:stCondLst>
                            <p:childTnLst>
                              <p:par>
                                <p:cTn id="5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82" dur="250" autoRev="1" fill="remove"/>
                                        <p:tgtEl>
                                          <p:spTgt spid="78"/>
                                        </p:tgtEl>
                                        <p:attrNameLst>
                                          <p:attrName>style.color</p:attrName>
                                        </p:attrNameLst>
                                      </p:cBhvr>
                                      <p:to>
                                        <a:srgbClr val="FF3399"/>
                                      </p:to>
                                    </p:animClr>
                                    <p:animClr clrSpc="rgb" dir="cw">
                                      <p:cBhvr>
                                        <p:cTn id="583" dur="250" autoRev="1" fill="remove"/>
                                        <p:tgtEl>
                                          <p:spTgt spid="78"/>
                                        </p:tgtEl>
                                        <p:attrNameLst>
                                          <p:attrName>fillcolor</p:attrName>
                                        </p:attrNameLst>
                                      </p:cBhvr>
                                      <p:to>
                                        <a:srgbClr val="FF3399"/>
                                      </p:to>
                                    </p:animClr>
                                    <p:set>
                                      <p:cBhvr>
                                        <p:cTn id="584" dur="250" autoRev="1" fill="remove"/>
                                        <p:tgtEl>
                                          <p:spTgt spid="78"/>
                                        </p:tgtEl>
                                        <p:attrNameLst>
                                          <p:attrName>fill.type</p:attrName>
                                        </p:attrNameLst>
                                      </p:cBhvr>
                                      <p:to>
                                        <p:strVal val="solid"/>
                                      </p:to>
                                    </p:set>
                                    <p:set>
                                      <p:cBhvr>
                                        <p:cTn id="585" dur="250" autoRev="1" fill="remove"/>
                                        <p:tgtEl>
                                          <p:spTgt spid="78"/>
                                        </p:tgtEl>
                                        <p:attrNameLst>
                                          <p:attrName>fill.on</p:attrName>
                                        </p:attrNameLst>
                                      </p:cBhvr>
                                      <p:to>
                                        <p:strVal val="true"/>
                                      </p:to>
                                    </p:set>
                                  </p:childTnLst>
                                  <p:subTnLst>
                                    <p:audio>
                                      <p:cMediaNode>
                                        <p:cTn display="0" masterRel="sameClick">
                                          <p:stCondLst>
                                            <p:cond evt="begin" delay="0">
                                              <p:tn val="58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8"/>
                  </p:tgtEl>
                </p:cond>
              </p:nextCondLst>
            </p:seq>
            <p:seq concurrent="1" nextAc="seek">
              <p:cTn id="586" restart="whenNotActive" fill="hold" evtFilter="cancelBubble" nodeType="interactiveSeq">
                <p:stCondLst>
                  <p:cond evt="onClick" delay="0">
                    <p:tgtEl>
                      <p:spTgt spid="79"/>
                    </p:tgtEl>
                  </p:cond>
                </p:stCondLst>
                <p:endSync evt="end" delay="0">
                  <p:rtn val="all"/>
                </p:endSync>
                <p:childTnLst>
                  <p:par>
                    <p:cTn id="587" fill="hold">
                      <p:stCondLst>
                        <p:cond delay="0"/>
                      </p:stCondLst>
                      <p:childTnLst>
                        <p:par>
                          <p:cTn id="588" fill="hold">
                            <p:stCondLst>
                              <p:cond delay="0"/>
                            </p:stCondLst>
                            <p:childTnLst>
                              <p:par>
                                <p:cTn id="5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0" dur="250" autoRev="1" fill="remove"/>
                                        <p:tgtEl>
                                          <p:spTgt spid="79"/>
                                        </p:tgtEl>
                                        <p:attrNameLst>
                                          <p:attrName>style.color</p:attrName>
                                        </p:attrNameLst>
                                      </p:cBhvr>
                                      <p:to>
                                        <a:srgbClr val="FF3399"/>
                                      </p:to>
                                    </p:animClr>
                                    <p:animClr clrSpc="rgb" dir="cw">
                                      <p:cBhvr>
                                        <p:cTn id="591" dur="250" autoRev="1" fill="remove"/>
                                        <p:tgtEl>
                                          <p:spTgt spid="79"/>
                                        </p:tgtEl>
                                        <p:attrNameLst>
                                          <p:attrName>fillcolor</p:attrName>
                                        </p:attrNameLst>
                                      </p:cBhvr>
                                      <p:to>
                                        <a:srgbClr val="FF3399"/>
                                      </p:to>
                                    </p:animClr>
                                    <p:set>
                                      <p:cBhvr>
                                        <p:cTn id="592" dur="250" autoRev="1" fill="remove"/>
                                        <p:tgtEl>
                                          <p:spTgt spid="79"/>
                                        </p:tgtEl>
                                        <p:attrNameLst>
                                          <p:attrName>fill.type</p:attrName>
                                        </p:attrNameLst>
                                      </p:cBhvr>
                                      <p:to>
                                        <p:strVal val="solid"/>
                                      </p:to>
                                    </p:set>
                                    <p:set>
                                      <p:cBhvr>
                                        <p:cTn id="593" dur="250" autoRev="1" fill="remove"/>
                                        <p:tgtEl>
                                          <p:spTgt spid="79"/>
                                        </p:tgtEl>
                                        <p:attrNameLst>
                                          <p:attrName>fill.on</p:attrName>
                                        </p:attrNameLst>
                                      </p:cBhvr>
                                      <p:to>
                                        <p:strVal val="true"/>
                                      </p:to>
                                    </p:set>
                                  </p:childTnLst>
                                  <p:subTnLst>
                                    <p:audio>
                                      <p:cMediaNode>
                                        <p:cTn display="0" masterRel="sameClick">
                                          <p:stCondLst>
                                            <p:cond evt="begin" delay="0">
                                              <p:tn val="58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9"/>
                  </p:tgtEl>
                </p:cond>
              </p:nextCondLst>
            </p:seq>
            <p:seq concurrent="1" nextAc="seek">
              <p:cTn id="594" restart="whenNotActive" fill="hold" evtFilter="cancelBubble" nodeType="interactiveSeq">
                <p:stCondLst>
                  <p:cond evt="onClick" delay="0">
                    <p:tgtEl>
                      <p:spTgt spid="80"/>
                    </p:tgtEl>
                  </p:cond>
                </p:stCondLst>
                <p:endSync evt="end" delay="0">
                  <p:rtn val="all"/>
                </p:endSync>
                <p:childTnLst>
                  <p:par>
                    <p:cTn id="595" fill="hold">
                      <p:stCondLst>
                        <p:cond delay="0"/>
                      </p:stCondLst>
                      <p:childTnLst>
                        <p:par>
                          <p:cTn id="596" fill="hold">
                            <p:stCondLst>
                              <p:cond delay="0"/>
                            </p:stCondLst>
                            <p:childTnLst>
                              <p:par>
                                <p:cTn id="5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8" dur="250" autoRev="1" fill="remove"/>
                                        <p:tgtEl>
                                          <p:spTgt spid="80"/>
                                        </p:tgtEl>
                                        <p:attrNameLst>
                                          <p:attrName>style.color</p:attrName>
                                        </p:attrNameLst>
                                      </p:cBhvr>
                                      <p:to>
                                        <a:srgbClr val="FF3399"/>
                                      </p:to>
                                    </p:animClr>
                                    <p:animClr clrSpc="rgb" dir="cw">
                                      <p:cBhvr>
                                        <p:cTn id="599" dur="250" autoRev="1" fill="remove"/>
                                        <p:tgtEl>
                                          <p:spTgt spid="80"/>
                                        </p:tgtEl>
                                        <p:attrNameLst>
                                          <p:attrName>fillcolor</p:attrName>
                                        </p:attrNameLst>
                                      </p:cBhvr>
                                      <p:to>
                                        <a:srgbClr val="FF3399"/>
                                      </p:to>
                                    </p:animClr>
                                    <p:set>
                                      <p:cBhvr>
                                        <p:cTn id="600" dur="250" autoRev="1" fill="remove"/>
                                        <p:tgtEl>
                                          <p:spTgt spid="80"/>
                                        </p:tgtEl>
                                        <p:attrNameLst>
                                          <p:attrName>fill.type</p:attrName>
                                        </p:attrNameLst>
                                      </p:cBhvr>
                                      <p:to>
                                        <p:strVal val="solid"/>
                                      </p:to>
                                    </p:set>
                                    <p:set>
                                      <p:cBhvr>
                                        <p:cTn id="601" dur="250" autoRev="1" fill="remove"/>
                                        <p:tgtEl>
                                          <p:spTgt spid="80"/>
                                        </p:tgtEl>
                                        <p:attrNameLst>
                                          <p:attrName>fill.on</p:attrName>
                                        </p:attrNameLst>
                                      </p:cBhvr>
                                      <p:to>
                                        <p:strVal val="true"/>
                                      </p:to>
                                    </p:set>
                                  </p:childTnLst>
                                  <p:subTnLst>
                                    <p:audio>
                                      <p:cMediaNode>
                                        <p:cTn display="0" masterRel="sameClick">
                                          <p:stCondLst>
                                            <p:cond evt="begin" delay="0">
                                              <p:tn val="59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0"/>
                  </p:tgtEl>
                </p:cond>
              </p:nextCondLst>
            </p:seq>
            <p:seq concurrent="1" nextAc="seek">
              <p:cTn id="602" restart="whenNotActive" fill="hold" evtFilter="cancelBubble" nodeType="interactiveSeq">
                <p:stCondLst>
                  <p:cond evt="onClick" delay="0">
                    <p:tgtEl>
                      <p:spTgt spid="81"/>
                    </p:tgtEl>
                  </p:cond>
                </p:stCondLst>
                <p:endSync evt="end" delay="0">
                  <p:rtn val="all"/>
                </p:endSync>
                <p:childTnLst>
                  <p:par>
                    <p:cTn id="603" fill="hold">
                      <p:stCondLst>
                        <p:cond delay="0"/>
                      </p:stCondLst>
                      <p:childTnLst>
                        <p:par>
                          <p:cTn id="604" fill="hold">
                            <p:stCondLst>
                              <p:cond delay="0"/>
                            </p:stCondLst>
                            <p:childTnLst>
                              <p:par>
                                <p:cTn id="6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06" dur="250" autoRev="1" fill="remove"/>
                                        <p:tgtEl>
                                          <p:spTgt spid="81"/>
                                        </p:tgtEl>
                                        <p:attrNameLst>
                                          <p:attrName>style.color</p:attrName>
                                        </p:attrNameLst>
                                      </p:cBhvr>
                                      <p:to>
                                        <a:srgbClr val="FF3399"/>
                                      </p:to>
                                    </p:animClr>
                                    <p:animClr clrSpc="rgb" dir="cw">
                                      <p:cBhvr>
                                        <p:cTn id="607" dur="250" autoRev="1" fill="remove"/>
                                        <p:tgtEl>
                                          <p:spTgt spid="81"/>
                                        </p:tgtEl>
                                        <p:attrNameLst>
                                          <p:attrName>fillcolor</p:attrName>
                                        </p:attrNameLst>
                                      </p:cBhvr>
                                      <p:to>
                                        <a:srgbClr val="FF3399"/>
                                      </p:to>
                                    </p:animClr>
                                    <p:set>
                                      <p:cBhvr>
                                        <p:cTn id="608" dur="250" autoRev="1" fill="remove"/>
                                        <p:tgtEl>
                                          <p:spTgt spid="81"/>
                                        </p:tgtEl>
                                        <p:attrNameLst>
                                          <p:attrName>fill.type</p:attrName>
                                        </p:attrNameLst>
                                      </p:cBhvr>
                                      <p:to>
                                        <p:strVal val="solid"/>
                                      </p:to>
                                    </p:set>
                                    <p:set>
                                      <p:cBhvr>
                                        <p:cTn id="609" dur="250" autoRev="1" fill="remove"/>
                                        <p:tgtEl>
                                          <p:spTgt spid="81"/>
                                        </p:tgtEl>
                                        <p:attrNameLst>
                                          <p:attrName>fill.on</p:attrName>
                                        </p:attrNameLst>
                                      </p:cBhvr>
                                      <p:to>
                                        <p:strVal val="true"/>
                                      </p:to>
                                    </p:set>
                                  </p:childTnLst>
                                  <p:subTnLst>
                                    <p:audio>
                                      <p:cMediaNode>
                                        <p:cTn display="0" masterRel="sameClick">
                                          <p:stCondLst>
                                            <p:cond evt="begin" delay="0">
                                              <p:tn val="60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1"/>
                  </p:tgtEl>
                </p:cond>
              </p:nextCondLst>
            </p:seq>
            <p:seq concurrent="1" nextAc="seek">
              <p:cTn id="610" restart="whenNotActive" fill="hold" evtFilter="cancelBubble" nodeType="interactiveSeq">
                <p:stCondLst>
                  <p:cond evt="onClick" delay="0">
                    <p:tgtEl>
                      <p:spTgt spid="82"/>
                    </p:tgtEl>
                  </p:cond>
                </p:stCondLst>
                <p:endSync evt="end" delay="0">
                  <p:rtn val="all"/>
                </p:endSync>
                <p:childTnLst>
                  <p:par>
                    <p:cTn id="611" fill="hold">
                      <p:stCondLst>
                        <p:cond delay="0"/>
                      </p:stCondLst>
                      <p:childTnLst>
                        <p:par>
                          <p:cTn id="612" fill="hold">
                            <p:stCondLst>
                              <p:cond delay="0"/>
                            </p:stCondLst>
                            <p:childTnLst>
                              <p:par>
                                <p:cTn id="6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4" dur="250" autoRev="1" fill="remove"/>
                                        <p:tgtEl>
                                          <p:spTgt spid="82"/>
                                        </p:tgtEl>
                                        <p:attrNameLst>
                                          <p:attrName>style.color</p:attrName>
                                        </p:attrNameLst>
                                      </p:cBhvr>
                                      <p:to>
                                        <a:srgbClr val="FF3399"/>
                                      </p:to>
                                    </p:animClr>
                                    <p:animClr clrSpc="rgb" dir="cw">
                                      <p:cBhvr>
                                        <p:cTn id="615" dur="250" autoRev="1" fill="remove"/>
                                        <p:tgtEl>
                                          <p:spTgt spid="82"/>
                                        </p:tgtEl>
                                        <p:attrNameLst>
                                          <p:attrName>fillcolor</p:attrName>
                                        </p:attrNameLst>
                                      </p:cBhvr>
                                      <p:to>
                                        <a:srgbClr val="FF3399"/>
                                      </p:to>
                                    </p:animClr>
                                    <p:set>
                                      <p:cBhvr>
                                        <p:cTn id="616" dur="250" autoRev="1" fill="remove"/>
                                        <p:tgtEl>
                                          <p:spTgt spid="82"/>
                                        </p:tgtEl>
                                        <p:attrNameLst>
                                          <p:attrName>fill.type</p:attrName>
                                        </p:attrNameLst>
                                      </p:cBhvr>
                                      <p:to>
                                        <p:strVal val="solid"/>
                                      </p:to>
                                    </p:set>
                                    <p:set>
                                      <p:cBhvr>
                                        <p:cTn id="617" dur="250" autoRev="1" fill="remove"/>
                                        <p:tgtEl>
                                          <p:spTgt spid="82"/>
                                        </p:tgtEl>
                                        <p:attrNameLst>
                                          <p:attrName>fill.on</p:attrName>
                                        </p:attrNameLst>
                                      </p:cBhvr>
                                      <p:to>
                                        <p:strVal val="true"/>
                                      </p:to>
                                    </p:set>
                                  </p:childTnLst>
                                  <p:subTnLst>
                                    <p:audio>
                                      <p:cMediaNode>
                                        <p:cTn display="0" masterRel="sameClick">
                                          <p:stCondLst>
                                            <p:cond evt="begin" delay="0">
                                              <p:tn val="61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2"/>
                  </p:tgtEl>
                </p:cond>
              </p:nextCondLst>
            </p:seq>
            <p:seq concurrent="1" nextAc="seek">
              <p:cTn id="618" restart="whenNotActive" fill="hold" evtFilter="cancelBubble" nodeType="interactiveSeq">
                <p:stCondLst>
                  <p:cond evt="onClick" delay="0">
                    <p:tgtEl>
                      <p:spTgt spid="83"/>
                    </p:tgtEl>
                  </p:cond>
                </p:stCondLst>
                <p:endSync evt="end" delay="0">
                  <p:rtn val="all"/>
                </p:endSync>
                <p:childTnLst>
                  <p:par>
                    <p:cTn id="619" fill="hold">
                      <p:stCondLst>
                        <p:cond delay="0"/>
                      </p:stCondLst>
                      <p:childTnLst>
                        <p:par>
                          <p:cTn id="620" fill="hold">
                            <p:stCondLst>
                              <p:cond delay="0"/>
                            </p:stCondLst>
                            <p:childTnLst>
                              <p:par>
                                <p:cTn id="6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2" dur="250" autoRev="1" fill="remove"/>
                                        <p:tgtEl>
                                          <p:spTgt spid="83"/>
                                        </p:tgtEl>
                                        <p:attrNameLst>
                                          <p:attrName>style.color</p:attrName>
                                        </p:attrNameLst>
                                      </p:cBhvr>
                                      <p:to>
                                        <a:srgbClr val="FF3399"/>
                                      </p:to>
                                    </p:animClr>
                                    <p:animClr clrSpc="rgb" dir="cw">
                                      <p:cBhvr>
                                        <p:cTn id="623" dur="250" autoRev="1" fill="remove"/>
                                        <p:tgtEl>
                                          <p:spTgt spid="83"/>
                                        </p:tgtEl>
                                        <p:attrNameLst>
                                          <p:attrName>fillcolor</p:attrName>
                                        </p:attrNameLst>
                                      </p:cBhvr>
                                      <p:to>
                                        <a:srgbClr val="FF3399"/>
                                      </p:to>
                                    </p:animClr>
                                    <p:set>
                                      <p:cBhvr>
                                        <p:cTn id="624" dur="250" autoRev="1" fill="remove"/>
                                        <p:tgtEl>
                                          <p:spTgt spid="83"/>
                                        </p:tgtEl>
                                        <p:attrNameLst>
                                          <p:attrName>fill.type</p:attrName>
                                        </p:attrNameLst>
                                      </p:cBhvr>
                                      <p:to>
                                        <p:strVal val="solid"/>
                                      </p:to>
                                    </p:set>
                                    <p:set>
                                      <p:cBhvr>
                                        <p:cTn id="625" dur="250" autoRev="1" fill="remove"/>
                                        <p:tgtEl>
                                          <p:spTgt spid="83"/>
                                        </p:tgtEl>
                                        <p:attrNameLst>
                                          <p:attrName>fill.on</p:attrName>
                                        </p:attrNameLst>
                                      </p:cBhvr>
                                      <p:to>
                                        <p:strVal val="true"/>
                                      </p:to>
                                    </p:set>
                                  </p:childTnLst>
                                  <p:subTnLst>
                                    <p:audio>
                                      <p:cMediaNode>
                                        <p:cTn display="0" masterRel="sameClick">
                                          <p:stCondLst>
                                            <p:cond evt="begin" delay="0">
                                              <p:tn val="62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3"/>
                  </p:tgtEl>
                </p:cond>
              </p:nextCondLst>
            </p:seq>
            <p:seq concurrent="1" nextAc="seek">
              <p:cTn id="626" restart="whenNotActive" fill="hold" evtFilter="cancelBubble" nodeType="interactiveSeq">
                <p:stCondLst>
                  <p:cond evt="onClick" delay="0">
                    <p:tgtEl>
                      <p:spTgt spid="84"/>
                    </p:tgtEl>
                  </p:cond>
                </p:stCondLst>
                <p:endSync evt="end" delay="0">
                  <p:rtn val="all"/>
                </p:endSync>
                <p:childTnLst>
                  <p:par>
                    <p:cTn id="627" fill="hold">
                      <p:stCondLst>
                        <p:cond delay="0"/>
                      </p:stCondLst>
                      <p:childTnLst>
                        <p:par>
                          <p:cTn id="628" fill="hold">
                            <p:stCondLst>
                              <p:cond delay="0"/>
                            </p:stCondLst>
                            <p:childTnLst>
                              <p:par>
                                <p:cTn id="6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30" dur="250" autoRev="1" fill="remove"/>
                                        <p:tgtEl>
                                          <p:spTgt spid="84"/>
                                        </p:tgtEl>
                                        <p:attrNameLst>
                                          <p:attrName>style.color</p:attrName>
                                        </p:attrNameLst>
                                      </p:cBhvr>
                                      <p:to>
                                        <a:srgbClr val="FF3399"/>
                                      </p:to>
                                    </p:animClr>
                                    <p:animClr clrSpc="rgb" dir="cw">
                                      <p:cBhvr>
                                        <p:cTn id="631" dur="250" autoRev="1" fill="remove"/>
                                        <p:tgtEl>
                                          <p:spTgt spid="84"/>
                                        </p:tgtEl>
                                        <p:attrNameLst>
                                          <p:attrName>fillcolor</p:attrName>
                                        </p:attrNameLst>
                                      </p:cBhvr>
                                      <p:to>
                                        <a:srgbClr val="FF3399"/>
                                      </p:to>
                                    </p:animClr>
                                    <p:set>
                                      <p:cBhvr>
                                        <p:cTn id="632" dur="250" autoRev="1" fill="remove"/>
                                        <p:tgtEl>
                                          <p:spTgt spid="84"/>
                                        </p:tgtEl>
                                        <p:attrNameLst>
                                          <p:attrName>fill.type</p:attrName>
                                        </p:attrNameLst>
                                      </p:cBhvr>
                                      <p:to>
                                        <p:strVal val="solid"/>
                                      </p:to>
                                    </p:set>
                                    <p:set>
                                      <p:cBhvr>
                                        <p:cTn id="633" dur="250" autoRev="1" fill="remove"/>
                                        <p:tgtEl>
                                          <p:spTgt spid="84"/>
                                        </p:tgtEl>
                                        <p:attrNameLst>
                                          <p:attrName>fill.on</p:attrName>
                                        </p:attrNameLst>
                                      </p:cBhvr>
                                      <p:to>
                                        <p:strVal val="true"/>
                                      </p:to>
                                    </p:set>
                                  </p:childTnLst>
                                  <p:subTnLst>
                                    <p:audio>
                                      <p:cMediaNode>
                                        <p:cTn display="0" masterRel="sameClick">
                                          <p:stCondLst>
                                            <p:cond evt="begin" delay="0">
                                              <p:tn val="62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4"/>
                  </p:tgtEl>
                </p:cond>
              </p:nextCondLst>
            </p:seq>
            <p:seq concurrent="1" nextAc="seek">
              <p:cTn id="634" restart="whenNotActive" fill="hold" evtFilter="cancelBubble" nodeType="interactiveSeq">
                <p:stCondLst>
                  <p:cond evt="onClick" delay="0">
                    <p:tgtEl>
                      <p:spTgt spid="85"/>
                    </p:tgtEl>
                  </p:cond>
                </p:stCondLst>
                <p:endSync evt="end" delay="0">
                  <p:rtn val="all"/>
                </p:endSync>
                <p:childTnLst>
                  <p:par>
                    <p:cTn id="635" fill="hold">
                      <p:stCondLst>
                        <p:cond delay="0"/>
                      </p:stCondLst>
                      <p:childTnLst>
                        <p:par>
                          <p:cTn id="636" fill="hold">
                            <p:stCondLst>
                              <p:cond delay="0"/>
                            </p:stCondLst>
                            <p:childTnLst>
                              <p:par>
                                <p:cTn id="6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38" dur="250" autoRev="1" fill="remove"/>
                                        <p:tgtEl>
                                          <p:spTgt spid="85"/>
                                        </p:tgtEl>
                                        <p:attrNameLst>
                                          <p:attrName>style.color</p:attrName>
                                        </p:attrNameLst>
                                      </p:cBhvr>
                                      <p:to>
                                        <a:srgbClr val="FF3399"/>
                                      </p:to>
                                    </p:animClr>
                                    <p:animClr clrSpc="rgb" dir="cw">
                                      <p:cBhvr>
                                        <p:cTn id="639" dur="250" autoRev="1" fill="remove"/>
                                        <p:tgtEl>
                                          <p:spTgt spid="85"/>
                                        </p:tgtEl>
                                        <p:attrNameLst>
                                          <p:attrName>fillcolor</p:attrName>
                                        </p:attrNameLst>
                                      </p:cBhvr>
                                      <p:to>
                                        <a:srgbClr val="FF3399"/>
                                      </p:to>
                                    </p:animClr>
                                    <p:set>
                                      <p:cBhvr>
                                        <p:cTn id="640" dur="250" autoRev="1" fill="remove"/>
                                        <p:tgtEl>
                                          <p:spTgt spid="85"/>
                                        </p:tgtEl>
                                        <p:attrNameLst>
                                          <p:attrName>fill.type</p:attrName>
                                        </p:attrNameLst>
                                      </p:cBhvr>
                                      <p:to>
                                        <p:strVal val="solid"/>
                                      </p:to>
                                    </p:set>
                                    <p:set>
                                      <p:cBhvr>
                                        <p:cTn id="641" dur="250" autoRev="1" fill="remove"/>
                                        <p:tgtEl>
                                          <p:spTgt spid="85"/>
                                        </p:tgtEl>
                                        <p:attrNameLst>
                                          <p:attrName>fill.on</p:attrName>
                                        </p:attrNameLst>
                                      </p:cBhvr>
                                      <p:to>
                                        <p:strVal val="true"/>
                                      </p:to>
                                    </p:set>
                                  </p:childTnLst>
                                  <p:subTnLst>
                                    <p:audio>
                                      <p:cMediaNode>
                                        <p:cTn display="0" masterRel="sameClick">
                                          <p:stCondLst>
                                            <p:cond evt="begin" delay="0">
                                              <p:tn val="63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5"/>
                  </p:tgtEl>
                </p:cond>
              </p:nextCondLst>
            </p:seq>
          </p:childTnLst>
        </p:cTn>
      </p:par>
    </p:tnLst>
    <p:bldLst>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E195B196-4B15-468F-BA8C-3D45FA21857E}"/>
              </a:ext>
            </a:extLst>
          </p:cNvPr>
          <p:cNvGrpSpPr/>
          <p:nvPr/>
        </p:nvGrpSpPr>
        <p:grpSpPr>
          <a:xfrm>
            <a:off x="-8953106" y="-3603802"/>
            <a:ext cx="30098212" cy="13687601"/>
            <a:chOff x="-5874061" y="-3426001"/>
            <a:chExt cx="25120694" cy="11424002"/>
          </a:xfrm>
        </p:grpSpPr>
        <p:pic>
          <p:nvPicPr>
            <p:cNvPr id="4" name="图片 3">
              <a:extLst>
                <a:ext uri="{FF2B5EF4-FFF2-40B4-BE49-F238E27FC236}">
                  <a16:creationId xmlns:a16="http://schemas.microsoft.com/office/drawing/2014/main" id="{EE6A7BBA-E010-43C8-890F-15A20CF25D42}"/>
                </a:ext>
              </a:extLst>
            </p:cNvPr>
            <p:cNvPicPr>
              <a:picLocks noChangeAspect="1"/>
            </p:cNvPicPr>
            <p:nvPr/>
          </p:nvPicPr>
          <p:blipFill>
            <a:blip r:embed="rId3"/>
            <a:stretch>
              <a:fillRect/>
            </a:stretch>
          </p:blipFill>
          <p:spPr>
            <a:xfrm>
              <a:off x="-5874061" y="-3426001"/>
              <a:ext cx="25120694" cy="5712001"/>
            </a:xfrm>
            <a:prstGeom prst="rect">
              <a:avLst/>
            </a:prstGeom>
          </p:spPr>
        </p:pic>
        <p:pic>
          <p:nvPicPr>
            <p:cNvPr id="5" name="图片 4">
              <a:extLst>
                <a:ext uri="{FF2B5EF4-FFF2-40B4-BE49-F238E27FC236}">
                  <a16:creationId xmlns:a16="http://schemas.microsoft.com/office/drawing/2014/main" id="{164EED3A-8FF9-4F1D-A878-4FA2C4C62FBF}"/>
                </a:ext>
              </a:extLst>
            </p:cNvPr>
            <p:cNvPicPr>
              <a:picLocks noChangeAspect="1"/>
            </p:cNvPicPr>
            <p:nvPr/>
          </p:nvPicPr>
          <p:blipFill>
            <a:blip r:embed="rId3"/>
            <a:stretch>
              <a:fillRect/>
            </a:stretch>
          </p:blipFill>
          <p:spPr>
            <a:xfrm>
              <a:off x="-5874061" y="2286000"/>
              <a:ext cx="25120694" cy="5712001"/>
            </a:xfrm>
            <a:prstGeom prst="rect">
              <a:avLst/>
            </a:prstGeom>
          </p:spPr>
        </p:pic>
      </p:grpSp>
      <p:sp>
        <p:nvSpPr>
          <p:cNvPr id="8" name="椭圆 7">
            <a:extLst>
              <a:ext uri="{FF2B5EF4-FFF2-40B4-BE49-F238E27FC236}">
                <a16:creationId xmlns:a16="http://schemas.microsoft.com/office/drawing/2014/main" id="{707A38A8-811D-45E7-A05B-20E0B26F66B3}"/>
              </a:ext>
            </a:extLst>
          </p:cNvPr>
          <p:cNvSpPr/>
          <p:nvPr/>
        </p:nvSpPr>
        <p:spPr>
          <a:xfrm>
            <a:off x="2399272" y="716097"/>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6684E269-F8A1-45FD-90B8-44C12F50FE74}"/>
              </a:ext>
            </a:extLst>
          </p:cNvPr>
          <p:cNvSpPr/>
          <p:nvPr/>
        </p:nvSpPr>
        <p:spPr>
          <a:xfrm>
            <a:off x="4239089" y="1454227"/>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77BD6E4A-C8F5-4660-9DD1-9CDD3B26A655}"/>
              </a:ext>
            </a:extLst>
          </p:cNvPr>
          <p:cNvSpPr/>
          <p:nvPr/>
        </p:nvSpPr>
        <p:spPr>
          <a:xfrm>
            <a:off x="5838430" y="1196656"/>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EC34A9ED-26E1-4432-88D5-5C7C47CC60C0}"/>
              </a:ext>
            </a:extLst>
          </p:cNvPr>
          <p:cNvSpPr/>
          <p:nvPr/>
        </p:nvSpPr>
        <p:spPr>
          <a:xfrm>
            <a:off x="5967215" y="2573765"/>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7A2D7809-385B-4D31-8F5E-92D75527ECB6}"/>
              </a:ext>
            </a:extLst>
          </p:cNvPr>
          <p:cNvSpPr/>
          <p:nvPr/>
        </p:nvSpPr>
        <p:spPr>
          <a:xfrm>
            <a:off x="7663813" y="1868685"/>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7CE71387-CD3C-43C4-AD89-ACDCE9A69A9C}"/>
              </a:ext>
            </a:extLst>
          </p:cNvPr>
          <p:cNvSpPr/>
          <p:nvPr/>
        </p:nvSpPr>
        <p:spPr>
          <a:xfrm>
            <a:off x="3576555" y="2702550"/>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E64C4ACE-3766-41EB-9497-C2DE5342D8E9}"/>
              </a:ext>
            </a:extLst>
          </p:cNvPr>
          <p:cNvSpPr/>
          <p:nvPr/>
        </p:nvSpPr>
        <p:spPr>
          <a:xfrm>
            <a:off x="2894572" y="1516911"/>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CABF0601-0EE8-4131-B9F4-D7BC3860C741}"/>
              </a:ext>
            </a:extLst>
          </p:cNvPr>
          <p:cNvSpPr/>
          <p:nvPr/>
        </p:nvSpPr>
        <p:spPr>
          <a:xfrm>
            <a:off x="4734389" y="2255041"/>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765CF74F-8D83-4AD9-ABC0-818511B4F0AA}"/>
              </a:ext>
            </a:extLst>
          </p:cNvPr>
          <p:cNvSpPr/>
          <p:nvPr/>
        </p:nvSpPr>
        <p:spPr>
          <a:xfrm>
            <a:off x="6333730" y="1997470"/>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4AB8FF93-6B3B-4E98-81F2-B68A0C8D61C7}"/>
              </a:ext>
            </a:extLst>
          </p:cNvPr>
          <p:cNvSpPr/>
          <p:nvPr/>
        </p:nvSpPr>
        <p:spPr>
          <a:xfrm>
            <a:off x="6462515" y="3374579"/>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900E5918-1998-44D2-BEF3-B20641A87A69}"/>
              </a:ext>
            </a:extLst>
          </p:cNvPr>
          <p:cNvSpPr/>
          <p:nvPr/>
        </p:nvSpPr>
        <p:spPr>
          <a:xfrm>
            <a:off x="8159113" y="2669499"/>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5BAA4EFB-D941-4DFC-838A-76167F2492B6}"/>
              </a:ext>
            </a:extLst>
          </p:cNvPr>
          <p:cNvSpPr/>
          <p:nvPr/>
        </p:nvSpPr>
        <p:spPr>
          <a:xfrm>
            <a:off x="4071855" y="3503364"/>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F150B21C-FA63-4E0B-8750-ACBFCFB0A113}"/>
              </a:ext>
            </a:extLst>
          </p:cNvPr>
          <p:cNvSpPr/>
          <p:nvPr/>
        </p:nvSpPr>
        <p:spPr>
          <a:xfrm>
            <a:off x="9890271" y="4194652"/>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CA0830A8-D155-43A0-82AF-BA2D44957BA2}"/>
              </a:ext>
            </a:extLst>
          </p:cNvPr>
          <p:cNvSpPr/>
          <p:nvPr/>
        </p:nvSpPr>
        <p:spPr>
          <a:xfrm>
            <a:off x="5170844" y="3901706"/>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4A23591A-EB23-4DE6-9F6E-57FFAC41AF7A}"/>
              </a:ext>
            </a:extLst>
          </p:cNvPr>
          <p:cNvSpPr/>
          <p:nvPr/>
        </p:nvSpPr>
        <p:spPr>
          <a:xfrm>
            <a:off x="7010661" y="4639836"/>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F8DB07A0-C664-4EB9-8DB1-2AA2F176FE28}"/>
              </a:ext>
            </a:extLst>
          </p:cNvPr>
          <p:cNvSpPr/>
          <p:nvPr/>
        </p:nvSpPr>
        <p:spPr>
          <a:xfrm>
            <a:off x="8610002" y="4382265"/>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A2E2ECCE-CF8F-41A8-AD93-7EB3C4AD8A90}"/>
              </a:ext>
            </a:extLst>
          </p:cNvPr>
          <p:cNvSpPr/>
          <p:nvPr/>
        </p:nvSpPr>
        <p:spPr>
          <a:xfrm>
            <a:off x="8738787" y="5759374"/>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BC40B1CE-53DC-46CF-BDC3-CE4878DE64E9}"/>
              </a:ext>
            </a:extLst>
          </p:cNvPr>
          <p:cNvSpPr/>
          <p:nvPr/>
        </p:nvSpPr>
        <p:spPr>
          <a:xfrm>
            <a:off x="10385571" y="4995466"/>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4359D2F1-9FAA-40A7-99CE-EFB373FB1DC6}"/>
              </a:ext>
            </a:extLst>
          </p:cNvPr>
          <p:cNvSpPr/>
          <p:nvPr/>
        </p:nvSpPr>
        <p:spPr>
          <a:xfrm>
            <a:off x="6348127" y="5888159"/>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DBC5D044-09FD-4C02-9951-E41075571F9B}"/>
              </a:ext>
            </a:extLst>
          </p:cNvPr>
          <p:cNvSpPr/>
          <p:nvPr/>
        </p:nvSpPr>
        <p:spPr>
          <a:xfrm>
            <a:off x="9837357" y="1616094"/>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97BC99F8-332D-48B9-86AC-0EF344E5A3C3}"/>
              </a:ext>
            </a:extLst>
          </p:cNvPr>
          <p:cNvSpPr/>
          <p:nvPr/>
        </p:nvSpPr>
        <p:spPr>
          <a:xfrm>
            <a:off x="11618329" y="3200075"/>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3DB34DC1-F95B-46C6-B4F2-7FECDEBE1DC4}"/>
              </a:ext>
            </a:extLst>
          </p:cNvPr>
          <p:cNvSpPr/>
          <p:nvPr/>
        </p:nvSpPr>
        <p:spPr>
          <a:xfrm>
            <a:off x="6898902" y="2907129"/>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F888A29C-F5EF-40BE-8370-2FA8905C5D49}"/>
              </a:ext>
            </a:extLst>
          </p:cNvPr>
          <p:cNvSpPr/>
          <p:nvPr/>
        </p:nvSpPr>
        <p:spPr>
          <a:xfrm>
            <a:off x="8738719" y="3645259"/>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BBD0E30D-FB25-4848-B674-87BE87B83590}"/>
              </a:ext>
            </a:extLst>
          </p:cNvPr>
          <p:cNvSpPr/>
          <p:nvPr/>
        </p:nvSpPr>
        <p:spPr>
          <a:xfrm>
            <a:off x="10288246" y="3328860"/>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4F2CCE23-9AFD-42B1-95FE-3299EEAD291D}"/>
              </a:ext>
            </a:extLst>
          </p:cNvPr>
          <p:cNvSpPr/>
          <p:nvPr/>
        </p:nvSpPr>
        <p:spPr>
          <a:xfrm>
            <a:off x="10417031" y="4705969"/>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4F91D8F2-F834-41C4-8850-B948A0B35115}"/>
              </a:ext>
            </a:extLst>
          </p:cNvPr>
          <p:cNvSpPr/>
          <p:nvPr/>
        </p:nvSpPr>
        <p:spPr>
          <a:xfrm>
            <a:off x="12113629" y="4000889"/>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678295F1-07A3-41D9-9412-9C83D96B392C}"/>
              </a:ext>
            </a:extLst>
          </p:cNvPr>
          <p:cNvSpPr/>
          <p:nvPr/>
        </p:nvSpPr>
        <p:spPr>
          <a:xfrm>
            <a:off x="8076185" y="4893582"/>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6CE7750C-0E59-434A-BAF8-E119C3DBDAA2}"/>
              </a:ext>
            </a:extLst>
          </p:cNvPr>
          <p:cNvSpPr/>
          <p:nvPr/>
        </p:nvSpPr>
        <p:spPr>
          <a:xfrm>
            <a:off x="3698651" y="5505628"/>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85CC0441-88CA-433A-88E4-9C0680E5ABBF}"/>
              </a:ext>
            </a:extLst>
          </p:cNvPr>
          <p:cNvSpPr/>
          <p:nvPr/>
        </p:nvSpPr>
        <p:spPr>
          <a:xfrm>
            <a:off x="4193951" y="6306442"/>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D2833D3B-C9A4-4F0A-80B2-3C6FFA72ED49}"/>
              </a:ext>
            </a:extLst>
          </p:cNvPr>
          <p:cNvSpPr/>
          <p:nvPr/>
        </p:nvSpPr>
        <p:spPr>
          <a:xfrm>
            <a:off x="5426709" y="4511051"/>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495A7D02-15CE-4123-BB55-10699547C0B6}"/>
              </a:ext>
            </a:extLst>
          </p:cNvPr>
          <p:cNvSpPr/>
          <p:nvPr/>
        </p:nvSpPr>
        <p:spPr>
          <a:xfrm>
            <a:off x="4096626" y="4639836"/>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62760587-0443-4D42-9A02-829413B434A0}"/>
              </a:ext>
            </a:extLst>
          </p:cNvPr>
          <p:cNvSpPr/>
          <p:nvPr/>
        </p:nvSpPr>
        <p:spPr>
          <a:xfrm>
            <a:off x="4225411" y="6016945"/>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3171F477-63B4-4C1B-9882-EDF6FA9CD940}"/>
              </a:ext>
            </a:extLst>
          </p:cNvPr>
          <p:cNvSpPr/>
          <p:nvPr/>
        </p:nvSpPr>
        <p:spPr>
          <a:xfrm>
            <a:off x="5922009" y="5311865"/>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3AFB7121-36CB-4A61-AF89-6EBC541462A9}"/>
              </a:ext>
            </a:extLst>
          </p:cNvPr>
          <p:cNvSpPr/>
          <p:nvPr/>
        </p:nvSpPr>
        <p:spPr>
          <a:xfrm>
            <a:off x="2545322" y="890601"/>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68205FAD-15E3-46FD-8FE4-73AF09963913}"/>
              </a:ext>
            </a:extLst>
          </p:cNvPr>
          <p:cNvSpPr/>
          <p:nvPr/>
        </p:nvSpPr>
        <p:spPr>
          <a:xfrm>
            <a:off x="4385139" y="1628731"/>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0CEA59E7-29E2-4FF5-ABC2-4769607555CA}"/>
              </a:ext>
            </a:extLst>
          </p:cNvPr>
          <p:cNvSpPr/>
          <p:nvPr/>
        </p:nvSpPr>
        <p:spPr>
          <a:xfrm>
            <a:off x="5984480" y="1371160"/>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4F08F9FE-6D2E-4394-903C-B977CFA88C6E}"/>
              </a:ext>
            </a:extLst>
          </p:cNvPr>
          <p:cNvSpPr/>
          <p:nvPr/>
        </p:nvSpPr>
        <p:spPr>
          <a:xfrm>
            <a:off x="6113265" y="2748269"/>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id="{0683E33E-A710-4A01-97F3-70015CE9090B}"/>
              </a:ext>
            </a:extLst>
          </p:cNvPr>
          <p:cNvSpPr/>
          <p:nvPr/>
        </p:nvSpPr>
        <p:spPr>
          <a:xfrm>
            <a:off x="7809863" y="2043189"/>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5E9DF702-015A-432C-86E5-3E462250EC1F}"/>
              </a:ext>
            </a:extLst>
          </p:cNvPr>
          <p:cNvSpPr/>
          <p:nvPr/>
        </p:nvSpPr>
        <p:spPr>
          <a:xfrm>
            <a:off x="3722605" y="2877054"/>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6C753C42-162E-42CF-B966-60FA5BD58C1F}"/>
              </a:ext>
            </a:extLst>
          </p:cNvPr>
          <p:cNvSpPr/>
          <p:nvPr/>
        </p:nvSpPr>
        <p:spPr>
          <a:xfrm>
            <a:off x="3040622" y="1691415"/>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90B71C2E-B9FD-48F5-94CA-58BCE4618B25}"/>
              </a:ext>
            </a:extLst>
          </p:cNvPr>
          <p:cNvSpPr/>
          <p:nvPr/>
        </p:nvSpPr>
        <p:spPr>
          <a:xfrm>
            <a:off x="4880439" y="2429545"/>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36BC2039-42BC-414F-A317-46120B8DBFA9}"/>
              </a:ext>
            </a:extLst>
          </p:cNvPr>
          <p:cNvSpPr/>
          <p:nvPr/>
        </p:nvSpPr>
        <p:spPr>
          <a:xfrm>
            <a:off x="6479780" y="2171974"/>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6B650435-0D5B-4EBF-861F-66262D8CC38A}"/>
              </a:ext>
            </a:extLst>
          </p:cNvPr>
          <p:cNvSpPr/>
          <p:nvPr/>
        </p:nvSpPr>
        <p:spPr>
          <a:xfrm>
            <a:off x="6608565" y="3549083"/>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3361F19F-CC02-4BA1-93F3-B348FC85E99F}"/>
              </a:ext>
            </a:extLst>
          </p:cNvPr>
          <p:cNvSpPr/>
          <p:nvPr/>
        </p:nvSpPr>
        <p:spPr>
          <a:xfrm>
            <a:off x="8305163" y="2844003"/>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BA041EF3-F7B0-4A49-B572-B4731BB4C839}"/>
              </a:ext>
            </a:extLst>
          </p:cNvPr>
          <p:cNvSpPr/>
          <p:nvPr/>
        </p:nvSpPr>
        <p:spPr>
          <a:xfrm>
            <a:off x="4217905" y="3677868"/>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BFF6818D-418E-4EED-B93F-5B731C935791}"/>
              </a:ext>
            </a:extLst>
          </p:cNvPr>
          <p:cNvSpPr/>
          <p:nvPr/>
        </p:nvSpPr>
        <p:spPr>
          <a:xfrm>
            <a:off x="10036321" y="4369156"/>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8079B4D8-7459-4A7E-85D0-E0324F7F5E0B}"/>
              </a:ext>
            </a:extLst>
          </p:cNvPr>
          <p:cNvSpPr/>
          <p:nvPr/>
        </p:nvSpPr>
        <p:spPr>
          <a:xfrm>
            <a:off x="5316894" y="4076210"/>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C0CC5994-17D7-43EF-87FC-28F957951E23}"/>
              </a:ext>
            </a:extLst>
          </p:cNvPr>
          <p:cNvSpPr/>
          <p:nvPr/>
        </p:nvSpPr>
        <p:spPr>
          <a:xfrm>
            <a:off x="7156711" y="4814340"/>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F63870FD-EA9A-471F-93E3-537645B3C362}"/>
              </a:ext>
            </a:extLst>
          </p:cNvPr>
          <p:cNvSpPr/>
          <p:nvPr/>
        </p:nvSpPr>
        <p:spPr>
          <a:xfrm>
            <a:off x="8756052" y="4556769"/>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DCA42678-10A3-416C-861F-E5784AF2555A}"/>
              </a:ext>
            </a:extLst>
          </p:cNvPr>
          <p:cNvSpPr/>
          <p:nvPr/>
        </p:nvSpPr>
        <p:spPr>
          <a:xfrm>
            <a:off x="8884837" y="5933878"/>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12FF8B35-8DA1-4F90-A05C-20D409B90DE8}"/>
              </a:ext>
            </a:extLst>
          </p:cNvPr>
          <p:cNvSpPr/>
          <p:nvPr/>
        </p:nvSpPr>
        <p:spPr>
          <a:xfrm>
            <a:off x="10531621" y="5169970"/>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F99E2FEB-A2E8-4B9F-997A-78E48A77F9D3}"/>
              </a:ext>
            </a:extLst>
          </p:cNvPr>
          <p:cNvSpPr/>
          <p:nvPr/>
        </p:nvSpPr>
        <p:spPr>
          <a:xfrm>
            <a:off x="6494177" y="6062663"/>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571C6006-E577-4EAA-A406-A06C1DF9985E}"/>
              </a:ext>
            </a:extLst>
          </p:cNvPr>
          <p:cNvSpPr/>
          <p:nvPr/>
        </p:nvSpPr>
        <p:spPr>
          <a:xfrm>
            <a:off x="9983407" y="1790598"/>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70998AA9-1DDE-49D0-B1A1-5FAFD0286540}"/>
              </a:ext>
            </a:extLst>
          </p:cNvPr>
          <p:cNvSpPr/>
          <p:nvPr/>
        </p:nvSpPr>
        <p:spPr>
          <a:xfrm>
            <a:off x="11764379" y="3374579"/>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1C589810-5245-4334-9A43-B3664C6422CB}"/>
              </a:ext>
            </a:extLst>
          </p:cNvPr>
          <p:cNvSpPr/>
          <p:nvPr/>
        </p:nvSpPr>
        <p:spPr>
          <a:xfrm>
            <a:off x="7044952" y="3081633"/>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744529D3-B8F5-44FB-ADB2-D1C87C925B20}"/>
              </a:ext>
            </a:extLst>
          </p:cNvPr>
          <p:cNvSpPr/>
          <p:nvPr/>
        </p:nvSpPr>
        <p:spPr>
          <a:xfrm>
            <a:off x="8884769" y="3819763"/>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AB946328-932E-46B9-89EF-5364EC52E6BF}"/>
              </a:ext>
            </a:extLst>
          </p:cNvPr>
          <p:cNvSpPr/>
          <p:nvPr/>
        </p:nvSpPr>
        <p:spPr>
          <a:xfrm>
            <a:off x="10434296" y="3503364"/>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916E4F2A-54D6-4E14-90E1-8CA20E51CDCF}"/>
              </a:ext>
            </a:extLst>
          </p:cNvPr>
          <p:cNvSpPr/>
          <p:nvPr/>
        </p:nvSpPr>
        <p:spPr>
          <a:xfrm>
            <a:off x="10563081" y="4880473"/>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08BF0740-FECB-492E-9821-0C8F5D0B9215}"/>
              </a:ext>
            </a:extLst>
          </p:cNvPr>
          <p:cNvSpPr/>
          <p:nvPr/>
        </p:nvSpPr>
        <p:spPr>
          <a:xfrm>
            <a:off x="12259679" y="4175393"/>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A0346B26-C025-4B6C-8FB5-74977FE5B256}"/>
              </a:ext>
            </a:extLst>
          </p:cNvPr>
          <p:cNvSpPr/>
          <p:nvPr/>
        </p:nvSpPr>
        <p:spPr>
          <a:xfrm>
            <a:off x="8222235" y="5068086"/>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B7F1A90C-CDCB-4039-AC44-AF02EC90C366}"/>
              </a:ext>
            </a:extLst>
          </p:cNvPr>
          <p:cNvSpPr/>
          <p:nvPr/>
        </p:nvSpPr>
        <p:spPr>
          <a:xfrm>
            <a:off x="3844701" y="5680132"/>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8709A6F3-B6C1-47E5-94C6-7C77F56A8EA6}"/>
              </a:ext>
            </a:extLst>
          </p:cNvPr>
          <p:cNvSpPr/>
          <p:nvPr/>
        </p:nvSpPr>
        <p:spPr>
          <a:xfrm>
            <a:off x="4340001" y="6480946"/>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a:extLst>
              <a:ext uri="{FF2B5EF4-FFF2-40B4-BE49-F238E27FC236}">
                <a16:creationId xmlns:a16="http://schemas.microsoft.com/office/drawing/2014/main" id="{A39E32B8-A64B-4212-A02A-EB5A62FA87DB}"/>
              </a:ext>
            </a:extLst>
          </p:cNvPr>
          <p:cNvSpPr/>
          <p:nvPr/>
        </p:nvSpPr>
        <p:spPr>
          <a:xfrm>
            <a:off x="5572759" y="4685555"/>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99BECD06-82B8-4351-8D47-16089FDE291F}"/>
              </a:ext>
            </a:extLst>
          </p:cNvPr>
          <p:cNvSpPr/>
          <p:nvPr/>
        </p:nvSpPr>
        <p:spPr>
          <a:xfrm>
            <a:off x="4242676" y="4814340"/>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0834769D-EE8C-421D-A500-67388F3BAC45}"/>
              </a:ext>
            </a:extLst>
          </p:cNvPr>
          <p:cNvSpPr/>
          <p:nvPr/>
        </p:nvSpPr>
        <p:spPr>
          <a:xfrm>
            <a:off x="4371461" y="6191449"/>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a16="http://schemas.microsoft.com/office/drawing/2014/main" id="{21C8BD57-7BA0-41A3-99E7-E21022702492}"/>
              </a:ext>
            </a:extLst>
          </p:cNvPr>
          <p:cNvSpPr/>
          <p:nvPr/>
        </p:nvSpPr>
        <p:spPr>
          <a:xfrm>
            <a:off x="6068059" y="5486369"/>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59812561-98DE-4620-BA1A-B434374169F3}"/>
              </a:ext>
            </a:extLst>
          </p:cNvPr>
          <p:cNvSpPr/>
          <p:nvPr/>
        </p:nvSpPr>
        <p:spPr>
          <a:xfrm>
            <a:off x="9248571" y="4253008"/>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a:extLst>
              <a:ext uri="{FF2B5EF4-FFF2-40B4-BE49-F238E27FC236}">
                <a16:creationId xmlns:a16="http://schemas.microsoft.com/office/drawing/2014/main" id="{A618ECE7-73A9-4AD3-931A-D393975DE74B}"/>
              </a:ext>
            </a:extLst>
          </p:cNvPr>
          <p:cNvSpPr/>
          <p:nvPr/>
        </p:nvSpPr>
        <p:spPr>
          <a:xfrm>
            <a:off x="9743871" y="5053822"/>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224EB30C-1091-4135-9EF7-DA5832E5F9DA}"/>
              </a:ext>
            </a:extLst>
          </p:cNvPr>
          <p:cNvSpPr/>
          <p:nvPr/>
        </p:nvSpPr>
        <p:spPr>
          <a:xfrm>
            <a:off x="9195657" y="1674450"/>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5DB3962E-2C14-48C9-B927-F4EB80B0021F}"/>
              </a:ext>
            </a:extLst>
          </p:cNvPr>
          <p:cNvSpPr/>
          <p:nvPr/>
        </p:nvSpPr>
        <p:spPr>
          <a:xfrm>
            <a:off x="10976629" y="3258431"/>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7C7CD7FE-CF0B-4357-84F2-486CDC5FC752}"/>
              </a:ext>
            </a:extLst>
          </p:cNvPr>
          <p:cNvSpPr/>
          <p:nvPr/>
        </p:nvSpPr>
        <p:spPr>
          <a:xfrm>
            <a:off x="9646546" y="3387216"/>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D56DC4D6-9DF5-4743-B9C7-4C9AE8CFE4FF}"/>
              </a:ext>
            </a:extLst>
          </p:cNvPr>
          <p:cNvSpPr/>
          <p:nvPr/>
        </p:nvSpPr>
        <p:spPr>
          <a:xfrm>
            <a:off x="9775331" y="4764325"/>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EC587376-7C76-4AE9-BC48-19B3FDD4262F}"/>
              </a:ext>
            </a:extLst>
          </p:cNvPr>
          <p:cNvSpPr/>
          <p:nvPr/>
        </p:nvSpPr>
        <p:spPr>
          <a:xfrm>
            <a:off x="11471929" y="4059245"/>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478BD9A9-4F31-4A64-A3B9-03B1D16EC48E}"/>
              </a:ext>
            </a:extLst>
          </p:cNvPr>
          <p:cNvSpPr/>
          <p:nvPr/>
        </p:nvSpPr>
        <p:spPr>
          <a:xfrm>
            <a:off x="9394621" y="4427512"/>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05FAFEEA-A639-47FA-9326-83002D9D1C4A}"/>
              </a:ext>
            </a:extLst>
          </p:cNvPr>
          <p:cNvSpPr/>
          <p:nvPr/>
        </p:nvSpPr>
        <p:spPr>
          <a:xfrm>
            <a:off x="9889921" y="5228326"/>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a:extLst>
              <a:ext uri="{FF2B5EF4-FFF2-40B4-BE49-F238E27FC236}">
                <a16:creationId xmlns:a16="http://schemas.microsoft.com/office/drawing/2014/main" id="{664DC071-B3CE-447B-9A2C-43822282C722}"/>
              </a:ext>
            </a:extLst>
          </p:cNvPr>
          <p:cNvSpPr/>
          <p:nvPr/>
        </p:nvSpPr>
        <p:spPr>
          <a:xfrm>
            <a:off x="9341707" y="1848954"/>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a:extLst>
              <a:ext uri="{FF2B5EF4-FFF2-40B4-BE49-F238E27FC236}">
                <a16:creationId xmlns:a16="http://schemas.microsoft.com/office/drawing/2014/main" id="{AFE1DDEF-7B70-4695-AD07-282ADBB28E05}"/>
              </a:ext>
            </a:extLst>
          </p:cNvPr>
          <p:cNvSpPr/>
          <p:nvPr/>
        </p:nvSpPr>
        <p:spPr>
          <a:xfrm>
            <a:off x="11122679" y="3432935"/>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a:extLst>
              <a:ext uri="{FF2B5EF4-FFF2-40B4-BE49-F238E27FC236}">
                <a16:creationId xmlns:a16="http://schemas.microsoft.com/office/drawing/2014/main" id="{D1DED39C-FDFB-4BA4-83B7-05F055A3EDAA}"/>
              </a:ext>
            </a:extLst>
          </p:cNvPr>
          <p:cNvSpPr/>
          <p:nvPr/>
        </p:nvSpPr>
        <p:spPr>
          <a:xfrm>
            <a:off x="9792596" y="3561720"/>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a:extLst>
              <a:ext uri="{FF2B5EF4-FFF2-40B4-BE49-F238E27FC236}">
                <a16:creationId xmlns:a16="http://schemas.microsoft.com/office/drawing/2014/main" id="{32E19356-7CE5-48A4-BB23-638DC34D8903}"/>
              </a:ext>
            </a:extLst>
          </p:cNvPr>
          <p:cNvSpPr/>
          <p:nvPr/>
        </p:nvSpPr>
        <p:spPr>
          <a:xfrm>
            <a:off x="9921381" y="4938829"/>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a:extLst>
              <a:ext uri="{FF2B5EF4-FFF2-40B4-BE49-F238E27FC236}">
                <a16:creationId xmlns:a16="http://schemas.microsoft.com/office/drawing/2014/main" id="{85402230-F957-48A9-90A4-5A218F1BF34F}"/>
              </a:ext>
            </a:extLst>
          </p:cNvPr>
          <p:cNvSpPr/>
          <p:nvPr/>
        </p:nvSpPr>
        <p:spPr>
          <a:xfrm>
            <a:off x="11617979" y="4233749"/>
            <a:ext cx="28800" cy="288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7247074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withEffect">
                                  <p:stCondLst>
                                    <p:cond delay="0"/>
                                  </p:stCondLst>
                                  <p:childTnLst>
                                    <p:animRot by="21600000">
                                      <p:cBhvr>
                                        <p:cTn id="6" dur="5000" fill="hold"/>
                                        <p:tgtEl>
                                          <p:spTgt spid="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 dur="250" autoRev="1" fill="remove"/>
                                        <p:tgtEl>
                                          <p:spTgt spid="8"/>
                                        </p:tgtEl>
                                        <p:attrNameLst>
                                          <p:attrName>style.color</p:attrName>
                                        </p:attrNameLst>
                                      </p:cBhvr>
                                      <p:to>
                                        <a:srgbClr val="FF3399"/>
                                      </p:to>
                                    </p:animClr>
                                    <p:animClr clrSpc="rgb" dir="cw">
                                      <p:cBhvr>
                                        <p:cTn id="12" dur="250" autoRev="1" fill="remove"/>
                                        <p:tgtEl>
                                          <p:spTgt spid="8"/>
                                        </p:tgtEl>
                                        <p:attrNameLst>
                                          <p:attrName>fillcolor</p:attrName>
                                        </p:attrNameLst>
                                      </p:cBhvr>
                                      <p:to>
                                        <a:srgbClr val="FF3399"/>
                                      </p:to>
                                    </p:animClr>
                                    <p:set>
                                      <p:cBhvr>
                                        <p:cTn id="13" dur="250" autoRev="1" fill="remove"/>
                                        <p:tgtEl>
                                          <p:spTgt spid="8"/>
                                        </p:tgtEl>
                                        <p:attrNameLst>
                                          <p:attrName>fill.type</p:attrName>
                                        </p:attrNameLst>
                                      </p:cBhvr>
                                      <p:to>
                                        <p:strVal val="solid"/>
                                      </p:to>
                                    </p:set>
                                    <p:set>
                                      <p:cBhvr>
                                        <p:cTn id="14" dur="250" autoRev="1" fill="remove"/>
                                        <p:tgtEl>
                                          <p:spTgt spid="8"/>
                                        </p:tgtEl>
                                        <p:attrNameLst>
                                          <p:attrName>fill.on</p:attrName>
                                        </p:attrNameLst>
                                      </p:cBhvr>
                                      <p:to>
                                        <p:strVal val="true"/>
                                      </p:to>
                                    </p:set>
                                  </p:childTnLst>
                                  <p:subTnLst>
                                    <p:audio>
                                      <p:cMediaNode>
                                        <p:cTn display="0" masterRel="sameClick">
                                          <p:stCondLst>
                                            <p:cond evt="begin" delay="0">
                                              <p:tn val="1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
                  </p:tgtEl>
                </p:cond>
              </p:nextCondLst>
            </p:seq>
            <p:seq concurrent="1" nextAc="seek">
              <p:cTn id="15" restart="whenNotActive" fill="hold" evtFilter="cancelBubble" nodeType="interactiveSeq">
                <p:stCondLst>
                  <p:cond evt="onClick" delay="0">
                    <p:tgtEl>
                      <p:spTgt spid="9"/>
                    </p:tgtEl>
                  </p:cond>
                </p:stCondLst>
                <p:endSync evt="end" delay="0">
                  <p:rtn val="all"/>
                </p:endSync>
                <p:childTnLst>
                  <p:par>
                    <p:cTn id="16" fill="hold">
                      <p:stCondLst>
                        <p:cond delay="0"/>
                      </p:stCondLst>
                      <p:childTnLst>
                        <p:par>
                          <p:cTn id="17" fill="hold">
                            <p:stCondLst>
                              <p:cond delay="0"/>
                            </p:stCondLst>
                            <p:childTnLst>
                              <p:par>
                                <p:cTn id="1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 dur="250" autoRev="1" fill="remove"/>
                                        <p:tgtEl>
                                          <p:spTgt spid="9"/>
                                        </p:tgtEl>
                                        <p:attrNameLst>
                                          <p:attrName>style.color</p:attrName>
                                        </p:attrNameLst>
                                      </p:cBhvr>
                                      <p:to>
                                        <a:srgbClr val="FF3399"/>
                                      </p:to>
                                    </p:animClr>
                                    <p:animClr clrSpc="rgb" dir="cw">
                                      <p:cBhvr>
                                        <p:cTn id="20" dur="250" autoRev="1" fill="remove"/>
                                        <p:tgtEl>
                                          <p:spTgt spid="9"/>
                                        </p:tgtEl>
                                        <p:attrNameLst>
                                          <p:attrName>fillcolor</p:attrName>
                                        </p:attrNameLst>
                                      </p:cBhvr>
                                      <p:to>
                                        <a:srgbClr val="FF3399"/>
                                      </p:to>
                                    </p:animClr>
                                    <p:set>
                                      <p:cBhvr>
                                        <p:cTn id="21" dur="250" autoRev="1" fill="remove"/>
                                        <p:tgtEl>
                                          <p:spTgt spid="9"/>
                                        </p:tgtEl>
                                        <p:attrNameLst>
                                          <p:attrName>fill.type</p:attrName>
                                        </p:attrNameLst>
                                      </p:cBhvr>
                                      <p:to>
                                        <p:strVal val="solid"/>
                                      </p:to>
                                    </p:set>
                                    <p:set>
                                      <p:cBhvr>
                                        <p:cTn id="22" dur="250" autoRev="1" fill="remove"/>
                                        <p:tgtEl>
                                          <p:spTgt spid="9"/>
                                        </p:tgtEl>
                                        <p:attrNameLst>
                                          <p:attrName>fill.on</p:attrName>
                                        </p:attrNameLst>
                                      </p:cBhvr>
                                      <p:to>
                                        <p:strVal val="true"/>
                                      </p:to>
                                    </p:set>
                                  </p:childTnLst>
                                  <p:subTnLst>
                                    <p:audio>
                                      <p:cMediaNode>
                                        <p:cTn display="0" masterRel="sameClick">
                                          <p:stCondLst>
                                            <p:cond evt="begin" delay="0">
                                              <p:tn val="1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9"/>
                  </p:tgtEl>
                </p:cond>
              </p:nextCondLst>
            </p:seq>
            <p:seq concurrent="1" nextAc="seek">
              <p:cTn id="23" restart="whenNotActive" fill="hold" evtFilter="cancelBubble" nodeType="interactiveSeq">
                <p:stCondLst>
                  <p:cond evt="onClick" delay="0">
                    <p:tgtEl>
                      <p:spTgt spid="10"/>
                    </p:tgtEl>
                  </p:cond>
                </p:stCondLst>
                <p:endSync evt="end" delay="0">
                  <p:rtn val="all"/>
                </p:endSync>
                <p:childTnLst>
                  <p:par>
                    <p:cTn id="24" fill="hold">
                      <p:stCondLst>
                        <p:cond delay="0"/>
                      </p:stCondLst>
                      <p:childTnLst>
                        <p:par>
                          <p:cTn id="25" fill="hold">
                            <p:stCondLst>
                              <p:cond delay="0"/>
                            </p:stCondLst>
                            <p:childTnLst>
                              <p:par>
                                <p:cTn id="2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 dur="250" autoRev="1" fill="remove"/>
                                        <p:tgtEl>
                                          <p:spTgt spid="10"/>
                                        </p:tgtEl>
                                        <p:attrNameLst>
                                          <p:attrName>style.color</p:attrName>
                                        </p:attrNameLst>
                                      </p:cBhvr>
                                      <p:to>
                                        <a:srgbClr val="FF3399"/>
                                      </p:to>
                                    </p:animClr>
                                    <p:animClr clrSpc="rgb" dir="cw">
                                      <p:cBhvr>
                                        <p:cTn id="28" dur="250" autoRev="1" fill="remove"/>
                                        <p:tgtEl>
                                          <p:spTgt spid="10"/>
                                        </p:tgtEl>
                                        <p:attrNameLst>
                                          <p:attrName>fillcolor</p:attrName>
                                        </p:attrNameLst>
                                      </p:cBhvr>
                                      <p:to>
                                        <a:srgbClr val="FF3399"/>
                                      </p:to>
                                    </p:animClr>
                                    <p:set>
                                      <p:cBhvr>
                                        <p:cTn id="29" dur="250" autoRev="1" fill="remove"/>
                                        <p:tgtEl>
                                          <p:spTgt spid="10"/>
                                        </p:tgtEl>
                                        <p:attrNameLst>
                                          <p:attrName>fill.type</p:attrName>
                                        </p:attrNameLst>
                                      </p:cBhvr>
                                      <p:to>
                                        <p:strVal val="solid"/>
                                      </p:to>
                                    </p:set>
                                    <p:set>
                                      <p:cBhvr>
                                        <p:cTn id="30" dur="250" autoRev="1" fill="remove"/>
                                        <p:tgtEl>
                                          <p:spTgt spid="10"/>
                                        </p:tgtEl>
                                        <p:attrNameLst>
                                          <p:attrName>fill.on</p:attrName>
                                        </p:attrNameLst>
                                      </p:cBhvr>
                                      <p:to>
                                        <p:strVal val="true"/>
                                      </p:to>
                                    </p:set>
                                  </p:childTnLst>
                                  <p:subTnLst>
                                    <p:audio>
                                      <p:cMediaNode>
                                        <p:cTn display="0" masterRel="sameClick">
                                          <p:stCondLst>
                                            <p:cond evt="begin" delay="0">
                                              <p:tn val="2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0"/>
                  </p:tgtEl>
                </p:cond>
              </p:nextCondLst>
            </p:seq>
            <p:seq concurrent="1" nextAc="seek">
              <p:cTn id="31" restart="whenNotActive" fill="hold" evtFilter="cancelBubble" nodeType="interactiveSeq">
                <p:stCondLst>
                  <p:cond evt="onClick" delay="0">
                    <p:tgtEl>
                      <p:spTgt spid="11"/>
                    </p:tgtEl>
                  </p:cond>
                </p:stCondLst>
                <p:endSync evt="end" delay="0">
                  <p:rtn val="all"/>
                </p:endSync>
                <p:childTnLst>
                  <p:par>
                    <p:cTn id="32" fill="hold">
                      <p:stCondLst>
                        <p:cond delay="0"/>
                      </p:stCondLst>
                      <p:childTnLst>
                        <p:par>
                          <p:cTn id="33" fill="hold">
                            <p:stCondLst>
                              <p:cond delay="0"/>
                            </p:stCondLst>
                            <p:childTnLst>
                              <p:par>
                                <p:cTn id="3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 dur="250" autoRev="1" fill="remove"/>
                                        <p:tgtEl>
                                          <p:spTgt spid="11"/>
                                        </p:tgtEl>
                                        <p:attrNameLst>
                                          <p:attrName>style.color</p:attrName>
                                        </p:attrNameLst>
                                      </p:cBhvr>
                                      <p:to>
                                        <a:srgbClr val="FF3399"/>
                                      </p:to>
                                    </p:animClr>
                                    <p:animClr clrSpc="rgb" dir="cw">
                                      <p:cBhvr>
                                        <p:cTn id="36" dur="250" autoRev="1" fill="remove"/>
                                        <p:tgtEl>
                                          <p:spTgt spid="11"/>
                                        </p:tgtEl>
                                        <p:attrNameLst>
                                          <p:attrName>fillcolor</p:attrName>
                                        </p:attrNameLst>
                                      </p:cBhvr>
                                      <p:to>
                                        <a:srgbClr val="FF3399"/>
                                      </p:to>
                                    </p:animClr>
                                    <p:set>
                                      <p:cBhvr>
                                        <p:cTn id="37" dur="250" autoRev="1" fill="remove"/>
                                        <p:tgtEl>
                                          <p:spTgt spid="11"/>
                                        </p:tgtEl>
                                        <p:attrNameLst>
                                          <p:attrName>fill.type</p:attrName>
                                        </p:attrNameLst>
                                      </p:cBhvr>
                                      <p:to>
                                        <p:strVal val="solid"/>
                                      </p:to>
                                    </p:set>
                                    <p:set>
                                      <p:cBhvr>
                                        <p:cTn id="38" dur="250" autoRev="1" fill="remove"/>
                                        <p:tgtEl>
                                          <p:spTgt spid="11"/>
                                        </p:tgtEl>
                                        <p:attrNameLst>
                                          <p:attrName>fill.on</p:attrName>
                                        </p:attrNameLst>
                                      </p:cBhvr>
                                      <p:to>
                                        <p:strVal val="true"/>
                                      </p:to>
                                    </p:set>
                                  </p:childTnLst>
                                  <p:subTnLst>
                                    <p:audio>
                                      <p:cMediaNode>
                                        <p:cTn display="0" masterRel="sameClick">
                                          <p:stCondLst>
                                            <p:cond evt="begin" delay="0">
                                              <p:tn val="3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1"/>
                  </p:tgtEl>
                </p:cond>
              </p:nextCondLst>
            </p:seq>
            <p:seq concurrent="1" nextAc="seek">
              <p:cTn id="39" restart="whenNotActive" fill="hold" evtFilter="cancelBubble" nodeType="interactiveSeq">
                <p:stCondLst>
                  <p:cond evt="onClick" delay="0">
                    <p:tgtEl>
                      <p:spTgt spid="12"/>
                    </p:tgtEl>
                  </p:cond>
                </p:stCondLst>
                <p:endSync evt="end" delay="0">
                  <p:rtn val="all"/>
                </p:endSync>
                <p:childTnLst>
                  <p:par>
                    <p:cTn id="40" fill="hold">
                      <p:stCondLst>
                        <p:cond delay="0"/>
                      </p:stCondLst>
                      <p:childTnLst>
                        <p:par>
                          <p:cTn id="41" fill="hold">
                            <p:stCondLst>
                              <p:cond delay="0"/>
                            </p:stCondLst>
                            <p:childTnLst>
                              <p:par>
                                <p:cTn id="4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 dur="250" autoRev="1" fill="remove"/>
                                        <p:tgtEl>
                                          <p:spTgt spid="12"/>
                                        </p:tgtEl>
                                        <p:attrNameLst>
                                          <p:attrName>style.color</p:attrName>
                                        </p:attrNameLst>
                                      </p:cBhvr>
                                      <p:to>
                                        <a:srgbClr val="FF3399"/>
                                      </p:to>
                                    </p:animClr>
                                    <p:animClr clrSpc="rgb" dir="cw">
                                      <p:cBhvr>
                                        <p:cTn id="44" dur="250" autoRev="1" fill="remove"/>
                                        <p:tgtEl>
                                          <p:spTgt spid="12"/>
                                        </p:tgtEl>
                                        <p:attrNameLst>
                                          <p:attrName>fillcolor</p:attrName>
                                        </p:attrNameLst>
                                      </p:cBhvr>
                                      <p:to>
                                        <a:srgbClr val="FF3399"/>
                                      </p:to>
                                    </p:animClr>
                                    <p:set>
                                      <p:cBhvr>
                                        <p:cTn id="45" dur="250" autoRev="1" fill="remove"/>
                                        <p:tgtEl>
                                          <p:spTgt spid="12"/>
                                        </p:tgtEl>
                                        <p:attrNameLst>
                                          <p:attrName>fill.type</p:attrName>
                                        </p:attrNameLst>
                                      </p:cBhvr>
                                      <p:to>
                                        <p:strVal val="solid"/>
                                      </p:to>
                                    </p:set>
                                    <p:set>
                                      <p:cBhvr>
                                        <p:cTn id="46" dur="250" autoRev="1" fill="remove"/>
                                        <p:tgtEl>
                                          <p:spTgt spid="12"/>
                                        </p:tgtEl>
                                        <p:attrNameLst>
                                          <p:attrName>fill.on</p:attrName>
                                        </p:attrNameLst>
                                      </p:cBhvr>
                                      <p:to>
                                        <p:strVal val="true"/>
                                      </p:to>
                                    </p:set>
                                  </p:childTnLst>
                                  <p:subTnLst>
                                    <p:audio>
                                      <p:cMediaNode>
                                        <p:cTn display="0" masterRel="sameClick">
                                          <p:stCondLst>
                                            <p:cond evt="begin" delay="0">
                                              <p:tn val="4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2"/>
                  </p:tgtEl>
                </p:cond>
              </p:nextCondLst>
            </p:seq>
            <p:seq concurrent="1" nextAc="seek">
              <p:cTn id="47" restart="whenNotActive" fill="hold" evtFilter="cancelBubble" nodeType="interactiveSeq">
                <p:stCondLst>
                  <p:cond evt="onClick" delay="0">
                    <p:tgtEl>
                      <p:spTgt spid="13"/>
                    </p:tgtEl>
                  </p:cond>
                </p:stCondLst>
                <p:endSync evt="end" delay="0">
                  <p:rtn val="all"/>
                </p:endSync>
                <p:childTnLst>
                  <p:par>
                    <p:cTn id="48" fill="hold">
                      <p:stCondLst>
                        <p:cond delay="0"/>
                      </p:stCondLst>
                      <p:childTnLst>
                        <p:par>
                          <p:cTn id="49" fill="hold">
                            <p:stCondLst>
                              <p:cond delay="0"/>
                            </p:stCondLst>
                            <p:childTnLst>
                              <p:par>
                                <p:cTn id="5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 dur="250" autoRev="1" fill="remove"/>
                                        <p:tgtEl>
                                          <p:spTgt spid="13"/>
                                        </p:tgtEl>
                                        <p:attrNameLst>
                                          <p:attrName>style.color</p:attrName>
                                        </p:attrNameLst>
                                      </p:cBhvr>
                                      <p:to>
                                        <a:srgbClr val="FF3399"/>
                                      </p:to>
                                    </p:animClr>
                                    <p:animClr clrSpc="rgb" dir="cw">
                                      <p:cBhvr>
                                        <p:cTn id="52" dur="250" autoRev="1" fill="remove"/>
                                        <p:tgtEl>
                                          <p:spTgt spid="13"/>
                                        </p:tgtEl>
                                        <p:attrNameLst>
                                          <p:attrName>fillcolor</p:attrName>
                                        </p:attrNameLst>
                                      </p:cBhvr>
                                      <p:to>
                                        <a:srgbClr val="FF3399"/>
                                      </p:to>
                                    </p:animClr>
                                    <p:set>
                                      <p:cBhvr>
                                        <p:cTn id="53" dur="250" autoRev="1" fill="remove"/>
                                        <p:tgtEl>
                                          <p:spTgt spid="13"/>
                                        </p:tgtEl>
                                        <p:attrNameLst>
                                          <p:attrName>fill.type</p:attrName>
                                        </p:attrNameLst>
                                      </p:cBhvr>
                                      <p:to>
                                        <p:strVal val="solid"/>
                                      </p:to>
                                    </p:set>
                                    <p:set>
                                      <p:cBhvr>
                                        <p:cTn id="54" dur="250" autoRev="1" fill="remove"/>
                                        <p:tgtEl>
                                          <p:spTgt spid="13"/>
                                        </p:tgtEl>
                                        <p:attrNameLst>
                                          <p:attrName>fill.on</p:attrName>
                                        </p:attrNameLst>
                                      </p:cBhvr>
                                      <p:to>
                                        <p:strVal val="true"/>
                                      </p:to>
                                    </p:set>
                                  </p:childTnLst>
                                  <p:subTnLst>
                                    <p:audio>
                                      <p:cMediaNode>
                                        <p:cTn display="0" masterRel="sameClick">
                                          <p:stCondLst>
                                            <p:cond evt="begin" delay="0">
                                              <p:tn val="5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3"/>
                  </p:tgtEl>
                </p:cond>
              </p:nextCondLst>
            </p:seq>
            <p:seq concurrent="1" nextAc="seek">
              <p:cTn id="55" restart="whenNotActive" fill="hold" evtFilter="cancelBubble" nodeType="interactiveSeq">
                <p:stCondLst>
                  <p:cond evt="onClick" delay="0">
                    <p:tgtEl>
                      <p:spTgt spid="14"/>
                    </p:tgtEl>
                  </p:cond>
                </p:stCondLst>
                <p:endSync evt="end" delay="0">
                  <p:rtn val="all"/>
                </p:endSync>
                <p:childTnLst>
                  <p:par>
                    <p:cTn id="56" fill="hold">
                      <p:stCondLst>
                        <p:cond delay="0"/>
                      </p:stCondLst>
                      <p:childTnLst>
                        <p:par>
                          <p:cTn id="57" fill="hold">
                            <p:stCondLst>
                              <p:cond delay="0"/>
                            </p:stCondLst>
                            <p:childTnLst>
                              <p:par>
                                <p:cTn id="5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 dur="250" autoRev="1" fill="remove"/>
                                        <p:tgtEl>
                                          <p:spTgt spid="14"/>
                                        </p:tgtEl>
                                        <p:attrNameLst>
                                          <p:attrName>style.color</p:attrName>
                                        </p:attrNameLst>
                                      </p:cBhvr>
                                      <p:to>
                                        <a:srgbClr val="FF3399"/>
                                      </p:to>
                                    </p:animClr>
                                    <p:animClr clrSpc="rgb" dir="cw">
                                      <p:cBhvr>
                                        <p:cTn id="60" dur="250" autoRev="1" fill="remove"/>
                                        <p:tgtEl>
                                          <p:spTgt spid="14"/>
                                        </p:tgtEl>
                                        <p:attrNameLst>
                                          <p:attrName>fillcolor</p:attrName>
                                        </p:attrNameLst>
                                      </p:cBhvr>
                                      <p:to>
                                        <a:srgbClr val="FF3399"/>
                                      </p:to>
                                    </p:animClr>
                                    <p:set>
                                      <p:cBhvr>
                                        <p:cTn id="61" dur="250" autoRev="1" fill="remove"/>
                                        <p:tgtEl>
                                          <p:spTgt spid="14"/>
                                        </p:tgtEl>
                                        <p:attrNameLst>
                                          <p:attrName>fill.type</p:attrName>
                                        </p:attrNameLst>
                                      </p:cBhvr>
                                      <p:to>
                                        <p:strVal val="solid"/>
                                      </p:to>
                                    </p:set>
                                    <p:set>
                                      <p:cBhvr>
                                        <p:cTn id="62" dur="250" autoRev="1" fill="remove"/>
                                        <p:tgtEl>
                                          <p:spTgt spid="14"/>
                                        </p:tgtEl>
                                        <p:attrNameLst>
                                          <p:attrName>fill.on</p:attrName>
                                        </p:attrNameLst>
                                      </p:cBhvr>
                                      <p:to>
                                        <p:strVal val="true"/>
                                      </p:to>
                                    </p:set>
                                  </p:childTnLst>
                                  <p:subTnLst>
                                    <p:audio>
                                      <p:cMediaNode>
                                        <p:cTn display="0" masterRel="sameClick">
                                          <p:stCondLst>
                                            <p:cond evt="begin" delay="0">
                                              <p:tn val="5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4"/>
                  </p:tgtEl>
                </p:cond>
              </p:nextCondLst>
            </p:seq>
            <p:seq concurrent="1" nextAc="seek">
              <p:cTn id="63" restart="whenNotActive" fill="hold" evtFilter="cancelBubble" nodeType="interactiveSeq">
                <p:stCondLst>
                  <p:cond evt="onClick" delay="0">
                    <p:tgtEl>
                      <p:spTgt spid="15"/>
                    </p:tgtEl>
                  </p:cond>
                </p:stCondLst>
                <p:endSync evt="end" delay="0">
                  <p:rtn val="all"/>
                </p:endSync>
                <p:childTnLst>
                  <p:par>
                    <p:cTn id="64" fill="hold">
                      <p:stCondLst>
                        <p:cond delay="0"/>
                      </p:stCondLst>
                      <p:childTnLst>
                        <p:par>
                          <p:cTn id="65" fill="hold">
                            <p:stCondLst>
                              <p:cond delay="0"/>
                            </p:stCondLst>
                            <p:childTnLst>
                              <p:par>
                                <p:cTn id="6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7" dur="250" autoRev="1" fill="remove"/>
                                        <p:tgtEl>
                                          <p:spTgt spid="15"/>
                                        </p:tgtEl>
                                        <p:attrNameLst>
                                          <p:attrName>style.color</p:attrName>
                                        </p:attrNameLst>
                                      </p:cBhvr>
                                      <p:to>
                                        <a:srgbClr val="FF3399"/>
                                      </p:to>
                                    </p:animClr>
                                    <p:animClr clrSpc="rgb" dir="cw">
                                      <p:cBhvr>
                                        <p:cTn id="68" dur="250" autoRev="1" fill="remove"/>
                                        <p:tgtEl>
                                          <p:spTgt spid="15"/>
                                        </p:tgtEl>
                                        <p:attrNameLst>
                                          <p:attrName>fillcolor</p:attrName>
                                        </p:attrNameLst>
                                      </p:cBhvr>
                                      <p:to>
                                        <a:srgbClr val="FF3399"/>
                                      </p:to>
                                    </p:animClr>
                                    <p:set>
                                      <p:cBhvr>
                                        <p:cTn id="69" dur="250" autoRev="1" fill="remove"/>
                                        <p:tgtEl>
                                          <p:spTgt spid="15"/>
                                        </p:tgtEl>
                                        <p:attrNameLst>
                                          <p:attrName>fill.type</p:attrName>
                                        </p:attrNameLst>
                                      </p:cBhvr>
                                      <p:to>
                                        <p:strVal val="solid"/>
                                      </p:to>
                                    </p:set>
                                    <p:set>
                                      <p:cBhvr>
                                        <p:cTn id="70" dur="250" autoRev="1" fill="remove"/>
                                        <p:tgtEl>
                                          <p:spTgt spid="15"/>
                                        </p:tgtEl>
                                        <p:attrNameLst>
                                          <p:attrName>fill.on</p:attrName>
                                        </p:attrNameLst>
                                      </p:cBhvr>
                                      <p:to>
                                        <p:strVal val="true"/>
                                      </p:to>
                                    </p:set>
                                  </p:childTnLst>
                                  <p:subTnLst>
                                    <p:audio>
                                      <p:cMediaNode>
                                        <p:cTn display="0" masterRel="sameClick">
                                          <p:stCondLst>
                                            <p:cond evt="begin" delay="0">
                                              <p:tn val="6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5"/>
                  </p:tgtEl>
                </p:cond>
              </p:nextCondLst>
            </p:seq>
            <p:seq concurrent="1" nextAc="seek">
              <p:cTn id="71" restart="whenNotActive" fill="hold" evtFilter="cancelBubble" nodeType="interactiveSeq">
                <p:stCondLst>
                  <p:cond evt="onClick" delay="0">
                    <p:tgtEl>
                      <p:spTgt spid="16"/>
                    </p:tgtEl>
                  </p:cond>
                </p:stCondLst>
                <p:endSync evt="end" delay="0">
                  <p:rtn val="all"/>
                </p:endSync>
                <p:childTnLst>
                  <p:par>
                    <p:cTn id="72" fill="hold">
                      <p:stCondLst>
                        <p:cond delay="0"/>
                      </p:stCondLst>
                      <p:childTnLst>
                        <p:par>
                          <p:cTn id="73" fill="hold">
                            <p:stCondLst>
                              <p:cond delay="0"/>
                            </p:stCondLst>
                            <p:childTnLst>
                              <p:par>
                                <p:cTn id="7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5" dur="250" autoRev="1" fill="remove"/>
                                        <p:tgtEl>
                                          <p:spTgt spid="16"/>
                                        </p:tgtEl>
                                        <p:attrNameLst>
                                          <p:attrName>style.color</p:attrName>
                                        </p:attrNameLst>
                                      </p:cBhvr>
                                      <p:to>
                                        <a:srgbClr val="FF3399"/>
                                      </p:to>
                                    </p:animClr>
                                    <p:animClr clrSpc="rgb" dir="cw">
                                      <p:cBhvr>
                                        <p:cTn id="76" dur="250" autoRev="1" fill="remove"/>
                                        <p:tgtEl>
                                          <p:spTgt spid="16"/>
                                        </p:tgtEl>
                                        <p:attrNameLst>
                                          <p:attrName>fillcolor</p:attrName>
                                        </p:attrNameLst>
                                      </p:cBhvr>
                                      <p:to>
                                        <a:srgbClr val="FF3399"/>
                                      </p:to>
                                    </p:animClr>
                                    <p:set>
                                      <p:cBhvr>
                                        <p:cTn id="77" dur="250" autoRev="1" fill="remove"/>
                                        <p:tgtEl>
                                          <p:spTgt spid="16"/>
                                        </p:tgtEl>
                                        <p:attrNameLst>
                                          <p:attrName>fill.type</p:attrName>
                                        </p:attrNameLst>
                                      </p:cBhvr>
                                      <p:to>
                                        <p:strVal val="solid"/>
                                      </p:to>
                                    </p:set>
                                    <p:set>
                                      <p:cBhvr>
                                        <p:cTn id="78" dur="250" autoRev="1" fill="remove"/>
                                        <p:tgtEl>
                                          <p:spTgt spid="16"/>
                                        </p:tgtEl>
                                        <p:attrNameLst>
                                          <p:attrName>fill.on</p:attrName>
                                        </p:attrNameLst>
                                      </p:cBhvr>
                                      <p:to>
                                        <p:strVal val="true"/>
                                      </p:to>
                                    </p:set>
                                  </p:childTnLst>
                                  <p:subTnLst>
                                    <p:audio>
                                      <p:cMediaNode>
                                        <p:cTn display="0" masterRel="sameClick">
                                          <p:stCondLst>
                                            <p:cond evt="begin" delay="0">
                                              <p:tn val="7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6"/>
                  </p:tgtEl>
                </p:cond>
              </p:nextCondLst>
            </p:seq>
            <p:seq concurrent="1" nextAc="seek">
              <p:cTn id="79" restart="whenNotActive" fill="hold" evtFilter="cancelBubble" nodeType="interactiveSeq">
                <p:stCondLst>
                  <p:cond evt="onClick" delay="0">
                    <p:tgtEl>
                      <p:spTgt spid="17"/>
                    </p:tgtEl>
                  </p:cond>
                </p:stCondLst>
                <p:endSync evt="end" delay="0">
                  <p:rtn val="all"/>
                </p:endSync>
                <p:childTnLst>
                  <p:par>
                    <p:cTn id="80" fill="hold">
                      <p:stCondLst>
                        <p:cond delay="0"/>
                      </p:stCondLst>
                      <p:childTnLst>
                        <p:par>
                          <p:cTn id="81" fill="hold">
                            <p:stCondLst>
                              <p:cond delay="0"/>
                            </p:stCondLst>
                            <p:childTnLst>
                              <p:par>
                                <p:cTn id="8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83" dur="250" autoRev="1" fill="remove"/>
                                        <p:tgtEl>
                                          <p:spTgt spid="17"/>
                                        </p:tgtEl>
                                        <p:attrNameLst>
                                          <p:attrName>style.color</p:attrName>
                                        </p:attrNameLst>
                                      </p:cBhvr>
                                      <p:to>
                                        <a:srgbClr val="FF3399"/>
                                      </p:to>
                                    </p:animClr>
                                    <p:animClr clrSpc="rgb" dir="cw">
                                      <p:cBhvr>
                                        <p:cTn id="84" dur="250" autoRev="1" fill="remove"/>
                                        <p:tgtEl>
                                          <p:spTgt spid="17"/>
                                        </p:tgtEl>
                                        <p:attrNameLst>
                                          <p:attrName>fillcolor</p:attrName>
                                        </p:attrNameLst>
                                      </p:cBhvr>
                                      <p:to>
                                        <a:srgbClr val="FF3399"/>
                                      </p:to>
                                    </p:animClr>
                                    <p:set>
                                      <p:cBhvr>
                                        <p:cTn id="85" dur="250" autoRev="1" fill="remove"/>
                                        <p:tgtEl>
                                          <p:spTgt spid="17"/>
                                        </p:tgtEl>
                                        <p:attrNameLst>
                                          <p:attrName>fill.type</p:attrName>
                                        </p:attrNameLst>
                                      </p:cBhvr>
                                      <p:to>
                                        <p:strVal val="solid"/>
                                      </p:to>
                                    </p:set>
                                    <p:set>
                                      <p:cBhvr>
                                        <p:cTn id="86" dur="250" autoRev="1" fill="remove"/>
                                        <p:tgtEl>
                                          <p:spTgt spid="17"/>
                                        </p:tgtEl>
                                        <p:attrNameLst>
                                          <p:attrName>fill.on</p:attrName>
                                        </p:attrNameLst>
                                      </p:cBhvr>
                                      <p:to>
                                        <p:strVal val="true"/>
                                      </p:to>
                                    </p:set>
                                  </p:childTnLst>
                                  <p:subTnLst>
                                    <p:audio>
                                      <p:cMediaNode>
                                        <p:cTn display="0" masterRel="sameClick">
                                          <p:stCondLst>
                                            <p:cond evt="begin" delay="0">
                                              <p:tn val="8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7"/>
                  </p:tgtEl>
                </p:cond>
              </p:nextCondLst>
            </p:seq>
            <p:seq concurrent="1" nextAc="seek">
              <p:cTn id="87" restart="whenNotActive" fill="hold" evtFilter="cancelBubble" nodeType="interactiveSeq">
                <p:stCondLst>
                  <p:cond evt="onClick" delay="0">
                    <p:tgtEl>
                      <p:spTgt spid="18"/>
                    </p:tgtEl>
                  </p:cond>
                </p:stCondLst>
                <p:endSync evt="end" delay="0">
                  <p:rtn val="all"/>
                </p:endSync>
                <p:childTnLst>
                  <p:par>
                    <p:cTn id="88" fill="hold">
                      <p:stCondLst>
                        <p:cond delay="0"/>
                      </p:stCondLst>
                      <p:childTnLst>
                        <p:par>
                          <p:cTn id="89" fill="hold">
                            <p:stCondLst>
                              <p:cond delay="0"/>
                            </p:stCondLst>
                            <p:childTnLst>
                              <p:par>
                                <p:cTn id="9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1" dur="250" autoRev="1" fill="remove"/>
                                        <p:tgtEl>
                                          <p:spTgt spid="18"/>
                                        </p:tgtEl>
                                        <p:attrNameLst>
                                          <p:attrName>style.color</p:attrName>
                                        </p:attrNameLst>
                                      </p:cBhvr>
                                      <p:to>
                                        <a:srgbClr val="FF3399"/>
                                      </p:to>
                                    </p:animClr>
                                    <p:animClr clrSpc="rgb" dir="cw">
                                      <p:cBhvr>
                                        <p:cTn id="92" dur="250" autoRev="1" fill="remove"/>
                                        <p:tgtEl>
                                          <p:spTgt spid="18"/>
                                        </p:tgtEl>
                                        <p:attrNameLst>
                                          <p:attrName>fillcolor</p:attrName>
                                        </p:attrNameLst>
                                      </p:cBhvr>
                                      <p:to>
                                        <a:srgbClr val="FF3399"/>
                                      </p:to>
                                    </p:animClr>
                                    <p:set>
                                      <p:cBhvr>
                                        <p:cTn id="93" dur="250" autoRev="1" fill="remove"/>
                                        <p:tgtEl>
                                          <p:spTgt spid="18"/>
                                        </p:tgtEl>
                                        <p:attrNameLst>
                                          <p:attrName>fill.type</p:attrName>
                                        </p:attrNameLst>
                                      </p:cBhvr>
                                      <p:to>
                                        <p:strVal val="solid"/>
                                      </p:to>
                                    </p:set>
                                    <p:set>
                                      <p:cBhvr>
                                        <p:cTn id="94" dur="250" autoRev="1" fill="remove"/>
                                        <p:tgtEl>
                                          <p:spTgt spid="18"/>
                                        </p:tgtEl>
                                        <p:attrNameLst>
                                          <p:attrName>fill.on</p:attrName>
                                        </p:attrNameLst>
                                      </p:cBhvr>
                                      <p:to>
                                        <p:strVal val="true"/>
                                      </p:to>
                                    </p:set>
                                  </p:childTnLst>
                                  <p:subTnLst>
                                    <p:audio>
                                      <p:cMediaNode>
                                        <p:cTn display="0" masterRel="sameClick">
                                          <p:stCondLst>
                                            <p:cond evt="begin" delay="0">
                                              <p:tn val="9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8"/>
                  </p:tgtEl>
                </p:cond>
              </p:nextCondLst>
            </p:seq>
            <p:seq concurrent="1" nextAc="seek">
              <p:cTn id="95" restart="whenNotActive" fill="hold" evtFilter="cancelBubble" nodeType="interactiveSeq">
                <p:stCondLst>
                  <p:cond evt="onClick" delay="0">
                    <p:tgtEl>
                      <p:spTgt spid="19"/>
                    </p:tgtEl>
                  </p:cond>
                </p:stCondLst>
                <p:endSync evt="end" delay="0">
                  <p:rtn val="all"/>
                </p:endSync>
                <p:childTnLst>
                  <p:par>
                    <p:cTn id="96" fill="hold">
                      <p:stCondLst>
                        <p:cond delay="0"/>
                      </p:stCondLst>
                      <p:childTnLst>
                        <p:par>
                          <p:cTn id="97" fill="hold">
                            <p:stCondLst>
                              <p:cond delay="0"/>
                            </p:stCondLst>
                            <p:childTnLst>
                              <p:par>
                                <p:cTn id="9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9" dur="250" autoRev="1" fill="remove"/>
                                        <p:tgtEl>
                                          <p:spTgt spid="19"/>
                                        </p:tgtEl>
                                        <p:attrNameLst>
                                          <p:attrName>style.color</p:attrName>
                                        </p:attrNameLst>
                                      </p:cBhvr>
                                      <p:to>
                                        <a:srgbClr val="FF3399"/>
                                      </p:to>
                                    </p:animClr>
                                    <p:animClr clrSpc="rgb" dir="cw">
                                      <p:cBhvr>
                                        <p:cTn id="100" dur="250" autoRev="1" fill="remove"/>
                                        <p:tgtEl>
                                          <p:spTgt spid="19"/>
                                        </p:tgtEl>
                                        <p:attrNameLst>
                                          <p:attrName>fillcolor</p:attrName>
                                        </p:attrNameLst>
                                      </p:cBhvr>
                                      <p:to>
                                        <a:srgbClr val="FF3399"/>
                                      </p:to>
                                    </p:animClr>
                                    <p:set>
                                      <p:cBhvr>
                                        <p:cTn id="101" dur="250" autoRev="1" fill="remove"/>
                                        <p:tgtEl>
                                          <p:spTgt spid="19"/>
                                        </p:tgtEl>
                                        <p:attrNameLst>
                                          <p:attrName>fill.type</p:attrName>
                                        </p:attrNameLst>
                                      </p:cBhvr>
                                      <p:to>
                                        <p:strVal val="solid"/>
                                      </p:to>
                                    </p:set>
                                    <p:set>
                                      <p:cBhvr>
                                        <p:cTn id="102" dur="250" autoRev="1" fill="remove"/>
                                        <p:tgtEl>
                                          <p:spTgt spid="19"/>
                                        </p:tgtEl>
                                        <p:attrNameLst>
                                          <p:attrName>fill.on</p:attrName>
                                        </p:attrNameLst>
                                      </p:cBhvr>
                                      <p:to>
                                        <p:strVal val="true"/>
                                      </p:to>
                                    </p:set>
                                  </p:childTnLst>
                                  <p:subTnLst>
                                    <p:audio>
                                      <p:cMediaNode>
                                        <p:cTn display="0" masterRel="sameClick">
                                          <p:stCondLst>
                                            <p:cond evt="begin" delay="0">
                                              <p:tn val="9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19"/>
                  </p:tgtEl>
                </p:cond>
              </p:nextCondLst>
            </p:seq>
            <p:seq concurrent="1" nextAc="seek">
              <p:cTn id="103" restart="whenNotActive" fill="hold" evtFilter="cancelBubble" nodeType="interactiveSeq">
                <p:stCondLst>
                  <p:cond evt="onClick" delay="0">
                    <p:tgtEl>
                      <p:spTgt spid="20"/>
                    </p:tgtEl>
                  </p:cond>
                </p:stCondLst>
                <p:endSync evt="end" delay="0">
                  <p:rtn val="all"/>
                </p:endSync>
                <p:childTnLst>
                  <p:par>
                    <p:cTn id="104" fill="hold">
                      <p:stCondLst>
                        <p:cond delay="0"/>
                      </p:stCondLst>
                      <p:childTnLst>
                        <p:par>
                          <p:cTn id="105" fill="hold">
                            <p:stCondLst>
                              <p:cond delay="0"/>
                            </p:stCondLst>
                            <p:childTnLst>
                              <p:par>
                                <p:cTn id="10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07" dur="250" autoRev="1" fill="remove"/>
                                        <p:tgtEl>
                                          <p:spTgt spid="20"/>
                                        </p:tgtEl>
                                        <p:attrNameLst>
                                          <p:attrName>style.color</p:attrName>
                                        </p:attrNameLst>
                                      </p:cBhvr>
                                      <p:to>
                                        <a:srgbClr val="FF3399"/>
                                      </p:to>
                                    </p:animClr>
                                    <p:animClr clrSpc="rgb" dir="cw">
                                      <p:cBhvr>
                                        <p:cTn id="108" dur="250" autoRev="1" fill="remove"/>
                                        <p:tgtEl>
                                          <p:spTgt spid="20"/>
                                        </p:tgtEl>
                                        <p:attrNameLst>
                                          <p:attrName>fillcolor</p:attrName>
                                        </p:attrNameLst>
                                      </p:cBhvr>
                                      <p:to>
                                        <a:srgbClr val="FF3399"/>
                                      </p:to>
                                    </p:animClr>
                                    <p:set>
                                      <p:cBhvr>
                                        <p:cTn id="109" dur="250" autoRev="1" fill="remove"/>
                                        <p:tgtEl>
                                          <p:spTgt spid="20"/>
                                        </p:tgtEl>
                                        <p:attrNameLst>
                                          <p:attrName>fill.type</p:attrName>
                                        </p:attrNameLst>
                                      </p:cBhvr>
                                      <p:to>
                                        <p:strVal val="solid"/>
                                      </p:to>
                                    </p:set>
                                    <p:set>
                                      <p:cBhvr>
                                        <p:cTn id="110" dur="250" autoRev="1" fill="remove"/>
                                        <p:tgtEl>
                                          <p:spTgt spid="20"/>
                                        </p:tgtEl>
                                        <p:attrNameLst>
                                          <p:attrName>fill.on</p:attrName>
                                        </p:attrNameLst>
                                      </p:cBhvr>
                                      <p:to>
                                        <p:strVal val="true"/>
                                      </p:to>
                                    </p:set>
                                  </p:childTnLst>
                                  <p:subTnLst>
                                    <p:audio>
                                      <p:cMediaNode>
                                        <p:cTn display="0" masterRel="sameClick">
                                          <p:stCondLst>
                                            <p:cond evt="begin" delay="0">
                                              <p:tn val="10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0"/>
                  </p:tgtEl>
                </p:cond>
              </p:nextCondLst>
            </p:seq>
            <p:seq concurrent="1" nextAc="seek">
              <p:cTn id="111" restart="whenNotActive" fill="hold" evtFilter="cancelBubble" nodeType="interactiveSeq">
                <p:stCondLst>
                  <p:cond evt="onClick" delay="0">
                    <p:tgtEl>
                      <p:spTgt spid="21"/>
                    </p:tgtEl>
                  </p:cond>
                </p:stCondLst>
                <p:endSync evt="end" delay="0">
                  <p:rtn val="all"/>
                </p:endSync>
                <p:childTnLst>
                  <p:par>
                    <p:cTn id="112" fill="hold">
                      <p:stCondLst>
                        <p:cond delay="0"/>
                      </p:stCondLst>
                      <p:childTnLst>
                        <p:par>
                          <p:cTn id="113" fill="hold">
                            <p:stCondLst>
                              <p:cond delay="0"/>
                            </p:stCondLst>
                            <p:childTnLst>
                              <p:par>
                                <p:cTn id="11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5" dur="250" autoRev="1" fill="remove"/>
                                        <p:tgtEl>
                                          <p:spTgt spid="21"/>
                                        </p:tgtEl>
                                        <p:attrNameLst>
                                          <p:attrName>style.color</p:attrName>
                                        </p:attrNameLst>
                                      </p:cBhvr>
                                      <p:to>
                                        <a:srgbClr val="FF3399"/>
                                      </p:to>
                                    </p:animClr>
                                    <p:animClr clrSpc="rgb" dir="cw">
                                      <p:cBhvr>
                                        <p:cTn id="116" dur="250" autoRev="1" fill="remove"/>
                                        <p:tgtEl>
                                          <p:spTgt spid="21"/>
                                        </p:tgtEl>
                                        <p:attrNameLst>
                                          <p:attrName>fillcolor</p:attrName>
                                        </p:attrNameLst>
                                      </p:cBhvr>
                                      <p:to>
                                        <a:srgbClr val="FF3399"/>
                                      </p:to>
                                    </p:animClr>
                                    <p:set>
                                      <p:cBhvr>
                                        <p:cTn id="117" dur="250" autoRev="1" fill="remove"/>
                                        <p:tgtEl>
                                          <p:spTgt spid="21"/>
                                        </p:tgtEl>
                                        <p:attrNameLst>
                                          <p:attrName>fill.type</p:attrName>
                                        </p:attrNameLst>
                                      </p:cBhvr>
                                      <p:to>
                                        <p:strVal val="solid"/>
                                      </p:to>
                                    </p:set>
                                    <p:set>
                                      <p:cBhvr>
                                        <p:cTn id="118" dur="250" autoRev="1" fill="remove"/>
                                        <p:tgtEl>
                                          <p:spTgt spid="21"/>
                                        </p:tgtEl>
                                        <p:attrNameLst>
                                          <p:attrName>fill.on</p:attrName>
                                        </p:attrNameLst>
                                      </p:cBhvr>
                                      <p:to>
                                        <p:strVal val="true"/>
                                      </p:to>
                                    </p:set>
                                  </p:childTnLst>
                                  <p:subTnLst>
                                    <p:audio>
                                      <p:cMediaNode>
                                        <p:cTn display="0" masterRel="sameClick">
                                          <p:stCondLst>
                                            <p:cond evt="begin" delay="0">
                                              <p:tn val="11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1"/>
                  </p:tgtEl>
                </p:cond>
              </p:nextCondLst>
            </p:seq>
            <p:seq concurrent="1" nextAc="seek">
              <p:cTn id="119" restart="whenNotActive" fill="hold" evtFilter="cancelBubble" nodeType="interactiveSeq">
                <p:stCondLst>
                  <p:cond evt="onClick" delay="0">
                    <p:tgtEl>
                      <p:spTgt spid="22"/>
                    </p:tgtEl>
                  </p:cond>
                </p:stCondLst>
                <p:endSync evt="end" delay="0">
                  <p:rtn val="all"/>
                </p:endSync>
                <p:childTnLst>
                  <p:par>
                    <p:cTn id="120" fill="hold">
                      <p:stCondLst>
                        <p:cond delay="0"/>
                      </p:stCondLst>
                      <p:childTnLst>
                        <p:par>
                          <p:cTn id="121" fill="hold">
                            <p:stCondLst>
                              <p:cond delay="0"/>
                            </p:stCondLst>
                            <p:childTnLst>
                              <p:par>
                                <p:cTn id="12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23" dur="250" autoRev="1" fill="remove"/>
                                        <p:tgtEl>
                                          <p:spTgt spid="22"/>
                                        </p:tgtEl>
                                        <p:attrNameLst>
                                          <p:attrName>style.color</p:attrName>
                                        </p:attrNameLst>
                                      </p:cBhvr>
                                      <p:to>
                                        <a:srgbClr val="FF3399"/>
                                      </p:to>
                                    </p:animClr>
                                    <p:animClr clrSpc="rgb" dir="cw">
                                      <p:cBhvr>
                                        <p:cTn id="124" dur="250" autoRev="1" fill="remove"/>
                                        <p:tgtEl>
                                          <p:spTgt spid="22"/>
                                        </p:tgtEl>
                                        <p:attrNameLst>
                                          <p:attrName>fillcolor</p:attrName>
                                        </p:attrNameLst>
                                      </p:cBhvr>
                                      <p:to>
                                        <a:srgbClr val="FF3399"/>
                                      </p:to>
                                    </p:animClr>
                                    <p:set>
                                      <p:cBhvr>
                                        <p:cTn id="125" dur="250" autoRev="1" fill="remove"/>
                                        <p:tgtEl>
                                          <p:spTgt spid="22"/>
                                        </p:tgtEl>
                                        <p:attrNameLst>
                                          <p:attrName>fill.type</p:attrName>
                                        </p:attrNameLst>
                                      </p:cBhvr>
                                      <p:to>
                                        <p:strVal val="solid"/>
                                      </p:to>
                                    </p:set>
                                    <p:set>
                                      <p:cBhvr>
                                        <p:cTn id="126" dur="250" autoRev="1" fill="remove"/>
                                        <p:tgtEl>
                                          <p:spTgt spid="22"/>
                                        </p:tgtEl>
                                        <p:attrNameLst>
                                          <p:attrName>fill.on</p:attrName>
                                        </p:attrNameLst>
                                      </p:cBhvr>
                                      <p:to>
                                        <p:strVal val="true"/>
                                      </p:to>
                                    </p:set>
                                  </p:childTnLst>
                                  <p:subTnLst>
                                    <p:audio>
                                      <p:cMediaNode>
                                        <p:cTn display="0" masterRel="sameClick">
                                          <p:stCondLst>
                                            <p:cond evt="begin" delay="0">
                                              <p:tn val="12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2"/>
                  </p:tgtEl>
                </p:cond>
              </p:nextCondLst>
            </p:seq>
            <p:seq concurrent="1" nextAc="seek">
              <p:cTn id="127" restart="whenNotActive" fill="hold" evtFilter="cancelBubble" nodeType="interactiveSeq">
                <p:stCondLst>
                  <p:cond evt="onClick" delay="0">
                    <p:tgtEl>
                      <p:spTgt spid="23"/>
                    </p:tgtEl>
                  </p:cond>
                </p:stCondLst>
                <p:endSync evt="end" delay="0">
                  <p:rtn val="all"/>
                </p:endSync>
                <p:childTnLst>
                  <p:par>
                    <p:cTn id="128" fill="hold">
                      <p:stCondLst>
                        <p:cond delay="0"/>
                      </p:stCondLst>
                      <p:childTnLst>
                        <p:par>
                          <p:cTn id="129" fill="hold">
                            <p:stCondLst>
                              <p:cond delay="0"/>
                            </p:stCondLst>
                            <p:childTnLst>
                              <p:par>
                                <p:cTn id="13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1" dur="250" autoRev="1" fill="remove"/>
                                        <p:tgtEl>
                                          <p:spTgt spid="23"/>
                                        </p:tgtEl>
                                        <p:attrNameLst>
                                          <p:attrName>style.color</p:attrName>
                                        </p:attrNameLst>
                                      </p:cBhvr>
                                      <p:to>
                                        <a:srgbClr val="FF3399"/>
                                      </p:to>
                                    </p:animClr>
                                    <p:animClr clrSpc="rgb" dir="cw">
                                      <p:cBhvr>
                                        <p:cTn id="132" dur="250" autoRev="1" fill="remove"/>
                                        <p:tgtEl>
                                          <p:spTgt spid="23"/>
                                        </p:tgtEl>
                                        <p:attrNameLst>
                                          <p:attrName>fillcolor</p:attrName>
                                        </p:attrNameLst>
                                      </p:cBhvr>
                                      <p:to>
                                        <a:srgbClr val="FF3399"/>
                                      </p:to>
                                    </p:animClr>
                                    <p:set>
                                      <p:cBhvr>
                                        <p:cTn id="133" dur="250" autoRev="1" fill="remove"/>
                                        <p:tgtEl>
                                          <p:spTgt spid="23"/>
                                        </p:tgtEl>
                                        <p:attrNameLst>
                                          <p:attrName>fill.type</p:attrName>
                                        </p:attrNameLst>
                                      </p:cBhvr>
                                      <p:to>
                                        <p:strVal val="solid"/>
                                      </p:to>
                                    </p:set>
                                    <p:set>
                                      <p:cBhvr>
                                        <p:cTn id="134" dur="250" autoRev="1" fill="remove"/>
                                        <p:tgtEl>
                                          <p:spTgt spid="23"/>
                                        </p:tgtEl>
                                        <p:attrNameLst>
                                          <p:attrName>fill.on</p:attrName>
                                        </p:attrNameLst>
                                      </p:cBhvr>
                                      <p:to>
                                        <p:strVal val="true"/>
                                      </p:to>
                                    </p:set>
                                  </p:childTnLst>
                                  <p:subTnLst>
                                    <p:audio>
                                      <p:cMediaNode>
                                        <p:cTn display="0" masterRel="sameClick">
                                          <p:stCondLst>
                                            <p:cond evt="begin" delay="0">
                                              <p:tn val="13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3"/>
                  </p:tgtEl>
                </p:cond>
              </p:nextCondLst>
            </p:seq>
            <p:seq concurrent="1" nextAc="seek">
              <p:cTn id="135" restart="whenNotActive" fill="hold" evtFilter="cancelBubble" nodeType="interactiveSeq">
                <p:stCondLst>
                  <p:cond evt="onClick" delay="0">
                    <p:tgtEl>
                      <p:spTgt spid="24"/>
                    </p:tgtEl>
                  </p:cond>
                </p:stCondLst>
                <p:endSync evt="end" delay="0">
                  <p:rtn val="all"/>
                </p:endSync>
                <p:childTnLst>
                  <p:par>
                    <p:cTn id="136" fill="hold">
                      <p:stCondLst>
                        <p:cond delay="0"/>
                      </p:stCondLst>
                      <p:childTnLst>
                        <p:par>
                          <p:cTn id="137" fill="hold">
                            <p:stCondLst>
                              <p:cond delay="0"/>
                            </p:stCondLst>
                            <p:childTnLst>
                              <p:par>
                                <p:cTn id="13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9" dur="250" autoRev="1" fill="remove"/>
                                        <p:tgtEl>
                                          <p:spTgt spid="24"/>
                                        </p:tgtEl>
                                        <p:attrNameLst>
                                          <p:attrName>style.color</p:attrName>
                                        </p:attrNameLst>
                                      </p:cBhvr>
                                      <p:to>
                                        <a:srgbClr val="FF3399"/>
                                      </p:to>
                                    </p:animClr>
                                    <p:animClr clrSpc="rgb" dir="cw">
                                      <p:cBhvr>
                                        <p:cTn id="140" dur="250" autoRev="1" fill="remove"/>
                                        <p:tgtEl>
                                          <p:spTgt spid="24"/>
                                        </p:tgtEl>
                                        <p:attrNameLst>
                                          <p:attrName>fillcolor</p:attrName>
                                        </p:attrNameLst>
                                      </p:cBhvr>
                                      <p:to>
                                        <a:srgbClr val="FF3399"/>
                                      </p:to>
                                    </p:animClr>
                                    <p:set>
                                      <p:cBhvr>
                                        <p:cTn id="141" dur="250" autoRev="1" fill="remove"/>
                                        <p:tgtEl>
                                          <p:spTgt spid="24"/>
                                        </p:tgtEl>
                                        <p:attrNameLst>
                                          <p:attrName>fill.type</p:attrName>
                                        </p:attrNameLst>
                                      </p:cBhvr>
                                      <p:to>
                                        <p:strVal val="solid"/>
                                      </p:to>
                                    </p:set>
                                    <p:set>
                                      <p:cBhvr>
                                        <p:cTn id="142" dur="250" autoRev="1" fill="remove"/>
                                        <p:tgtEl>
                                          <p:spTgt spid="24"/>
                                        </p:tgtEl>
                                        <p:attrNameLst>
                                          <p:attrName>fill.on</p:attrName>
                                        </p:attrNameLst>
                                      </p:cBhvr>
                                      <p:to>
                                        <p:strVal val="true"/>
                                      </p:to>
                                    </p:set>
                                  </p:childTnLst>
                                  <p:subTnLst>
                                    <p:audio>
                                      <p:cMediaNode>
                                        <p:cTn display="0" masterRel="sameClick">
                                          <p:stCondLst>
                                            <p:cond evt="begin" delay="0">
                                              <p:tn val="13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4"/>
                  </p:tgtEl>
                </p:cond>
              </p:nextCondLst>
            </p:seq>
            <p:seq concurrent="1" nextAc="seek">
              <p:cTn id="143" restart="whenNotActive" fill="hold" evtFilter="cancelBubble" nodeType="interactiveSeq">
                <p:stCondLst>
                  <p:cond evt="onClick" delay="0">
                    <p:tgtEl>
                      <p:spTgt spid="25"/>
                    </p:tgtEl>
                  </p:cond>
                </p:stCondLst>
                <p:endSync evt="end" delay="0">
                  <p:rtn val="all"/>
                </p:endSync>
                <p:childTnLst>
                  <p:par>
                    <p:cTn id="144" fill="hold">
                      <p:stCondLst>
                        <p:cond delay="0"/>
                      </p:stCondLst>
                      <p:childTnLst>
                        <p:par>
                          <p:cTn id="145" fill="hold">
                            <p:stCondLst>
                              <p:cond delay="0"/>
                            </p:stCondLst>
                            <p:childTnLst>
                              <p:par>
                                <p:cTn id="14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7" dur="250" autoRev="1" fill="remove"/>
                                        <p:tgtEl>
                                          <p:spTgt spid="25"/>
                                        </p:tgtEl>
                                        <p:attrNameLst>
                                          <p:attrName>style.color</p:attrName>
                                        </p:attrNameLst>
                                      </p:cBhvr>
                                      <p:to>
                                        <a:srgbClr val="FF3399"/>
                                      </p:to>
                                    </p:animClr>
                                    <p:animClr clrSpc="rgb" dir="cw">
                                      <p:cBhvr>
                                        <p:cTn id="148" dur="250" autoRev="1" fill="remove"/>
                                        <p:tgtEl>
                                          <p:spTgt spid="25"/>
                                        </p:tgtEl>
                                        <p:attrNameLst>
                                          <p:attrName>fillcolor</p:attrName>
                                        </p:attrNameLst>
                                      </p:cBhvr>
                                      <p:to>
                                        <a:srgbClr val="FF3399"/>
                                      </p:to>
                                    </p:animClr>
                                    <p:set>
                                      <p:cBhvr>
                                        <p:cTn id="149" dur="250" autoRev="1" fill="remove"/>
                                        <p:tgtEl>
                                          <p:spTgt spid="25"/>
                                        </p:tgtEl>
                                        <p:attrNameLst>
                                          <p:attrName>fill.type</p:attrName>
                                        </p:attrNameLst>
                                      </p:cBhvr>
                                      <p:to>
                                        <p:strVal val="solid"/>
                                      </p:to>
                                    </p:set>
                                    <p:set>
                                      <p:cBhvr>
                                        <p:cTn id="150" dur="250" autoRev="1" fill="remove"/>
                                        <p:tgtEl>
                                          <p:spTgt spid="25"/>
                                        </p:tgtEl>
                                        <p:attrNameLst>
                                          <p:attrName>fill.on</p:attrName>
                                        </p:attrNameLst>
                                      </p:cBhvr>
                                      <p:to>
                                        <p:strVal val="true"/>
                                      </p:to>
                                    </p:set>
                                  </p:childTnLst>
                                  <p:subTnLst>
                                    <p:audio>
                                      <p:cMediaNode>
                                        <p:cTn display="0" masterRel="sameClick">
                                          <p:stCondLst>
                                            <p:cond evt="begin" delay="0">
                                              <p:tn val="14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5"/>
                  </p:tgtEl>
                </p:cond>
              </p:nextCondLst>
            </p:seq>
            <p:seq concurrent="1" nextAc="seek">
              <p:cTn id="151" restart="whenNotActive" fill="hold" evtFilter="cancelBubble" nodeType="interactiveSeq">
                <p:stCondLst>
                  <p:cond evt="onClick" delay="0">
                    <p:tgtEl>
                      <p:spTgt spid="26"/>
                    </p:tgtEl>
                  </p:cond>
                </p:stCondLst>
                <p:endSync evt="end" delay="0">
                  <p:rtn val="all"/>
                </p:endSync>
                <p:childTnLst>
                  <p:par>
                    <p:cTn id="152" fill="hold">
                      <p:stCondLst>
                        <p:cond delay="0"/>
                      </p:stCondLst>
                      <p:childTnLst>
                        <p:par>
                          <p:cTn id="153" fill="hold">
                            <p:stCondLst>
                              <p:cond delay="0"/>
                            </p:stCondLst>
                            <p:childTnLst>
                              <p:par>
                                <p:cTn id="15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5" dur="250" autoRev="1" fill="remove"/>
                                        <p:tgtEl>
                                          <p:spTgt spid="26"/>
                                        </p:tgtEl>
                                        <p:attrNameLst>
                                          <p:attrName>style.color</p:attrName>
                                        </p:attrNameLst>
                                      </p:cBhvr>
                                      <p:to>
                                        <a:srgbClr val="FF3399"/>
                                      </p:to>
                                    </p:animClr>
                                    <p:animClr clrSpc="rgb" dir="cw">
                                      <p:cBhvr>
                                        <p:cTn id="156" dur="250" autoRev="1" fill="remove"/>
                                        <p:tgtEl>
                                          <p:spTgt spid="26"/>
                                        </p:tgtEl>
                                        <p:attrNameLst>
                                          <p:attrName>fillcolor</p:attrName>
                                        </p:attrNameLst>
                                      </p:cBhvr>
                                      <p:to>
                                        <a:srgbClr val="FF3399"/>
                                      </p:to>
                                    </p:animClr>
                                    <p:set>
                                      <p:cBhvr>
                                        <p:cTn id="157" dur="250" autoRev="1" fill="remove"/>
                                        <p:tgtEl>
                                          <p:spTgt spid="26"/>
                                        </p:tgtEl>
                                        <p:attrNameLst>
                                          <p:attrName>fill.type</p:attrName>
                                        </p:attrNameLst>
                                      </p:cBhvr>
                                      <p:to>
                                        <p:strVal val="solid"/>
                                      </p:to>
                                    </p:set>
                                    <p:set>
                                      <p:cBhvr>
                                        <p:cTn id="158" dur="250" autoRev="1" fill="remove"/>
                                        <p:tgtEl>
                                          <p:spTgt spid="26"/>
                                        </p:tgtEl>
                                        <p:attrNameLst>
                                          <p:attrName>fill.on</p:attrName>
                                        </p:attrNameLst>
                                      </p:cBhvr>
                                      <p:to>
                                        <p:strVal val="true"/>
                                      </p:to>
                                    </p:set>
                                  </p:childTnLst>
                                  <p:subTnLst>
                                    <p:audio>
                                      <p:cMediaNode>
                                        <p:cTn display="0" masterRel="sameClick">
                                          <p:stCondLst>
                                            <p:cond evt="begin" delay="0">
                                              <p:tn val="15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6"/>
                  </p:tgtEl>
                </p:cond>
              </p:nextCondLst>
            </p:seq>
            <p:seq concurrent="1" nextAc="seek">
              <p:cTn id="159" restart="whenNotActive" fill="hold" evtFilter="cancelBubble" nodeType="interactiveSeq">
                <p:stCondLst>
                  <p:cond evt="onClick" delay="0">
                    <p:tgtEl>
                      <p:spTgt spid="27"/>
                    </p:tgtEl>
                  </p:cond>
                </p:stCondLst>
                <p:endSync evt="end" delay="0">
                  <p:rtn val="all"/>
                </p:endSync>
                <p:childTnLst>
                  <p:par>
                    <p:cTn id="160" fill="hold">
                      <p:stCondLst>
                        <p:cond delay="0"/>
                      </p:stCondLst>
                      <p:childTnLst>
                        <p:par>
                          <p:cTn id="161" fill="hold">
                            <p:stCondLst>
                              <p:cond delay="0"/>
                            </p:stCondLst>
                            <p:childTnLst>
                              <p:par>
                                <p:cTn id="16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63" dur="250" autoRev="1" fill="remove"/>
                                        <p:tgtEl>
                                          <p:spTgt spid="27"/>
                                        </p:tgtEl>
                                        <p:attrNameLst>
                                          <p:attrName>style.color</p:attrName>
                                        </p:attrNameLst>
                                      </p:cBhvr>
                                      <p:to>
                                        <a:srgbClr val="FF3399"/>
                                      </p:to>
                                    </p:animClr>
                                    <p:animClr clrSpc="rgb" dir="cw">
                                      <p:cBhvr>
                                        <p:cTn id="164" dur="250" autoRev="1" fill="remove"/>
                                        <p:tgtEl>
                                          <p:spTgt spid="27"/>
                                        </p:tgtEl>
                                        <p:attrNameLst>
                                          <p:attrName>fillcolor</p:attrName>
                                        </p:attrNameLst>
                                      </p:cBhvr>
                                      <p:to>
                                        <a:srgbClr val="FF3399"/>
                                      </p:to>
                                    </p:animClr>
                                    <p:set>
                                      <p:cBhvr>
                                        <p:cTn id="165" dur="250" autoRev="1" fill="remove"/>
                                        <p:tgtEl>
                                          <p:spTgt spid="27"/>
                                        </p:tgtEl>
                                        <p:attrNameLst>
                                          <p:attrName>fill.type</p:attrName>
                                        </p:attrNameLst>
                                      </p:cBhvr>
                                      <p:to>
                                        <p:strVal val="solid"/>
                                      </p:to>
                                    </p:set>
                                    <p:set>
                                      <p:cBhvr>
                                        <p:cTn id="166" dur="250" autoRev="1" fill="remove"/>
                                        <p:tgtEl>
                                          <p:spTgt spid="27"/>
                                        </p:tgtEl>
                                        <p:attrNameLst>
                                          <p:attrName>fill.on</p:attrName>
                                        </p:attrNameLst>
                                      </p:cBhvr>
                                      <p:to>
                                        <p:strVal val="true"/>
                                      </p:to>
                                    </p:set>
                                  </p:childTnLst>
                                  <p:subTnLst>
                                    <p:audio>
                                      <p:cMediaNode>
                                        <p:cTn display="0" masterRel="sameClick">
                                          <p:stCondLst>
                                            <p:cond evt="begin" delay="0">
                                              <p:tn val="16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7"/>
                  </p:tgtEl>
                </p:cond>
              </p:nextCondLst>
            </p:seq>
            <p:seq concurrent="1" nextAc="seek">
              <p:cTn id="167" restart="whenNotActive" fill="hold" evtFilter="cancelBubble" nodeType="interactiveSeq">
                <p:stCondLst>
                  <p:cond evt="onClick" delay="0">
                    <p:tgtEl>
                      <p:spTgt spid="28"/>
                    </p:tgtEl>
                  </p:cond>
                </p:stCondLst>
                <p:endSync evt="end" delay="0">
                  <p:rtn val="all"/>
                </p:endSync>
                <p:childTnLst>
                  <p:par>
                    <p:cTn id="168" fill="hold">
                      <p:stCondLst>
                        <p:cond delay="0"/>
                      </p:stCondLst>
                      <p:childTnLst>
                        <p:par>
                          <p:cTn id="169" fill="hold">
                            <p:stCondLst>
                              <p:cond delay="0"/>
                            </p:stCondLst>
                            <p:childTnLst>
                              <p:par>
                                <p:cTn id="17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1" dur="250" autoRev="1" fill="remove"/>
                                        <p:tgtEl>
                                          <p:spTgt spid="28"/>
                                        </p:tgtEl>
                                        <p:attrNameLst>
                                          <p:attrName>style.color</p:attrName>
                                        </p:attrNameLst>
                                      </p:cBhvr>
                                      <p:to>
                                        <a:srgbClr val="FF3399"/>
                                      </p:to>
                                    </p:animClr>
                                    <p:animClr clrSpc="rgb" dir="cw">
                                      <p:cBhvr>
                                        <p:cTn id="172" dur="250" autoRev="1" fill="remove"/>
                                        <p:tgtEl>
                                          <p:spTgt spid="28"/>
                                        </p:tgtEl>
                                        <p:attrNameLst>
                                          <p:attrName>fillcolor</p:attrName>
                                        </p:attrNameLst>
                                      </p:cBhvr>
                                      <p:to>
                                        <a:srgbClr val="FF3399"/>
                                      </p:to>
                                    </p:animClr>
                                    <p:set>
                                      <p:cBhvr>
                                        <p:cTn id="173" dur="250" autoRev="1" fill="remove"/>
                                        <p:tgtEl>
                                          <p:spTgt spid="28"/>
                                        </p:tgtEl>
                                        <p:attrNameLst>
                                          <p:attrName>fill.type</p:attrName>
                                        </p:attrNameLst>
                                      </p:cBhvr>
                                      <p:to>
                                        <p:strVal val="solid"/>
                                      </p:to>
                                    </p:set>
                                    <p:set>
                                      <p:cBhvr>
                                        <p:cTn id="174" dur="250" autoRev="1" fill="remove"/>
                                        <p:tgtEl>
                                          <p:spTgt spid="28"/>
                                        </p:tgtEl>
                                        <p:attrNameLst>
                                          <p:attrName>fill.on</p:attrName>
                                        </p:attrNameLst>
                                      </p:cBhvr>
                                      <p:to>
                                        <p:strVal val="true"/>
                                      </p:to>
                                    </p:set>
                                  </p:childTnLst>
                                  <p:subTnLst>
                                    <p:audio>
                                      <p:cMediaNode>
                                        <p:cTn display="0" masterRel="sameClick">
                                          <p:stCondLst>
                                            <p:cond evt="begin" delay="0">
                                              <p:tn val="17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8"/>
                  </p:tgtEl>
                </p:cond>
              </p:nextCondLst>
            </p:seq>
            <p:seq concurrent="1" nextAc="seek">
              <p:cTn id="175" restart="whenNotActive" fill="hold" evtFilter="cancelBubble" nodeType="interactiveSeq">
                <p:stCondLst>
                  <p:cond evt="onClick" delay="0">
                    <p:tgtEl>
                      <p:spTgt spid="29"/>
                    </p:tgtEl>
                  </p:cond>
                </p:stCondLst>
                <p:endSync evt="end" delay="0">
                  <p:rtn val="all"/>
                </p:endSync>
                <p:childTnLst>
                  <p:par>
                    <p:cTn id="176" fill="hold">
                      <p:stCondLst>
                        <p:cond delay="0"/>
                      </p:stCondLst>
                      <p:childTnLst>
                        <p:par>
                          <p:cTn id="177" fill="hold">
                            <p:stCondLst>
                              <p:cond delay="0"/>
                            </p:stCondLst>
                            <p:childTnLst>
                              <p:par>
                                <p:cTn id="17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9" dur="250" autoRev="1" fill="remove"/>
                                        <p:tgtEl>
                                          <p:spTgt spid="29"/>
                                        </p:tgtEl>
                                        <p:attrNameLst>
                                          <p:attrName>style.color</p:attrName>
                                        </p:attrNameLst>
                                      </p:cBhvr>
                                      <p:to>
                                        <a:srgbClr val="FF3399"/>
                                      </p:to>
                                    </p:animClr>
                                    <p:animClr clrSpc="rgb" dir="cw">
                                      <p:cBhvr>
                                        <p:cTn id="180" dur="250" autoRev="1" fill="remove"/>
                                        <p:tgtEl>
                                          <p:spTgt spid="29"/>
                                        </p:tgtEl>
                                        <p:attrNameLst>
                                          <p:attrName>fillcolor</p:attrName>
                                        </p:attrNameLst>
                                      </p:cBhvr>
                                      <p:to>
                                        <a:srgbClr val="FF3399"/>
                                      </p:to>
                                    </p:animClr>
                                    <p:set>
                                      <p:cBhvr>
                                        <p:cTn id="181" dur="250" autoRev="1" fill="remove"/>
                                        <p:tgtEl>
                                          <p:spTgt spid="29"/>
                                        </p:tgtEl>
                                        <p:attrNameLst>
                                          <p:attrName>fill.type</p:attrName>
                                        </p:attrNameLst>
                                      </p:cBhvr>
                                      <p:to>
                                        <p:strVal val="solid"/>
                                      </p:to>
                                    </p:set>
                                    <p:set>
                                      <p:cBhvr>
                                        <p:cTn id="182" dur="250" autoRev="1" fill="remove"/>
                                        <p:tgtEl>
                                          <p:spTgt spid="29"/>
                                        </p:tgtEl>
                                        <p:attrNameLst>
                                          <p:attrName>fill.on</p:attrName>
                                        </p:attrNameLst>
                                      </p:cBhvr>
                                      <p:to>
                                        <p:strVal val="true"/>
                                      </p:to>
                                    </p:set>
                                  </p:childTnLst>
                                  <p:subTnLst>
                                    <p:audio>
                                      <p:cMediaNode>
                                        <p:cTn display="0" masterRel="sameClick">
                                          <p:stCondLst>
                                            <p:cond evt="begin" delay="0">
                                              <p:tn val="17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29"/>
                  </p:tgtEl>
                </p:cond>
              </p:nextCondLst>
            </p:seq>
            <p:seq concurrent="1" nextAc="seek">
              <p:cTn id="183" restart="whenNotActive" fill="hold" evtFilter="cancelBubble" nodeType="interactiveSeq">
                <p:stCondLst>
                  <p:cond evt="onClick" delay="0">
                    <p:tgtEl>
                      <p:spTgt spid="30"/>
                    </p:tgtEl>
                  </p:cond>
                </p:stCondLst>
                <p:endSync evt="end" delay="0">
                  <p:rtn val="all"/>
                </p:endSync>
                <p:childTnLst>
                  <p:par>
                    <p:cTn id="184" fill="hold">
                      <p:stCondLst>
                        <p:cond delay="0"/>
                      </p:stCondLst>
                      <p:childTnLst>
                        <p:par>
                          <p:cTn id="185" fill="hold">
                            <p:stCondLst>
                              <p:cond delay="0"/>
                            </p:stCondLst>
                            <p:childTnLst>
                              <p:par>
                                <p:cTn id="18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87" dur="250" autoRev="1" fill="remove"/>
                                        <p:tgtEl>
                                          <p:spTgt spid="30"/>
                                        </p:tgtEl>
                                        <p:attrNameLst>
                                          <p:attrName>style.color</p:attrName>
                                        </p:attrNameLst>
                                      </p:cBhvr>
                                      <p:to>
                                        <a:srgbClr val="FF3399"/>
                                      </p:to>
                                    </p:animClr>
                                    <p:animClr clrSpc="rgb" dir="cw">
                                      <p:cBhvr>
                                        <p:cTn id="188" dur="250" autoRev="1" fill="remove"/>
                                        <p:tgtEl>
                                          <p:spTgt spid="30"/>
                                        </p:tgtEl>
                                        <p:attrNameLst>
                                          <p:attrName>fillcolor</p:attrName>
                                        </p:attrNameLst>
                                      </p:cBhvr>
                                      <p:to>
                                        <a:srgbClr val="FF3399"/>
                                      </p:to>
                                    </p:animClr>
                                    <p:set>
                                      <p:cBhvr>
                                        <p:cTn id="189" dur="250" autoRev="1" fill="remove"/>
                                        <p:tgtEl>
                                          <p:spTgt spid="30"/>
                                        </p:tgtEl>
                                        <p:attrNameLst>
                                          <p:attrName>fill.type</p:attrName>
                                        </p:attrNameLst>
                                      </p:cBhvr>
                                      <p:to>
                                        <p:strVal val="solid"/>
                                      </p:to>
                                    </p:set>
                                    <p:set>
                                      <p:cBhvr>
                                        <p:cTn id="190" dur="250" autoRev="1" fill="remove"/>
                                        <p:tgtEl>
                                          <p:spTgt spid="30"/>
                                        </p:tgtEl>
                                        <p:attrNameLst>
                                          <p:attrName>fill.on</p:attrName>
                                        </p:attrNameLst>
                                      </p:cBhvr>
                                      <p:to>
                                        <p:strVal val="true"/>
                                      </p:to>
                                    </p:set>
                                  </p:childTnLst>
                                  <p:subTnLst>
                                    <p:audio>
                                      <p:cMediaNode>
                                        <p:cTn display="0" masterRel="sameClick">
                                          <p:stCondLst>
                                            <p:cond evt="begin" delay="0">
                                              <p:tn val="18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0"/>
                  </p:tgtEl>
                </p:cond>
              </p:nextCondLst>
            </p:seq>
            <p:seq concurrent="1" nextAc="seek">
              <p:cTn id="191" restart="whenNotActive" fill="hold" evtFilter="cancelBubble" nodeType="interactiveSeq">
                <p:stCondLst>
                  <p:cond evt="onClick" delay="0">
                    <p:tgtEl>
                      <p:spTgt spid="31"/>
                    </p:tgtEl>
                  </p:cond>
                </p:stCondLst>
                <p:endSync evt="end" delay="0">
                  <p:rtn val="all"/>
                </p:endSync>
                <p:childTnLst>
                  <p:par>
                    <p:cTn id="192" fill="hold">
                      <p:stCondLst>
                        <p:cond delay="0"/>
                      </p:stCondLst>
                      <p:childTnLst>
                        <p:par>
                          <p:cTn id="193" fill="hold">
                            <p:stCondLst>
                              <p:cond delay="0"/>
                            </p:stCondLst>
                            <p:childTnLst>
                              <p:par>
                                <p:cTn id="19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5" dur="250" autoRev="1" fill="remove"/>
                                        <p:tgtEl>
                                          <p:spTgt spid="31"/>
                                        </p:tgtEl>
                                        <p:attrNameLst>
                                          <p:attrName>style.color</p:attrName>
                                        </p:attrNameLst>
                                      </p:cBhvr>
                                      <p:to>
                                        <a:srgbClr val="FF3399"/>
                                      </p:to>
                                    </p:animClr>
                                    <p:animClr clrSpc="rgb" dir="cw">
                                      <p:cBhvr>
                                        <p:cTn id="196" dur="250" autoRev="1" fill="remove"/>
                                        <p:tgtEl>
                                          <p:spTgt spid="31"/>
                                        </p:tgtEl>
                                        <p:attrNameLst>
                                          <p:attrName>fillcolor</p:attrName>
                                        </p:attrNameLst>
                                      </p:cBhvr>
                                      <p:to>
                                        <a:srgbClr val="FF3399"/>
                                      </p:to>
                                    </p:animClr>
                                    <p:set>
                                      <p:cBhvr>
                                        <p:cTn id="197" dur="250" autoRev="1" fill="remove"/>
                                        <p:tgtEl>
                                          <p:spTgt spid="31"/>
                                        </p:tgtEl>
                                        <p:attrNameLst>
                                          <p:attrName>fill.type</p:attrName>
                                        </p:attrNameLst>
                                      </p:cBhvr>
                                      <p:to>
                                        <p:strVal val="solid"/>
                                      </p:to>
                                    </p:set>
                                    <p:set>
                                      <p:cBhvr>
                                        <p:cTn id="198" dur="250" autoRev="1" fill="remove"/>
                                        <p:tgtEl>
                                          <p:spTgt spid="31"/>
                                        </p:tgtEl>
                                        <p:attrNameLst>
                                          <p:attrName>fill.on</p:attrName>
                                        </p:attrNameLst>
                                      </p:cBhvr>
                                      <p:to>
                                        <p:strVal val="true"/>
                                      </p:to>
                                    </p:set>
                                  </p:childTnLst>
                                  <p:subTnLst>
                                    <p:audio>
                                      <p:cMediaNode>
                                        <p:cTn display="0" masterRel="sameClick">
                                          <p:stCondLst>
                                            <p:cond evt="begin" delay="0">
                                              <p:tn val="19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1"/>
                  </p:tgtEl>
                </p:cond>
              </p:nextCondLst>
            </p:seq>
            <p:seq concurrent="1" nextAc="seek">
              <p:cTn id="199" restart="whenNotActive" fill="hold" evtFilter="cancelBubble" nodeType="interactiveSeq">
                <p:stCondLst>
                  <p:cond evt="onClick" delay="0">
                    <p:tgtEl>
                      <p:spTgt spid="32"/>
                    </p:tgtEl>
                  </p:cond>
                </p:stCondLst>
                <p:endSync evt="end" delay="0">
                  <p:rtn val="all"/>
                </p:endSync>
                <p:childTnLst>
                  <p:par>
                    <p:cTn id="200" fill="hold">
                      <p:stCondLst>
                        <p:cond delay="0"/>
                      </p:stCondLst>
                      <p:childTnLst>
                        <p:par>
                          <p:cTn id="201" fill="hold">
                            <p:stCondLst>
                              <p:cond delay="0"/>
                            </p:stCondLst>
                            <p:childTnLst>
                              <p:par>
                                <p:cTn id="20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03" dur="250" autoRev="1" fill="remove"/>
                                        <p:tgtEl>
                                          <p:spTgt spid="32"/>
                                        </p:tgtEl>
                                        <p:attrNameLst>
                                          <p:attrName>style.color</p:attrName>
                                        </p:attrNameLst>
                                      </p:cBhvr>
                                      <p:to>
                                        <a:srgbClr val="FF3399"/>
                                      </p:to>
                                    </p:animClr>
                                    <p:animClr clrSpc="rgb" dir="cw">
                                      <p:cBhvr>
                                        <p:cTn id="204" dur="250" autoRev="1" fill="remove"/>
                                        <p:tgtEl>
                                          <p:spTgt spid="32"/>
                                        </p:tgtEl>
                                        <p:attrNameLst>
                                          <p:attrName>fillcolor</p:attrName>
                                        </p:attrNameLst>
                                      </p:cBhvr>
                                      <p:to>
                                        <a:srgbClr val="FF3399"/>
                                      </p:to>
                                    </p:animClr>
                                    <p:set>
                                      <p:cBhvr>
                                        <p:cTn id="205" dur="250" autoRev="1" fill="remove"/>
                                        <p:tgtEl>
                                          <p:spTgt spid="32"/>
                                        </p:tgtEl>
                                        <p:attrNameLst>
                                          <p:attrName>fill.type</p:attrName>
                                        </p:attrNameLst>
                                      </p:cBhvr>
                                      <p:to>
                                        <p:strVal val="solid"/>
                                      </p:to>
                                    </p:set>
                                    <p:set>
                                      <p:cBhvr>
                                        <p:cTn id="206" dur="250" autoRev="1" fill="remove"/>
                                        <p:tgtEl>
                                          <p:spTgt spid="32"/>
                                        </p:tgtEl>
                                        <p:attrNameLst>
                                          <p:attrName>fill.on</p:attrName>
                                        </p:attrNameLst>
                                      </p:cBhvr>
                                      <p:to>
                                        <p:strVal val="true"/>
                                      </p:to>
                                    </p:set>
                                  </p:childTnLst>
                                  <p:subTnLst>
                                    <p:audio>
                                      <p:cMediaNode>
                                        <p:cTn display="0" masterRel="sameClick">
                                          <p:stCondLst>
                                            <p:cond evt="begin" delay="0">
                                              <p:tn val="20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2"/>
                  </p:tgtEl>
                </p:cond>
              </p:nextCondLst>
            </p:seq>
            <p:seq concurrent="1" nextAc="seek">
              <p:cTn id="207" restart="whenNotActive" fill="hold" evtFilter="cancelBubble" nodeType="interactiveSeq">
                <p:stCondLst>
                  <p:cond evt="onClick" delay="0">
                    <p:tgtEl>
                      <p:spTgt spid="33"/>
                    </p:tgtEl>
                  </p:cond>
                </p:stCondLst>
                <p:endSync evt="end" delay="0">
                  <p:rtn val="all"/>
                </p:endSync>
                <p:childTnLst>
                  <p:par>
                    <p:cTn id="208" fill="hold">
                      <p:stCondLst>
                        <p:cond delay="0"/>
                      </p:stCondLst>
                      <p:childTnLst>
                        <p:par>
                          <p:cTn id="209" fill="hold">
                            <p:stCondLst>
                              <p:cond delay="0"/>
                            </p:stCondLst>
                            <p:childTnLst>
                              <p:par>
                                <p:cTn id="21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1" dur="250" autoRev="1" fill="remove"/>
                                        <p:tgtEl>
                                          <p:spTgt spid="33"/>
                                        </p:tgtEl>
                                        <p:attrNameLst>
                                          <p:attrName>style.color</p:attrName>
                                        </p:attrNameLst>
                                      </p:cBhvr>
                                      <p:to>
                                        <a:srgbClr val="FF3399"/>
                                      </p:to>
                                    </p:animClr>
                                    <p:animClr clrSpc="rgb" dir="cw">
                                      <p:cBhvr>
                                        <p:cTn id="212" dur="250" autoRev="1" fill="remove"/>
                                        <p:tgtEl>
                                          <p:spTgt spid="33"/>
                                        </p:tgtEl>
                                        <p:attrNameLst>
                                          <p:attrName>fillcolor</p:attrName>
                                        </p:attrNameLst>
                                      </p:cBhvr>
                                      <p:to>
                                        <a:srgbClr val="FF3399"/>
                                      </p:to>
                                    </p:animClr>
                                    <p:set>
                                      <p:cBhvr>
                                        <p:cTn id="213" dur="250" autoRev="1" fill="remove"/>
                                        <p:tgtEl>
                                          <p:spTgt spid="33"/>
                                        </p:tgtEl>
                                        <p:attrNameLst>
                                          <p:attrName>fill.type</p:attrName>
                                        </p:attrNameLst>
                                      </p:cBhvr>
                                      <p:to>
                                        <p:strVal val="solid"/>
                                      </p:to>
                                    </p:set>
                                    <p:set>
                                      <p:cBhvr>
                                        <p:cTn id="214" dur="250" autoRev="1" fill="remove"/>
                                        <p:tgtEl>
                                          <p:spTgt spid="33"/>
                                        </p:tgtEl>
                                        <p:attrNameLst>
                                          <p:attrName>fill.on</p:attrName>
                                        </p:attrNameLst>
                                      </p:cBhvr>
                                      <p:to>
                                        <p:strVal val="true"/>
                                      </p:to>
                                    </p:set>
                                  </p:childTnLst>
                                  <p:subTnLst>
                                    <p:audio>
                                      <p:cMediaNode>
                                        <p:cTn display="0" masterRel="sameClick">
                                          <p:stCondLst>
                                            <p:cond evt="begin" delay="0">
                                              <p:tn val="21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3"/>
                  </p:tgtEl>
                </p:cond>
              </p:nextCondLst>
            </p:seq>
            <p:seq concurrent="1" nextAc="seek">
              <p:cTn id="215" restart="whenNotActive" fill="hold" evtFilter="cancelBubble" nodeType="interactiveSeq">
                <p:stCondLst>
                  <p:cond evt="onClick" delay="0">
                    <p:tgtEl>
                      <p:spTgt spid="34"/>
                    </p:tgtEl>
                  </p:cond>
                </p:stCondLst>
                <p:endSync evt="end" delay="0">
                  <p:rtn val="all"/>
                </p:endSync>
                <p:childTnLst>
                  <p:par>
                    <p:cTn id="216" fill="hold">
                      <p:stCondLst>
                        <p:cond delay="0"/>
                      </p:stCondLst>
                      <p:childTnLst>
                        <p:par>
                          <p:cTn id="217" fill="hold">
                            <p:stCondLst>
                              <p:cond delay="0"/>
                            </p:stCondLst>
                            <p:childTnLst>
                              <p:par>
                                <p:cTn id="21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9" dur="250" autoRev="1" fill="remove"/>
                                        <p:tgtEl>
                                          <p:spTgt spid="34"/>
                                        </p:tgtEl>
                                        <p:attrNameLst>
                                          <p:attrName>style.color</p:attrName>
                                        </p:attrNameLst>
                                      </p:cBhvr>
                                      <p:to>
                                        <a:srgbClr val="FF3399"/>
                                      </p:to>
                                    </p:animClr>
                                    <p:animClr clrSpc="rgb" dir="cw">
                                      <p:cBhvr>
                                        <p:cTn id="220" dur="250" autoRev="1" fill="remove"/>
                                        <p:tgtEl>
                                          <p:spTgt spid="34"/>
                                        </p:tgtEl>
                                        <p:attrNameLst>
                                          <p:attrName>fillcolor</p:attrName>
                                        </p:attrNameLst>
                                      </p:cBhvr>
                                      <p:to>
                                        <a:srgbClr val="FF3399"/>
                                      </p:to>
                                    </p:animClr>
                                    <p:set>
                                      <p:cBhvr>
                                        <p:cTn id="221" dur="250" autoRev="1" fill="remove"/>
                                        <p:tgtEl>
                                          <p:spTgt spid="34"/>
                                        </p:tgtEl>
                                        <p:attrNameLst>
                                          <p:attrName>fill.type</p:attrName>
                                        </p:attrNameLst>
                                      </p:cBhvr>
                                      <p:to>
                                        <p:strVal val="solid"/>
                                      </p:to>
                                    </p:set>
                                    <p:set>
                                      <p:cBhvr>
                                        <p:cTn id="222" dur="250" autoRev="1" fill="remove"/>
                                        <p:tgtEl>
                                          <p:spTgt spid="34"/>
                                        </p:tgtEl>
                                        <p:attrNameLst>
                                          <p:attrName>fill.on</p:attrName>
                                        </p:attrNameLst>
                                      </p:cBhvr>
                                      <p:to>
                                        <p:strVal val="true"/>
                                      </p:to>
                                    </p:set>
                                  </p:childTnLst>
                                  <p:subTnLst>
                                    <p:audio>
                                      <p:cMediaNode>
                                        <p:cTn display="0" masterRel="sameClick">
                                          <p:stCondLst>
                                            <p:cond evt="begin" delay="0">
                                              <p:tn val="21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4"/>
                  </p:tgtEl>
                </p:cond>
              </p:nextCondLst>
            </p:seq>
            <p:seq concurrent="1" nextAc="seek">
              <p:cTn id="223" restart="whenNotActive" fill="hold" evtFilter="cancelBubble" nodeType="interactiveSeq">
                <p:stCondLst>
                  <p:cond evt="onClick" delay="0">
                    <p:tgtEl>
                      <p:spTgt spid="35"/>
                    </p:tgtEl>
                  </p:cond>
                </p:stCondLst>
                <p:endSync evt="end" delay="0">
                  <p:rtn val="all"/>
                </p:endSync>
                <p:childTnLst>
                  <p:par>
                    <p:cTn id="224" fill="hold">
                      <p:stCondLst>
                        <p:cond delay="0"/>
                      </p:stCondLst>
                      <p:childTnLst>
                        <p:par>
                          <p:cTn id="225" fill="hold">
                            <p:stCondLst>
                              <p:cond delay="0"/>
                            </p:stCondLst>
                            <p:childTnLst>
                              <p:par>
                                <p:cTn id="22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7" dur="250" autoRev="1" fill="remove"/>
                                        <p:tgtEl>
                                          <p:spTgt spid="35"/>
                                        </p:tgtEl>
                                        <p:attrNameLst>
                                          <p:attrName>style.color</p:attrName>
                                        </p:attrNameLst>
                                      </p:cBhvr>
                                      <p:to>
                                        <a:srgbClr val="FF3399"/>
                                      </p:to>
                                    </p:animClr>
                                    <p:animClr clrSpc="rgb" dir="cw">
                                      <p:cBhvr>
                                        <p:cTn id="228" dur="250" autoRev="1" fill="remove"/>
                                        <p:tgtEl>
                                          <p:spTgt spid="35"/>
                                        </p:tgtEl>
                                        <p:attrNameLst>
                                          <p:attrName>fillcolor</p:attrName>
                                        </p:attrNameLst>
                                      </p:cBhvr>
                                      <p:to>
                                        <a:srgbClr val="FF3399"/>
                                      </p:to>
                                    </p:animClr>
                                    <p:set>
                                      <p:cBhvr>
                                        <p:cTn id="229" dur="250" autoRev="1" fill="remove"/>
                                        <p:tgtEl>
                                          <p:spTgt spid="35"/>
                                        </p:tgtEl>
                                        <p:attrNameLst>
                                          <p:attrName>fill.type</p:attrName>
                                        </p:attrNameLst>
                                      </p:cBhvr>
                                      <p:to>
                                        <p:strVal val="solid"/>
                                      </p:to>
                                    </p:set>
                                    <p:set>
                                      <p:cBhvr>
                                        <p:cTn id="230" dur="250" autoRev="1" fill="remove"/>
                                        <p:tgtEl>
                                          <p:spTgt spid="35"/>
                                        </p:tgtEl>
                                        <p:attrNameLst>
                                          <p:attrName>fill.on</p:attrName>
                                        </p:attrNameLst>
                                      </p:cBhvr>
                                      <p:to>
                                        <p:strVal val="true"/>
                                      </p:to>
                                    </p:set>
                                  </p:childTnLst>
                                  <p:subTnLst>
                                    <p:audio>
                                      <p:cMediaNode>
                                        <p:cTn display="0" masterRel="sameClick">
                                          <p:stCondLst>
                                            <p:cond evt="begin" delay="0">
                                              <p:tn val="22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5"/>
                  </p:tgtEl>
                </p:cond>
              </p:nextCondLst>
            </p:seq>
            <p:seq concurrent="1" nextAc="seek">
              <p:cTn id="231" restart="whenNotActive" fill="hold" evtFilter="cancelBubble" nodeType="interactiveSeq">
                <p:stCondLst>
                  <p:cond evt="onClick" delay="0">
                    <p:tgtEl>
                      <p:spTgt spid="36"/>
                    </p:tgtEl>
                  </p:cond>
                </p:stCondLst>
                <p:endSync evt="end" delay="0">
                  <p:rtn val="all"/>
                </p:endSync>
                <p:childTnLst>
                  <p:par>
                    <p:cTn id="232" fill="hold">
                      <p:stCondLst>
                        <p:cond delay="0"/>
                      </p:stCondLst>
                      <p:childTnLst>
                        <p:par>
                          <p:cTn id="233" fill="hold">
                            <p:stCondLst>
                              <p:cond delay="0"/>
                            </p:stCondLst>
                            <p:childTnLst>
                              <p:par>
                                <p:cTn id="23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5" dur="250" autoRev="1" fill="remove"/>
                                        <p:tgtEl>
                                          <p:spTgt spid="36"/>
                                        </p:tgtEl>
                                        <p:attrNameLst>
                                          <p:attrName>style.color</p:attrName>
                                        </p:attrNameLst>
                                      </p:cBhvr>
                                      <p:to>
                                        <a:srgbClr val="FF3399"/>
                                      </p:to>
                                    </p:animClr>
                                    <p:animClr clrSpc="rgb" dir="cw">
                                      <p:cBhvr>
                                        <p:cTn id="236" dur="250" autoRev="1" fill="remove"/>
                                        <p:tgtEl>
                                          <p:spTgt spid="36"/>
                                        </p:tgtEl>
                                        <p:attrNameLst>
                                          <p:attrName>fillcolor</p:attrName>
                                        </p:attrNameLst>
                                      </p:cBhvr>
                                      <p:to>
                                        <a:srgbClr val="FF3399"/>
                                      </p:to>
                                    </p:animClr>
                                    <p:set>
                                      <p:cBhvr>
                                        <p:cTn id="237" dur="250" autoRev="1" fill="remove"/>
                                        <p:tgtEl>
                                          <p:spTgt spid="36"/>
                                        </p:tgtEl>
                                        <p:attrNameLst>
                                          <p:attrName>fill.type</p:attrName>
                                        </p:attrNameLst>
                                      </p:cBhvr>
                                      <p:to>
                                        <p:strVal val="solid"/>
                                      </p:to>
                                    </p:set>
                                    <p:set>
                                      <p:cBhvr>
                                        <p:cTn id="238" dur="250" autoRev="1" fill="remove"/>
                                        <p:tgtEl>
                                          <p:spTgt spid="36"/>
                                        </p:tgtEl>
                                        <p:attrNameLst>
                                          <p:attrName>fill.on</p:attrName>
                                        </p:attrNameLst>
                                      </p:cBhvr>
                                      <p:to>
                                        <p:strVal val="true"/>
                                      </p:to>
                                    </p:set>
                                  </p:childTnLst>
                                  <p:subTnLst>
                                    <p:audio>
                                      <p:cMediaNode>
                                        <p:cTn display="0" masterRel="sameClick">
                                          <p:stCondLst>
                                            <p:cond evt="begin" delay="0">
                                              <p:tn val="23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6"/>
                  </p:tgtEl>
                </p:cond>
              </p:nextCondLst>
            </p:seq>
            <p:seq concurrent="1" nextAc="seek">
              <p:cTn id="239" restart="whenNotActive" fill="hold" evtFilter="cancelBubble" nodeType="interactiveSeq">
                <p:stCondLst>
                  <p:cond evt="onClick" delay="0">
                    <p:tgtEl>
                      <p:spTgt spid="37"/>
                    </p:tgtEl>
                  </p:cond>
                </p:stCondLst>
                <p:endSync evt="end" delay="0">
                  <p:rtn val="all"/>
                </p:endSync>
                <p:childTnLst>
                  <p:par>
                    <p:cTn id="240" fill="hold">
                      <p:stCondLst>
                        <p:cond delay="0"/>
                      </p:stCondLst>
                      <p:childTnLst>
                        <p:par>
                          <p:cTn id="241" fill="hold">
                            <p:stCondLst>
                              <p:cond delay="0"/>
                            </p:stCondLst>
                            <p:childTnLst>
                              <p:par>
                                <p:cTn id="24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43" dur="250" autoRev="1" fill="remove"/>
                                        <p:tgtEl>
                                          <p:spTgt spid="37"/>
                                        </p:tgtEl>
                                        <p:attrNameLst>
                                          <p:attrName>style.color</p:attrName>
                                        </p:attrNameLst>
                                      </p:cBhvr>
                                      <p:to>
                                        <a:srgbClr val="FF3399"/>
                                      </p:to>
                                    </p:animClr>
                                    <p:animClr clrSpc="rgb" dir="cw">
                                      <p:cBhvr>
                                        <p:cTn id="244" dur="250" autoRev="1" fill="remove"/>
                                        <p:tgtEl>
                                          <p:spTgt spid="37"/>
                                        </p:tgtEl>
                                        <p:attrNameLst>
                                          <p:attrName>fillcolor</p:attrName>
                                        </p:attrNameLst>
                                      </p:cBhvr>
                                      <p:to>
                                        <a:srgbClr val="FF3399"/>
                                      </p:to>
                                    </p:animClr>
                                    <p:set>
                                      <p:cBhvr>
                                        <p:cTn id="245" dur="250" autoRev="1" fill="remove"/>
                                        <p:tgtEl>
                                          <p:spTgt spid="37"/>
                                        </p:tgtEl>
                                        <p:attrNameLst>
                                          <p:attrName>fill.type</p:attrName>
                                        </p:attrNameLst>
                                      </p:cBhvr>
                                      <p:to>
                                        <p:strVal val="solid"/>
                                      </p:to>
                                    </p:set>
                                    <p:set>
                                      <p:cBhvr>
                                        <p:cTn id="246" dur="250" autoRev="1" fill="remove"/>
                                        <p:tgtEl>
                                          <p:spTgt spid="37"/>
                                        </p:tgtEl>
                                        <p:attrNameLst>
                                          <p:attrName>fill.on</p:attrName>
                                        </p:attrNameLst>
                                      </p:cBhvr>
                                      <p:to>
                                        <p:strVal val="true"/>
                                      </p:to>
                                    </p:set>
                                  </p:childTnLst>
                                  <p:subTnLst>
                                    <p:audio>
                                      <p:cMediaNode>
                                        <p:cTn display="0" masterRel="sameClick">
                                          <p:stCondLst>
                                            <p:cond evt="begin" delay="0">
                                              <p:tn val="24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7"/>
                  </p:tgtEl>
                </p:cond>
              </p:nextCondLst>
            </p:seq>
            <p:seq concurrent="1" nextAc="seek">
              <p:cTn id="247" restart="whenNotActive" fill="hold" evtFilter="cancelBubble" nodeType="interactiveSeq">
                <p:stCondLst>
                  <p:cond evt="onClick" delay="0">
                    <p:tgtEl>
                      <p:spTgt spid="38"/>
                    </p:tgtEl>
                  </p:cond>
                </p:stCondLst>
                <p:endSync evt="end" delay="0">
                  <p:rtn val="all"/>
                </p:endSync>
                <p:childTnLst>
                  <p:par>
                    <p:cTn id="248" fill="hold">
                      <p:stCondLst>
                        <p:cond delay="0"/>
                      </p:stCondLst>
                      <p:childTnLst>
                        <p:par>
                          <p:cTn id="249" fill="hold">
                            <p:stCondLst>
                              <p:cond delay="0"/>
                            </p:stCondLst>
                            <p:childTnLst>
                              <p:par>
                                <p:cTn id="25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1" dur="250" autoRev="1" fill="remove"/>
                                        <p:tgtEl>
                                          <p:spTgt spid="38"/>
                                        </p:tgtEl>
                                        <p:attrNameLst>
                                          <p:attrName>style.color</p:attrName>
                                        </p:attrNameLst>
                                      </p:cBhvr>
                                      <p:to>
                                        <a:srgbClr val="FF3399"/>
                                      </p:to>
                                    </p:animClr>
                                    <p:animClr clrSpc="rgb" dir="cw">
                                      <p:cBhvr>
                                        <p:cTn id="252" dur="250" autoRev="1" fill="remove"/>
                                        <p:tgtEl>
                                          <p:spTgt spid="38"/>
                                        </p:tgtEl>
                                        <p:attrNameLst>
                                          <p:attrName>fillcolor</p:attrName>
                                        </p:attrNameLst>
                                      </p:cBhvr>
                                      <p:to>
                                        <a:srgbClr val="FF3399"/>
                                      </p:to>
                                    </p:animClr>
                                    <p:set>
                                      <p:cBhvr>
                                        <p:cTn id="253" dur="250" autoRev="1" fill="remove"/>
                                        <p:tgtEl>
                                          <p:spTgt spid="38"/>
                                        </p:tgtEl>
                                        <p:attrNameLst>
                                          <p:attrName>fill.type</p:attrName>
                                        </p:attrNameLst>
                                      </p:cBhvr>
                                      <p:to>
                                        <p:strVal val="solid"/>
                                      </p:to>
                                    </p:set>
                                    <p:set>
                                      <p:cBhvr>
                                        <p:cTn id="254" dur="250" autoRev="1" fill="remove"/>
                                        <p:tgtEl>
                                          <p:spTgt spid="38"/>
                                        </p:tgtEl>
                                        <p:attrNameLst>
                                          <p:attrName>fill.on</p:attrName>
                                        </p:attrNameLst>
                                      </p:cBhvr>
                                      <p:to>
                                        <p:strVal val="true"/>
                                      </p:to>
                                    </p:set>
                                  </p:childTnLst>
                                  <p:subTnLst>
                                    <p:audio>
                                      <p:cMediaNode>
                                        <p:cTn display="0" masterRel="sameClick">
                                          <p:stCondLst>
                                            <p:cond evt="begin" delay="0">
                                              <p:tn val="25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8"/>
                  </p:tgtEl>
                </p:cond>
              </p:nextCondLst>
            </p:seq>
            <p:seq concurrent="1" nextAc="seek">
              <p:cTn id="255" restart="whenNotActive" fill="hold" evtFilter="cancelBubble" nodeType="interactiveSeq">
                <p:stCondLst>
                  <p:cond evt="onClick" delay="0">
                    <p:tgtEl>
                      <p:spTgt spid="39"/>
                    </p:tgtEl>
                  </p:cond>
                </p:stCondLst>
                <p:endSync evt="end" delay="0">
                  <p:rtn val="all"/>
                </p:endSync>
                <p:childTnLst>
                  <p:par>
                    <p:cTn id="256" fill="hold">
                      <p:stCondLst>
                        <p:cond delay="0"/>
                      </p:stCondLst>
                      <p:childTnLst>
                        <p:par>
                          <p:cTn id="257" fill="hold">
                            <p:stCondLst>
                              <p:cond delay="0"/>
                            </p:stCondLst>
                            <p:childTnLst>
                              <p:par>
                                <p:cTn id="25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9" dur="250" autoRev="1" fill="remove"/>
                                        <p:tgtEl>
                                          <p:spTgt spid="39"/>
                                        </p:tgtEl>
                                        <p:attrNameLst>
                                          <p:attrName>style.color</p:attrName>
                                        </p:attrNameLst>
                                      </p:cBhvr>
                                      <p:to>
                                        <a:srgbClr val="FF3399"/>
                                      </p:to>
                                    </p:animClr>
                                    <p:animClr clrSpc="rgb" dir="cw">
                                      <p:cBhvr>
                                        <p:cTn id="260" dur="250" autoRev="1" fill="remove"/>
                                        <p:tgtEl>
                                          <p:spTgt spid="39"/>
                                        </p:tgtEl>
                                        <p:attrNameLst>
                                          <p:attrName>fillcolor</p:attrName>
                                        </p:attrNameLst>
                                      </p:cBhvr>
                                      <p:to>
                                        <a:srgbClr val="FF3399"/>
                                      </p:to>
                                    </p:animClr>
                                    <p:set>
                                      <p:cBhvr>
                                        <p:cTn id="261" dur="250" autoRev="1" fill="remove"/>
                                        <p:tgtEl>
                                          <p:spTgt spid="39"/>
                                        </p:tgtEl>
                                        <p:attrNameLst>
                                          <p:attrName>fill.type</p:attrName>
                                        </p:attrNameLst>
                                      </p:cBhvr>
                                      <p:to>
                                        <p:strVal val="solid"/>
                                      </p:to>
                                    </p:set>
                                    <p:set>
                                      <p:cBhvr>
                                        <p:cTn id="262" dur="250" autoRev="1" fill="remove"/>
                                        <p:tgtEl>
                                          <p:spTgt spid="39"/>
                                        </p:tgtEl>
                                        <p:attrNameLst>
                                          <p:attrName>fill.on</p:attrName>
                                        </p:attrNameLst>
                                      </p:cBhvr>
                                      <p:to>
                                        <p:strVal val="true"/>
                                      </p:to>
                                    </p:set>
                                  </p:childTnLst>
                                  <p:subTnLst>
                                    <p:audio>
                                      <p:cMediaNode>
                                        <p:cTn display="0" masterRel="sameClick">
                                          <p:stCondLst>
                                            <p:cond evt="begin" delay="0">
                                              <p:tn val="25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39"/>
                  </p:tgtEl>
                </p:cond>
              </p:nextCondLst>
            </p:seq>
            <p:seq concurrent="1" nextAc="seek">
              <p:cTn id="263" restart="whenNotActive" fill="hold" evtFilter="cancelBubble" nodeType="interactiveSeq">
                <p:stCondLst>
                  <p:cond evt="onClick" delay="0">
                    <p:tgtEl>
                      <p:spTgt spid="40"/>
                    </p:tgtEl>
                  </p:cond>
                </p:stCondLst>
                <p:endSync evt="end" delay="0">
                  <p:rtn val="all"/>
                </p:endSync>
                <p:childTnLst>
                  <p:par>
                    <p:cTn id="264" fill="hold">
                      <p:stCondLst>
                        <p:cond delay="0"/>
                      </p:stCondLst>
                      <p:childTnLst>
                        <p:par>
                          <p:cTn id="265" fill="hold">
                            <p:stCondLst>
                              <p:cond delay="0"/>
                            </p:stCondLst>
                            <p:childTnLst>
                              <p:par>
                                <p:cTn id="26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67" dur="250" autoRev="1" fill="remove"/>
                                        <p:tgtEl>
                                          <p:spTgt spid="40"/>
                                        </p:tgtEl>
                                        <p:attrNameLst>
                                          <p:attrName>style.color</p:attrName>
                                        </p:attrNameLst>
                                      </p:cBhvr>
                                      <p:to>
                                        <a:srgbClr val="FF3399"/>
                                      </p:to>
                                    </p:animClr>
                                    <p:animClr clrSpc="rgb" dir="cw">
                                      <p:cBhvr>
                                        <p:cTn id="268" dur="250" autoRev="1" fill="remove"/>
                                        <p:tgtEl>
                                          <p:spTgt spid="40"/>
                                        </p:tgtEl>
                                        <p:attrNameLst>
                                          <p:attrName>fillcolor</p:attrName>
                                        </p:attrNameLst>
                                      </p:cBhvr>
                                      <p:to>
                                        <a:srgbClr val="FF3399"/>
                                      </p:to>
                                    </p:animClr>
                                    <p:set>
                                      <p:cBhvr>
                                        <p:cTn id="269" dur="250" autoRev="1" fill="remove"/>
                                        <p:tgtEl>
                                          <p:spTgt spid="40"/>
                                        </p:tgtEl>
                                        <p:attrNameLst>
                                          <p:attrName>fill.type</p:attrName>
                                        </p:attrNameLst>
                                      </p:cBhvr>
                                      <p:to>
                                        <p:strVal val="solid"/>
                                      </p:to>
                                    </p:set>
                                    <p:set>
                                      <p:cBhvr>
                                        <p:cTn id="270" dur="250" autoRev="1" fill="remove"/>
                                        <p:tgtEl>
                                          <p:spTgt spid="40"/>
                                        </p:tgtEl>
                                        <p:attrNameLst>
                                          <p:attrName>fill.on</p:attrName>
                                        </p:attrNameLst>
                                      </p:cBhvr>
                                      <p:to>
                                        <p:strVal val="true"/>
                                      </p:to>
                                    </p:set>
                                  </p:childTnLst>
                                  <p:subTnLst>
                                    <p:audio>
                                      <p:cMediaNode>
                                        <p:cTn display="0" masterRel="sameClick">
                                          <p:stCondLst>
                                            <p:cond evt="begin" delay="0">
                                              <p:tn val="26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0"/>
                  </p:tgtEl>
                </p:cond>
              </p:nextCondLst>
            </p:seq>
            <p:seq concurrent="1" nextAc="seek">
              <p:cTn id="271" restart="whenNotActive" fill="hold" evtFilter="cancelBubble" nodeType="interactiveSeq">
                <p:stCondLst>
                  <p:cond evt="onClick" delay="0">
                    <p:tgtEl>
                      <p:spTgt spid="41"/>
                    </p:tgtEl>
                  </p:cond>
                </p:stCondLst>
                <p:endSync evt="end" delay="0">
                  <p:rtn val="all"/>
                </p:endSync>
                <p:childTnLst>
                  <p:par>
                    <p:cTn id="272" fill="hold">
                      <p:stCondLst>
                        <p:cond delay="0"/>
                      </p:stCondLst>
                      <p:childTnLst>
                        <p:par>
                          <p:cTn id="273" fill="hold">
                            <p:stCondLst>
                              <p:cond delay="0"/>
                            </p:stCondLst>
                            <p:childTnLst>
                              <p:par>
                                <p:cTn id="27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5" dur="250" autoRev="1" fill="remove"/>
                                        <p:tgtEl>
                                          <p:spTgt spid="41"/>
                                        </p:tgtEl>
                                        <p:attrNameLst>
                                          <p:attrName>style.color</p:attrName>
                                        </p:attrNameLst>
                                      </p:cBhvr>
                                      <p:to>
                                        <a:srgbClr val="FF3399"/>
                                      </p:to>
                                    </p:animClr>
                                    <p:animClr clrSpc="rgb" dir="cw">
                                      <p:cBhvr>
                                        <p:cTn id="276" dur="250" autoRev="1" fill="remove"/>
                                        <p:tgtEl>
                                          <p:spTgt spid="41"/>
                                        </p:tgtEl>
                                        <p:attrNameLst>
                                          <p:attrName>fillcolor</p:attrName>
                                        </p:attrNameLst>
                                      </p:cBhvr>
                                      <p:to>
                                        <a:srgbClr val="FF3399"/>
                                      </p:to>
                                    </p:animClr>
                                    <p:set>
                                      <p:cBhvr>
                                        <p:cTn id="277" dur="250" autoRev="1" fill="remove"/>
                                        <p:tgtEl>
                                          <p:spTgt spid="41"/>
                                        </p:tgtEl>
                                        <p:attrNameLst>
                                          <p:attrName>fill.type</p:attrName>
                                        </p:attrNameLst>
                                      </p:cBhvr>
                                      <p:to>
                                        <p:strVal val="solid"/>
                                      </p:to>
                                    </p:set>
                                    <p:set>
                                      <p:cBhvr>
                                        <p:cTn id="278" dur="250" autoRev="1" fill="remove"/>
                                        <p:tgtEl>
                                          <p:spTgt spid="41"/>
                                        </p:tgtEl>
                                        <p:attrNameLst>
                                          <p:attrName>fill.on</p:attrName>
                                        </p:attrNameLst>
                                      </p:cBhvr>
                                      <p:to>
                                        <p:strVal val="true"/>
                                      </p:to>
                                    </p:set>
                                  </p:childTnLst>
                                  <p:subTnLst>
                                    <p:audio>
                                      <p:cMediaNode>
                                        <p:cTn display="0" masterRel="sameClick">
                                          <p:stCondLst>
                                            <p:cond evt="begin" delay="0">
                                              <p:tn val="27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1"/>
                  </p:tgtEl>
                </p:cond>
              </p:nextCondLst>
            </p:seq>
            <p:seq concurrent="1" nextAc="seek">
              <p:cTn id="279" restart="whenNotActive" fill="hold" evtFilter="cancelBubble" nodeType="interactiveSeq">
                <p:stCondLst>
                  <p:cond evt="onClick" delay="0">
                    <p:tgtEl>
                      <p:spTgt spid="42"/>
                    </p:tgtEl>
                  </p:cond>
                </p:stCondLst>
                <p:endSync evt="end" delay="0">
                  <p:rtn val="all"/>
                </p:endSync>
                <p:childTnLst>
                  <p:par>
                    <p:cTn id="280" fill="hold">
                      <p:stCondLst>
                        <p:cond delay="0"/>
                      </p:stCondLst>
                      <p:childTnLst>
                        <p:par>
                          <p:cTn id="281" fill="hold">
                            <p:stCondLst>
                              <p:cond delay="0"/>
                            </p:stCondLst>
                            <p:childTnLst>
                              <p:par>
                                <p:cTn id="28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83" dur="250" autoRev="1" fill="remove"/>
                                        <p:tgtEl>
                                          <p:spTgt spid="42"/>
                                        </p:tgtEl>
                                        <p:attrNameLst>
                                          <p:attrName>style.color</p:attrName>
                                        </p:attrNameLst>
                                      </p:cBhvr>
                                      <p:to>
                                        <a:srgbClr val="FF3399"/>
                                      </p:to>
                                    </p:animClr>
                                    <p:animClr clrSpc="rgb" dir="cw">
                                      <p:cBhvr>
                                        <p:cTn id="284" dur="250" autoRev="1" fill="remove"/>
                                        <p:tgtEl>
                                          <p:spTgt spid="42"/>
                                        </p:tgtEl>
                                        <p:attrNameLst>
                                          <p:attrName>fillcolor</p:attrName>
                                        </p:attrNameLst>
                                      </p:cBhvr>
                                      <p:to>
                                        <a:srgbClr val="FF3399"/>
                                      </p:to>
                                    </p:animClr>
                                    <p:set>
                                      <p:cBhvr>
                                        <p:cTn id="285" dur="250" autoRev="1" fill="remove"/>
                                        <p:tgtEl>
                                          <p:spTgt spid="42"/>
                                        </p:tgtEl>
                                        <p:attrNameLst>
                                          <p:attrName>fill.type</p:attrName>
                                        </p:attrNameLst>
                                      </p:cBhvr>
                                      <p:to>
                                        <p:strVal val="solid"/>
                                      </p:to>
                                    </p:set>
                                    <p:set>
                                      <p:cBhvr>
                                        <p:cTn id="286" dur="250" autoRev="1" fill="remove"/>
                                        <p:tgtEl>
                                          <p:spTgt spid="42"/>
                                        </p:tgtEl>
                                        <p:attrNameLst>
                                          <p:attrName>fill.on</p:attrName>
                                        </p:attrNameLst>
                                      </p:cBhvr>
                                      <p:to>
                                        <p:strVal val="true"/>
                                      </p:to>
                                    </p:set>
                                  </p:childTnLst>
                                  <p:subTnLst>
                                    <p:audio>
                                      <p:cMediaNode>
                                        <p:cTn display="0" masterRel="sameClick">
                                          <p:stCondLst>
                                            <p:cond evt="begin" delay="0">
                                              <p:tn val="28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2"/>
                  </p:tgtEl>
                </p:cond>
              </p:nextCondLst>
            </p:seq>
            <p:seq concurrent="1" nextAc="seek">
              <p:cTn id="287" restart="whenNotActive" fill="hold" evtFilter="cancelBubble" nodeType="interactiveSeq">
                <p:stCondLst>
                  <p:cond evt="onClick" delay="0">
                    <p:tgtEl>
                      <p:spTgt spid="43"/>
                    </p:tgtEl>
                  </p:cond>
                </p:stCondLst>
                <p:endSync evt="end" delay="0">
                  <p:rtn val="all"/>
                </p:endSync>
                <p:childTnLst>
                  <p:par>
                    <p:cTn id="288" fill="hold">
                      <p:stCondLst>
                        <p:cond delay="0"/>
                      </p:stCondLst>
                      <p:childTnLst>
                        <p:par>
                          <p:cTn id="289" fill="hold">
                            <p:stCondLst>
                              <p:cond delay="0"/>
                            </p:stCondLst>
                            <p:childTnLst>
                              <p:par>
                                <p:cTn id="29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1" dur="250" autoRev="1" fill="remove"/>
                                        <p:tgtEl>
                                          <p:spTgt spid="43"/>
                                        </p:tgtEl>
                                        <p:attrNameLst>
                                          <p:attrName>style.color</p:attrName>
                                        </p:attrNameLst>
                                      </p:cBhvr>
                                      <p:to>
                                        <a:srgbClr val="FF3399"/>
                                      </p:to>
                                    </p:animClr>
                                    <p:animClr clrSpc="rgb" dir="cw">
                                      <p:cBhvr>
                                        <p:cTn id="292" dur="250" autoRev="1" fill="remove"/>
                                        <p:tgtEl>
                                          <p:spTgt spid="43"/>
                                        </p:tgtEl>
                                        <p:attrNameLst>
                                          <p:attrName>fillcolor</p:attrName>
                                        </p:attrNameLst>
                                      </p:cBhvr>
                                      <p:to>
                                        <a:srgbClr val="FF3399"/>
                                      </p:to>
                                    </p:animClr>
                                    <p:set>
                                      <p:cBhvr>
                                        <p:cTn id="293" dur="250" autoRev="1" fill="remove"/>
                                        <p:tgtEl>
                                          <p:spTgt spid="43"/>
                                        </p:tgtEl>
                                        <p:attrNameLst>
                                          <p:attrName>fill.type</p:attrName>
                                        </p:attrNameLst>
                                      </p:cBhvr>
                                      <p:to>
                                        <p:strVal val="solid"/>
                                      </p:to>
                                    </p:set>
                                    <p:set>
                                      <p:cBhvr>
                                        <p:cTn id="294" dur="250" autoRev="1" fill="remove"/>
                                        <p:tgtEl>
                                          <p:spTgt spid="43"/>
                                        </p:tgtEl>
                                        <p:attrNameLst>
                                          <p:attrName>fill.on</p:attrName>
                                        </p:attrNameLst>
                                      </p:cBhvr>
                                      <p:to>
                                        <p:strVal val="true"/>
                                      </p:to>
                                    </p:set>
                                  </p:childTnLst>
                                  <p:subTnLst>
                                    <p:audio>
                                      <p:cMediaNode>
                                        <p:cTn display="0" masterRel="sameClick">
                                          <p:stCondLst>
                                            <p:cond evt="begin" delay="0">
                                              <p:tn val="29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3"/>
                  </p:tgtEl>
                </p:cond>
              </p:nextCondLst>
            </p:seq>
            <p:seq concurrent="1" nextAc="seek">
              <p:cTn id="295" restart="whenNotActive" fill="hold" evtFilter="cancelBubble" nodeType="interactiveSeq">
                <p:stCondLst>
                  <p:cond evt="onClick" delay="0">
                    <p:tgtEl>
                      <p:spTgt spid="44"/>
                    </p:tgtEl>
                  </p:cond>
                </p:stCondLst>
                <p:endSync evt="end" delay="0">
                  <p:rtn val="all"/>
                </p:endSync>
                <p:childTnLst>
                  <p:par>
                    <p:cTn id="296" fill="hold">
                      <p:stCondLst>
                        <p:cond delay="0"/>
                      </p:stCondLst>
                      <p:childTnLst>
                        <p:par>
                          <p:cTn id="297" fill="hold">
                            <p:stCondLst>
                              <p:cond delay="0"/>
                            </p:stCondLst>
                            <p:childTnLst>
                              <p:par>
                                <p:cTn id="29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9" dur="250" autoRev="1" fill="remove"/>
                                        <p:tgtEl>
                                          <p:spTgt spid="44"/>
                                        </p:tgtEl>
                                        <p:attrNameLst>
                                          <p:attrName>style.color</p:attrName>
                                        </p:attrNameLst>
                                      </p:cBhvr>
                                      <p:to>
                                        <a:srgbClr val="FF3399"/>
                                      </p:to>
                                    </p:animClr>
                                    <p:animClr clrSpc="rgb" dir="cw">
                                      <p:cBhvr>
                                        <p:cTn id="300" dur="250" autoRev="1" fill="remove"/>
                                        <p:tgtEl>
                                          <p:spTgt spid="44"/>
                                        </p:tgtEl>
                                        <p:attrNameLst>
                                          <p:attrName>fillcolor</p:attrName>
                                        </p:attrNameLst>
                                      </p:cBhvr>
                                      <p:to>
                                        <a:srgbClr val="FF3399"/>
                                      </p:to>
                                    </p:animClr>
                                    <p:set>
                                      <p:cBhvr>
                                        <p:cTn id="301" dur="250" autoRev="1" fill="remove"/>
                                        <p:tgtEl>
                                          <p:spTgt spid="44"/>
                                        </p:tgtEl>
                                        <p:attrNameLst>
                                          <p:attrName>fill.type</p:attrName>
                                        </p:attrNameLst>
                                      </p:cBhvr>
                                      <p:to>
                                        <p:strVal val="solid"/>
                                      </p:to>
                                    </p:set>
                                    <p:set>
                                      <p:cBhvr>
                                        <p:cTn id="302" dur="250" autoRev="1" fill="remove"/>
                                        <p:tgtEl>
                                          <p:spTgt spid="44"/>
                                        </p:tgtEl>
                                        <p:attrNameLst>
                                          <p:attrName>fill.on</p:attrName>
                                        </p:attrNameLst>
                                      </p:cBhvr>
                                      <p:to>
                                        <p:strVal val="true"/>
                                      </p:to>
                                    </p:set>
                                  </p:childTnLst>
                                  <p:subTnLst>
                                    <p:audio>
                                      <p:cMediaNode>
                                        <p:cTn display="0" masterRel="sameClick">
                                          <p:stCondLst>
                                            <p:cond evt="begin" delay="0">
                                              <p:tn val="29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4"/>
                  </p:tgtEl>
                </p:cond>
              </p:nextCondLst>
            </p:seq>
            <p:seq concurrent="1" nextAc="seek">
              <p:cTn id="303" restart="whenNotActive" fill="hold" evtFilter="cancelBubble" nodeType="interactiveSeq">
                <p:stCondLst>
                  <p:cond evt="onClick" delay="0">
                    <p:tgtEl>
                      <p:spTgt spid="45"/>
                    </p:tgtEl>
                  </p:cond>
                </p:stCondLst>
                <p:endSync evt="end" delay="0">
                  <p:rtn val="all"/>
                </p:endSync>
                <p:childTnLst>
                  <p:par>
                    <p:cTn id="304" fill="hold">
                      <p:stCondLst>
                        <p:cond delay="0"/>
                      </p:stCondLst>
                      <p:childTnLst>
                        <p:par>
                          <p:cTn id="305" fill="hold">
                            <p:stCondLst>
                              <p:cond delay="0"/>
                            </p:stCondLst>
                            <p:childTnLst>
                              <p:par>
                                <p:cTn id="30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7" dur="250" autoRev="1" fill="remove"/>
                                        <p:tgtEl>
                                          <p:spTgt spid="45"/>
                                        </p:tgtEl>
                                        <p:attrNameLst>
                                          <p:attrName>style.color</p:attrName>
                                        </p:attrNameLst>
                                      </p:cBhvr>
                                      <p:to>
                                        <a:srgbClr val="FF3399"/>
                                      </p:to>
                                    </p:animClr>
                                    <p:animClr clrSpc="rgb" dir="cw">
                                      <p:cBhvr>
                                        <p:cTn id="308" dur="250" autoRev="1" fill="remove"/>
                                        <p:tgtEl>
                                          <p:spTgt spid="45"/>
                                        </p:tgtEl>
                                        <p:attrNameLst>
                                          <p:attrName>fillcolor</p:attrName>
                                        </p:attrNameLst>
                                      </p:cBhvr>
                                      <p:to>
                                        <a:srgbClr val="FF3399"/>
                                      </p:to>
                                    </p:animClr>
                                    <p:set>
                                      <p:cBhvr>
                                        <p:cTn id="309" dur="250" autoRev="1" fill="remove"/>
                                        <p:tgtEl>
                                          <p:spTgt spid="45"/>
                                        </p:tgtEl>
                                        <p:attrNameLst>
                                          <p:attrName>fill.type</p:attrName>
                                        </p:attrNameLst>
                                      </p:cBhvr>
                                      <p:to>
                                        <p:strVal val="solid"/>
                                      </p:to>
                                    </p:set>
                                    <p:set>
                                      <p:cBhvr>
                                        <p:cTn id="310" dur="250" autoRev="1" fill="remove"/>
                                        <p:tgtEl>
                                          <p:spTgt spid="45"/>
                                        </p:tgtEl>
                                        <p:attrNameLst>
                                          <p:attrName>fill.on</p:attrName>
                                        </p:attrNameLst>
                                      </p:cBhvr>
                                      <p:to>
                                        <p:strVal val="true"/>
                                      </p:to>
                                    </p:set>
                                  </p:childTnLst>
                                  <p:subTnLst>
                                    <p:audio>
                                      <p:cMediaNode>
                                        <p:cTn display="0" masterRel="sameClick">
                                          <p:stCondLst>
                                            <p:cond evt="begin" delay="0">
                                              <p:tn val="30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5"/>
                  </p:tgtEl>
                </p:cond>
              </p:nextCondLst>
            </p:seq>
            <p:seq concurrent="1" nextAc="seek">
              <p:cTn id="311" restart="whenNotActive" fill="hold" evtFilter="cancelBubble" nodeType="interactiveSeq">
                <p:stCondLst>
                  <p:cond evt="onClick" delay="0">
                    <p:tgtEl>
                      <p:spTgt spid="46"/>
                    </p:tgtEl>
                  </p:cond>
                </p:stCondLst>
                <p:endSync evt="end" delay="0">
                  <p:rtn val="all"/>
                </p:endSync>
                <p:childTnLst>
                  <p:par>
                    <p:cTn id="312" fill="hold">
                      <p:stCondLst>
                        <p:cond delay="0"/>
                      </p:stCondLst>
                      <p:childTnLst>
                        <p:par>
                          <p:cTn id="313" fill="hold">
                            <p:stCondLst>
                              <p:cond delay="0"/>
                            </p:stCondLst>
                            <p:childTnLst>
                              <p:par>
                                <p:cTn id="31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5" dur="250" autoRev="1" fill="remove"/>
                                        <p:tgtEl>
                                          <p:spTgt spid="46"/>
                                        </p:tgtEl>
                                        <p:attrNameLst>
                                          <p:attrName>style.color</p:attrName>
                                        </p:attrNameLst>
                                      </p:cBhvr>
                                      <p:to>
                                        <a:srgbClr val="FF3399"/>
                                      </p:to>
                                    </p:animClr>
                                    <p:animClr clrSpc="rgb" dir="cw">
                                      <p:cBhvr>
                                        <p:cTn id="316" dur="250" autoRev="1" fill="remove"/>
                                        <p:tgtEl>
                                          <p:spTgt spid="46"/>
                                        </p:tgtEl>
                                        <p:attrNameLst>
                                          <p:attrName>fillcolor</p:attrName>
                                        </p:attrNameLst>
                                      </p:cBhvr>
                                      <p:to>
                                        <a:srgbClr val="FF3399"/>
                                      </p:to>
                                    </p:animClr>
                                    <p:set>
                                      <p:cBhvr>
                                        <p:cTn id="317" dur="250" autoRev="1" fill="remove"/>
                                        <p:tgtEl>
                                          <p:spTgt spid="46"/>
                                        </p:tgtEl>
                                        <p:attrNameLst>
                                          <p:attrName>fill.type</p:attrName>
                                        </p:attrNameLst>
                                      </p:cBhvr>
                                      <p:to>
                                        <p:strVal val="solid"/>
                                      </p:to>
                                    </p:set>
                                    <p:set>
                                      <p:cBhvr>
                                        <p:cTn id="318" dur="250" autoRev="1" fill="remove"/>
                                        <p:tgtEl>
                                          <p:spTgt spid="46"/>
                                        </p:tgtEl>
                                        <p:attrNameLst>
                                          <p:attrName>fill.on</p:attrName>
                                        </p:attrNameLst>
                                      </p:cBhvr>
                                      <p:to>
                                        <p:strVal val="true"/>
                                      </p:to>
                                    </p:set>
                                  </p:childTnLst>
                                  <p:subTnLst>
                                    <p:audio>
                                      <p:cMediaNode>
                                        <p:cTn display="0" masterRel="sameClick">
                                          <p:stCondLst>
                                            <p:cond evt="begin" delay="0">
                                              <p:tn val="31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6"/>
                  </p:tgtEl>
                </p:cond>
              </p:nextCondLst>
            </p:seq>
            <p:seq concurrent="1" nextAc="seek">
              <p:cTn id="319" restart="whenNotActive" fill="hold" evtFilter="cancelBubble" nodeType="interactiveSeq">
                <p:stCondLst>
                  <p:cond evt="onClick" delay="0">
                    <p:tgtEl>
                      <p:spTgt spid="47"/>
                    </p:tgtEl>
                  </p:cond>
                </p:stCondLst>
                <p:endSync evt="end" delay="0">
                  <p:rtn val="all"/>
                </p:endSync>
                <p:childTnLst>
                  <p:par>
                    <p:cTn id="320" fill="hold">
                      <p:stCondLst>
                        <p:cond delay="0"/>
                      </p:stCondLst>
                      <p:childTnLst>
                        <p:par>
                          <p:cTn id="321" fill="hold">
                            <p:stCondLst>
                              <p:cond delay="0"/>
                            </p:stCondLst>
                            <p:childTnLst>
                              <p:par>
                                <p:cTn id="32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23" dur="250" autoRev="1" fill="remove"/>
                                        <p:tgtEl>
                                          <p:spTgt spid="47"/>
                                        </p:tgtEl>
                                        <p:attrNameLst>
                                          <p:attrName>style.color</p:attrName>
                                        </p:attrNameLst>
                                      </p:cBhvr>
                                      <p:to>
                                        <a:srgbClr val="FF3399"/>
                                      </p:to>
                                    </p:animClr>
                                    <p:animClr clrSpc="rgb" dir="cw">
                                      <p:cBhvr>
                                        <p:cTn id="324" dur="250" autoRev="1" fill="remove"/>
                                        <p:tgtEl>
                                          <p:spTgt spid="47"/>
                                        </p:tgtEl>
                                        <p:attrNameLst>
                                          <p:attrName>fillcolor</p:attrName>
                                        </p:attrNameLst>
                                      </p:cBhvr>
                                      <p:to>
                                        <a:srgbClr val="FF3399"/>
                                      </p:to>
                                    </p:animClr>
                                    <p:set>
                                      <p:cBhvr>
                                        <p:cTn id="325" dur="250" autoRev="1" fill="remove"/>
                                        <p:tgtEl>
                                          <p:spTgt spid="47"/>
                                        </p:tgtEl>
                                        <p:attrNameLst>
                                          <p:attrName>fill.type</p:attrName>
                                        </p:attrNameLst>
                                      </p:cBhvr>
                                      <p:to>
                                        <p:strVal val="solid"/>
                                      </p:to>
                                    </p:set>
                                    <p:set>
                                      <p:cBhvr>
                                        <p:cTn id="326" dur="250" autoRev="1" fill="remove"/>
                                        <p:tgtEl>
                                          <p:spTgt spid="47"/>
                                        </p:tgtEl>
                                        <p:attrNameLst>
                                          <p:attrName>fill.on</p:attrName>
                                        </p:attrNameLst>
                                      </p:cBhvr>
                                      <p:to>
                                        <p:strVal val="true"/>
                                      </p:to>
                                    </p:set>
                                  </p:childTnLst>
                                  <p:subTnLst>
                                    <p:audio>
                                      <p:cMediaNode>
                                        <p:cTn display="0" masterRel="sameClick">
                                          <p:stCondLst>
                                            <p:cond evt="begin" delay="0">
                                              <p:tn val="32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7"/>
                  </p:tgtEl>
                </p:cond>
              </p:nextCondLst>
            </p:seq>
            <p:seq concurrent="1" nextAc="seek">
              <p:cTn id="327" restart="whenNotActive" fill="hold" evtFilter="cancelBubble" nodeType="interactiveSeq">
                <p:stCondLst>
                  <p:cond evt="onClick" delay="0">
                    <p:tgtEl>
                      <p:spTgt spid="48"/>
                    </p:tgtEl>
                  </p:cond>
                </p:stCondLst>
                <p:endSync evt="end" delay="0">
                  <p:rtn val="all"/>
                </p:endSync>
                <p:childTnLst>
                  <p:par>
                    <p:cTn id="328" fill="hold">
                      <p:stCondLst>
                        <p:cond delay="0"/>
                      </p:stCondLst>
                      <p:childTnLst>
                        <p:par>
                          <p:cTn id="329" fill="hold">
                            <p:stCondLst>
                              <p:cond delay="0"/>
                            </p:stCondLst>
                            <p:childTnLst>
                              <p:par>
                                <p:cTn id="33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1" dur="250" autoRev="1" fill="remove"/>
                                        <p:tgtEl>
                                          <p:spTgt spid="48"/>
                                        </p:tgtEl>
                                        <p:attrNameLst>
                                          <p:attrName>style.color</p:attrName>
                                        </p:attrNameLst>
                                      </p:cBhvr>
                                      <p:to>
                                        <a:srgbClr val="FF3399"/>
                                      </p:to>
                                    </p:animClr>
                                    <p:animClr clrSpc="rgb" dir="cw">
                                      <p:cBhvr>
                                        <p:cTn id="332" dur="250" autoRev="1" fill="remove"/>
                                        <p:tgtEl>
                                          <p:spTgt spid="48"/>
                                        </p:tgtEl>
                                        <p:attrNameLst>
                                          <p:attrName>fillcolor</p:attrName>
                                        </p:attrNameLst>
                                      </p:cBhvr>
                                      <p:to>
                                        <a:srgbClr val="FF3399"/>
                                      </p:to>
                                    </p:animClr>
                                    <p:set>
                                      <p:cBhvr>
                                        <p:cTn id="333" dur="250" autoRev="1" fill="remove"/>
                                        <p:tgtEl>
                                          <p:spTgt spid="48"/>
                                        </p:tgtEl>
                                        <p:attrNameLst>
                                          <p:attrName>fill.type</p:attrName>
                                        </p:attrNameLst>
                                      </p:cBhvr>
                                      <p:to>
                                        <p:strVal val="solid"/>
                                      </p:to>
                                    </p:set>
                                    <p:set>
                                      <p:cBhvr>
                                        <p:cTn id="334" dur="250" autoRev="1" fill="remove"/>
                                        <p:tgtEl>
                                          <p:spTgt spid="48"/>
                                        </p:tgtEl>
                                        <p:attrNameLst>
                                          <p:attrName>fill.on</p:attrName>
                                        </p:attrNameLst>
                                      </p:cBhvr>
                                      <p:to>
                                        <p:strVal val="true"/>
                                      </p:to>
                                    </p:set>
                                  </p:childTnLst>
                                  <p:subTnLst>
                                    <p:audio>
                                      <p:cMediaNode>
                                        <p:cTn display="0" masterRel="sameClick">
                                          <p:stCondLst>
                                            <p:cond evt="begin" delay="0">
                                              <p:tn val="33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8"/>
                  </p:tgtEl>
                </p:cond>
              </p:nextCondLst>
            </p:seq>
            <p:seq concurrent="1" nextAc="seek">
              <p:cTn id="335" restart="whenNotActive" fill="hold" evtFilter="cancelBubble" nodeType="interactiveSeq">
                <p:stCondLst>
                  <p:cond evt="onClick" delay="0">
                    <p:tgtEl>
                      <p:spTgt spid="49"/>
                    </p:tgtEl>
                  </p:cond>
                </p:stCondLst>
                <p:endSync evt="end" delay="0">
                  <p:rtn val="all"/>
                </p:endSync>
                <p:childTnLst>
                  <p:par>
                    <p:cTn id="336" fill="hold">
                      <p:stCondLst>
                        <p:cond delay="0"/>
                      </p:stCondLst>
                      <p:childTnLst>
                        <p:par>
                          <p:cTn id="337" fill="hold">
                            <p:stCondLst>
                              <p:cond delay="0"/>
                            </p:stCondLst>
                            <p:childTnLst>
                              <p:par>
                                <p:cTn id="33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9" dur="250" autoRev="1" fill="remove"/>
                                        <p:tgtEl>
                                          <p:spTgt spid="49"/>
                                        </p:tgtEl>
                                        <p:attrNameLst>
                                          <p:attrName>style.color</p:attrName>
                                        </p:attrNameLst>
                                      </p:cBhvr>
                                      <p:to>
                                        <a:srgbClr val="FF3399"/>
                                      </p:to>
                                    </p:animClr>
                                    <p:animClr clrSpc="rgb" dir="cw">
                                      <p:cBhvr>
                                        <p:cTn id="340" dur="250" autoRev="1" fill="remove"/>
                                        <p:tgtEl>
                                          <p:spTgt spid="49"/>
                                        </p:tgtEl>
                                        <p:attrNameLst>
                                          <p:attrName>fillcolor</p:attrName>
                                        </p:attrNameLst>
                                      </p:cBhvr>
                                      <p:to>
                                        <a:srgbClr val="FF3399"/>
                                      </p:to>
                                    </p:animClr>
                                    <p:set>
                                      <p:cBhvr>
                                        <p:cTn id="341" dur="250" autoRev="1" fill="remove"/>
                                        <p:tgtEl>
                                          <p:spTgt spid="49"/>
                                        </p:tgtEl>
                                        <p:attrNameLst>
                                          <p:attrName>fill.type</p:attrName>
                                        </p:attrNameLst>
                                      </p:cBhvr>
                                      <p:to>
                                        <p:strVal val="solid"/>
                                      </p:to>
                                    </p:set>
                                    <p:set>
                                      <p:cBhvr>
                                        <p:cTn id="342" dur="250" autoRev="1" fill="remove"/>
                                        <p:tgtEl>
                                          <p:spTgt spid="49"/>
                                        </p:tgtEl>
                                        <p:attrNameLst>
                                          <p:attrName>fill.on</p:attrName>
                                        </p:attrNameLst>
                                      </p:cBhvr>
                                      <p:to>
                                        <p:strVal val="true"/>
                                      </p:to>
                                    </p:set>
                                  </p:childTnLst>
                                  <p:subTnLst>
                                    <p:audio>
                                      <p:cMediaNode>
                                        <p:cTn display="0" masterRel="sameClick">
                                          <p:stCondLst>
                                            <p:cond evt="begin" delay="0">
                                              <p:tn val="33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49"/>
                  </p:tgtEl>
                </p:cond>
              </p:nextCondLst>
            </p:seq>
            <p:seq concurrent="1" nextAc="seek">
              <p:cTn id="343" restart="whenNotActive" fill="hold" evtFilter="cancelBubble" nodeType="interactiveSeq">
                <p:stCondLst>
                  <p:cond evt="onClick" delay="0">
                    <p:tgtEl>
                      <p:spTgt spid="50"/>
                    </p:tgtEl>
                  </p:cond>
                </p:stCondLst>
                <p:endSync evt="end" delay="0">
                  <p:rtn val="all"/>
                </p:endSync>
                <p:childTnLst>
                  <p:par>
                    <p:cTn id="344" fill="hold">
                      <p:stCondLst>
                        <p:cond delay="0"/>
                      </p:stCondLst>
                      <p:childTnLst>
                        <p:par>
                          <p:cTn id="345" fill="hold">
                            <p:stCondLst>
                              <p:cond delay="0"/>
                            </p:stCondLst>
                            <p:childTnLst>
                              <p:par>
                                <p:cTn id="34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47" dur="250" autoRev="1" fill="remove"/>
                                        <p:tgtEl>
                                          <p:spTgt spid="50"/>
                                        </p:tgtEl>
                                        <p:attrNameLst>
                                          <p:attrName>style.color</p:attrName>
                                        </p:attrNameLst>
                                      </p:cBhvr>
                                      <p:to>
                                        <a:srgbClr val="FF3399"/>
                                      </p:to>
                                    </p:animClr>
                                    <p:animClr clrSpc="rgb" dir="cw">
                                      <p:cBhvr>
                                        <p:cTn id="348" dur="250" autoRev="1" fill="remove"/>
                                        <p:tgtEl>
                                          <p:spTgt spid="50"/>
                                        </p:tgtEl>
                                        <p:attrNameLst>
                                          <p:attrName>fillcolor</p:attrName>
                                        </p:attrNameLst>
                                      </p:cBhvr>
                                      <p:to>
                                        <a:srgbClr val="FF3399"/>
                                      </p:to>
                                    </p:animClr>
                                    <p:set>
                                      <p:cBhvr>
                                        <p:cTn id="349" dur="250" autoRev="1" fill="remove"/>
                                        <p:tgtEl>
                                          <p:spTgt spid="50"/>
                                        </p:tgtEl>
                                        <p:attrNameLst>
                                          <p:attrName>fill.type</p:attrName>
                                        </p:attrNameLst>
                                      </p:cBhvr>
                                      <p:to>
                                        <p:strVal val="solid"/>
                                      </p:to>
                                    </p:set>
                                    <p:set>
                                      <p:cBhvr>
                                        <p:cTn id="350" dur="250" autoRev="1" fill="remove"/>
                                        <p:tgtEl>
                                          <p:spTgt spid="50"/>
                                        </p:tgtEl>
                                        <p:attrNameLst>
                                          <p:attrName>fill.on</p:attrName>
                                        </p:attrNameLst>
                                      </p:cBhvr>
                                      <p:to>
                                        <p:strVal val="true"/>
                                      </p:to>
                                    </p:set>
                                  </p:childTnLst>
                                  <p:subTnLst>
                                    <p:audio>
                                      <p:cMediaNode>
                                        <p:cTn display="0" masterRel="sameClick">
                                          <p:stCondLst>
                                            <p:cond evt="begin" delay="0">
                                              <p:tn val="34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0"/>
                  </p:tgtEl>
                </p:cond>
              </p:nextCondLst>
            </p:seq>
            <p:seq concurrent="1" nextAc="seek">
              <p:cTn id="351" restart="whenNotActive" fill="hold" evtFilter="cancelBubble" nodeType="interactiveSeq">
                <p:stCondLst>
                  <p:cond evt="onClick" delay="0">
                    <p:tgtEl>
                      <p:spTgt spid="51"/>
                    </p:tgtEl>
                  </p:cond>
                </p:stCondLst>
                <p:endSync evt="end" delay="0">
                  <p:rtn val="all"/>
                </p:endSync>
                <p:childTnLst>
                  <p:par>
                    <p:cTn id="352" fill="hold">
                      <p:stCondLst>
                        <p:cond delay="0"/>
                      </p:stCondLst>
                      <p:childTnLst>
                        <p:par>
                          <p:cTn id="353" fill="hold">
                            <p:stCondLst>
                              <p:cond delay="0"/>
                            </p:stCondLst>
                            <p:childTnLst>
                              <p:par>
                                <p:cTn id="35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5" dur="250" autoRev="1" fill="remove"/>
                                        <p:tgtEl>
                                          <p:spTgt spid="51"/>
                                        </p:tgtEl>
                                        <p:attrNameLst>
                                          <p:attrName>style.color</p:attrName>
                                        </p:attrNameLst>
                                      </p:cBhvr>
                                      <p:to>
                                        <a:srgbClr val="FF3399"/>
                                      </p:to>
                                    </p:animClr>
                                    <p:animClr clrSpc="rgb" dir="cw">
                                      <p:cBhvr>
                                        <p:cTn id="356" dur="250" autoRev="1" fill="remove"/>
                                        <p:tgtEl>
                                          <p:spTgt spid="51"/>
                                        </p:tgtEl>
                                        <p:attrNameLst>
                                          <p:attrName>fillcolor</p:attrName>
                                        </p:attrNameLst>
                                      </p:cBhvr>
                                      <p:to>
                                        <a:srgbClr val="FF3399"/>
                                      </p:to>
                                    </p:animClr>
                                    <p:set>
                                      <p:cBhvr>
                                        <p:cTn id="357" dur="250" autoRev="1" fill="remove"/>
                                        <p:tgtEl>
                                          <p:spTgt spid="51"/>
                                        </p:tgtEl>
                                        <p:attrNameLst>
                                          <p:attrName>fill.type</p:attrName>
                                        </p:attrNameLst>
                                      </p:cBhvr>
                                      <p:to>
                                        <p:strVal val="solid"/>
                                      </p:to>
                                    </p:set>
                                    <p:set>
                                      <p:cBhvr>
                                        <p:cTn id="358" dur="250" autoRev="1" fill="remove"/>
                                        <p:tgtEl>
                                          <p:spTgt spid="51"/>
                                        </p:tgtEl>
                                        <p:attrNameLst>
                                          <p:attrName>fill.on</p:attrName>
                                        </p:attrNameLst>
                                      </p:cBhvr>
                                      <p:to>
                                        <p:strVal val="true"/>
                                      </p:to>
                                    </p:set>
                                  </p:childTnLst>
                                  <p:subTnLst>
                                    <p:audio>
                                      <p:cMediaNode>
                                        <p:cTn display="0" masterRel="sameClick">
                                          <p:stCondLst>
                                            <p:cond evt="begin" delay="0">
                                              <p:tn val="35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1"/>
                  </p:tgtEl>
                </p:cond>
              </p:nextCondLst>
            </p:seq>
            <p:seq concurrent="1" nextAc="seek">
              <p:cTn id="359" restart="whenNotActive" fill="hold" evtFilter="cancelBubble" nodeType="interactiveSeq">
                <p:stCondLst>
                  <p:cond evt="onClick" delay="0">
                    <p:tgtEl>
                      <p:spTgt spid="52"/>
                    </p:tgtEl>
                  </p:cond>
                </p:stCondLst>
                <p:endSync evt="end" delay="0">
                  <p:rtn val="all"/>
                </p:endSync>
                <p:childTnLst>
                  <p:par>
                    <p:cTn id="360" fill="hold">
                      <p:stCondLst>
                        <p:cond delay="0"/>
                      </p:stCondLst>
                      <p:childTnLst>
                        <p:par>
                          <p:cTn id="361" fill="hold">
                            <p:stCondLst>
                              <p:cond delay="0"/>
                            </p:stCondLst>
                            <p:childTnLst>
                              <p:par>
                                <p:cTn id="36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63" dur="250" autoRev="1" fill="remove"/>
                                        <p:tgtEl>
                                          <p:spTgt spid="52"/>
                                        </p:tgtEl>
                                        <p:attrNameLst>
                                          <p:attrName>style.color</p:attrName>
                                        </p:attrNameLst>
                                      </p:cBhvr>
                                      <p:to>
                                        <a:srgbClr val="FF3399"/>
                                      </p:to>
                                    </p:animClr>
                                    <p:animClr clrSpc="rgb" dir="cw">
                                      <p:cBhvr>
                                        <p:cTn id="364" dur="250" autoRev="1" fill="remove"/>
                                        <p:tgtEl>
                                          <p:spTgt spid="52"/>
                                        </p:tgtEl>
                                        <p:attrNameLst>
                                          <p:attrName>fillcolor</p:attrName>
                                        </p:attrNameLst>
                                      </p:cBhvr>
                                      <p:to>
                                        <a:srgbClr val="FF3399"/>
                                      </p:to>
                                    </p:animClr>
                                    <p:set>
                                      <p:cBhvr>
                                        <p:cTn id="365" dur="250" autoRev="1" fill="remove"/>
                                        <p:tgtEl>
                                          <p:spTgt spid="52"/>
                                        </p:tgtEl>
                                        <p:attrNameLst>
                                          <p:attrName>fill.type</p:attrName>
                                        </p:attrNameLst>
                                      </p:cBhvr>
                                      <p:to>
                                        <p:strVal val="solid"/>
                                      </p:to>
                                    </p:set>
                                    <p:set>
                                      <p:cBhvr>
                                        <p:cTn id="366" dur="250" autoRev="1" fill="remove"/>
                                        <p:tgtEl>
                                          <p:spTgt spid="52"/>
                                        </p:tgtEl>
                                        <p:attrNameLst>
                                          <p:attrName>fill.on</p:attrName>
                                        </p:attrNameLst>
                                      </p:cBhvr>
                                      <p:to>
                                        <p:strVal val="true"/>
                                      </p:to>
                                    </p:set>
                                  </p:childTnLst>
                                  <p:subTnLst>
                                    <p:audio>
                                      <p:cMediaNode>
                                        <p:cTn display="0" masterRel="sameClick">
                                          <p:stCondLst>
                                            <p:cond evt="begin" delay="0">
                                              <p:tn val="36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2"/>
                  </p:tgtEl>
                </p:cond>
              </p:nextCondLst>
            </p:seq>
            <p:seq concurrent="1" nextAc="seek">
              <p:cTn id="367" restart="whenNotActive" fill="hold" evtFilter="cancelBubble" nodeType="interactiveSeq">
                <p:stCondLst>
                  <p:cond evt="onClick" delay="0">
                    <p:tgtEl>
                      <p:spTgt spid="53"/>
                    </p:tgtEl>
                  </p:cond>
                </p:stCondLst>
                <p:endSync evt="end" delay="0">
                  <p:rtn val="all"/>
                </p:endSync>
                <p:childTnLst>
                  <p:par>
                    <p:cTn id="368" fill="hold">
                      <p:stCondLst>
                        <p:cond delay="0"/>
                      </p:stCondLst>
                      <p:childTnLst>
                        <p:par>
                          <p:cTn id="369" fill="hold">
                            <p:stCondLst>
                              <p:cond delay="0"/>
                            </p:stCondLst>
                            <p:childTnLst>
                              <p:par>
                                <p:cTn id="37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1" dur="250" autoRev="1" fill="remove"/>
                                        <p:tgtEl>
                                          <p:spTgt spid="53"/>
                                        </p:tgtEl>
                                        <p:attrNameLst>
                                          <p:attrName>style.color</p:attrName>
                                        </p:attrNameLst>
                                      </p:cBhvr>
                                      <p:to>
                                        <a:srgbClr val="FF3399"/>
                                      </p:to>
                                    </p:animClr>
                                    <p:animClr clrSpc="rgb" dir="cw">
                                      <p:cBhvr>
                                        <p:cTn id="372" dur="250" autoRev="1" fill="remove"/>
                                        <p:tgtEl>
                                          <p:spTgt spid="53"/>
                                        </p:tgtEl>
                                        <p:attrNameLst>
                                          <p:attrName>fillcolor</p:attrName>
                                        </p:attrNameLst>
                                      </p:cBhvr>
                                      <p:to>
                                        <a:srgbClr val="FF3399"/>
                                      </p:to>
                                    </p:animClr>
                                    <p:set>
                                      <p:cBhvr>
                                        <p:cTn id="373" dur="250" autoRev="1" fill="remove"/>
                                        <p:tgtEl>
                                          <p:spTgt spid="53"/>
                                        </p:tgtEl>
                                        <p:attrNameLst>
                                          <p:attrName>fill.type</p:attrName>
                                        </p:attrNameLst>
                                      </p:cBhvr>
                                      <p:to>
                                        <p:strVal val="solid"/>
                                      </p:to>
                                    </p:set>
                                    <p:set>
                                      <p:cBhvr>
                                        <p:cTn id="374" dur="250" autoRev="1" fill="remove"/>
                                        <p:tgtEl>
                                          <p:spTgt spid="53"/>
                                        </p:tgtEl>
                                        <p:attrNameLst>
                                          <p:attrName>fill.on</p:attrName>
                                        </p:attrNameLst>
                                      </p:cBhvr>
                                      <p:to>
                                        <p:strVal val="true"/>
                                      </p:to>
                                    </p:set>
                                  </p:childTnLst>
                                  <p:subTnLst>
                                    <p:audio>
                                      <p:cMediaNode>
                                        <p:cTn display="0" masterRel="sameClick">
                                          <p:stCondLst>
                                            <p:cond evt="begin" delay="0">
                                              <p:tn val="37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3"/>
                  </p:tgtEl>
                </p:cond>
              </p:nextCondLst>
            </p:seq>
            <p:seq concurrent="1" nextAc="seek">
              <p:cTn id="375" restart="whenNotActive" fill="hold" evtFilter="cancelBubble" nodeType="interactiveSeq">
                <p:stCondLst>
                  <p:cond evt="onClick" delay="0">
                    <p:tgtEl>
                      <p:spTgt spid="54"/>
                    </p:tgtEl>
                  </p:cond>
                </p:stCondLst>
                <p:endSync evt="end" delay="0">
                  <p:rtn val="all"/>
                </p:endSync>
                <p:childTnLst>
                  <p:par>
                    <p:cTn id="376" fill="hold">
                      <p:stCondLst>
                        <p:cond delay="0"/>
                      </p:stCondLst>
                      <p:childTnLst>
                        <p:par>
                          <p:cTn id="377" fill="hold">
                            <p:stCondLst>
                              <p:cond delay="0"/>
                            </p:stCondLst>
                            <p:childTnLst>
                              <p:par>
                                <p:cTn id="37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9" dur="250" autoRev="1" fill="remove"/>
                                        <p:tgtEl>
                                          <p:spTgt spid="54"/>
                                        </p:tgtEl>
                                        <p:attrNameLst>
                                          <p:attrName>style.color</p:attrName>
                                        </p:attrNameLst>
                                      </p:cBhvr>
                                      <p:to>
                                        <a:srgbClr val="FF3399"/>
                                      </p:to>
                                    </p:animClr>
                                    <p:animClr clrSpc="rgb" dir="cw">
                                      <p:cBhvr>
                                        <p:cTn id="380" dur="250" autoRev="1" fill="remove"/>
                                        <p:tgtEl>
                                          <p:spTgt spid="54"/>
                                        </p:tgtEl>
                                        <p:attrNameLst>
                                          <p:attrName>fillcolor</p:attrName>
                                        </p:attrNameLst>
                                      </p:cBhvr>
                                      <p:to>
                                        <a:srgbClr val="FF3399"/>
                                      </p:to>
                                    </p:animClr>
                                    <p:set>
                                      <p:cBhvr>
                                        <p:cTn id="381" dur="250" autoRev="1" fill="remove"/>
                                        <p:tgtEl>
                                          <p:spTgt spid="54"/>
                                        </p:tgtEl>
                                        <p:attrNameLst>
                                          <p:attrName>fill.type</p:attrName>
                                        </p:attrNameLst>
                                      </p:cBhvr>
                                      <p:to>
                                        <p:strVal val="solid"/>
                                      </p:to>
                                    </p:set>
                                    <p:set>
                                      <p:cBhvr>
                                        <p:cTn id="382" dur="250" autoRev="1" fill="remove"/>
                                        <p:tgtEl>
                                          <p:spTgt spid="54"/>
                                        </p:tgtEl>
                                        <p:attrNameLst>
                                          <p:attrName>fill.on</p:attrName>
                                        </p:attrNameLst>
                                      </p:cBhvr>
                                      <p:to>
                                        <p:strVal val="true"/>
                                      </p:to>
                                    </p:set>
                                  </p:childTnLst>
                                  <p:subTnLst>
                                    <p:audio>
                                      <p:cMediaNode>
                                        <p:cTn display="0" masterRel="sameClick">
                                          <p:stCondLst>
                                            <p:cond evt="begin" delay="0">
                                              <p:tn val="37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4"/>
                  </p:tgtEl>
                </p:cond>
              </p:nextCondLst>
            </p:seq>
            <p:seq concurrent="1" nextAc="seek">
              <p:cTn id="383" restart="whenNotActive" fill="hold" evtFilter="cancelBubble" nodeType="interactiveSeq">
                <p:stCondLst>
                  <p:cond evt="onClick" delay="0">
                    <p:tgtEl>
                      <p:spTgt spid="55"/>
                    </p:tgtEl>
                  </p:cond>
                </p:stCondLst>
                <p:endSync evt="end" delay="0">
                  <p:rtn val="all"/>
                </p:endSync>
                <p:childTnLst>
                  <p:par>
                    <p:cTn id="384" fill="hold">
                      <p:stCondLst>
                        <p:cond delay="0"/>
                      </p:stCondLst>
                      <p:childTnLst>
                        <p:par>
                          <p:cTn id="385" fill="hold">
                            <p:stCondLst>
                              <p:cond delay="0"/>
                            </p:stCondLst>
                            <p:childTnLst>
                              <p:par>
                                <p:cTn id="38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7" dur="250" autoRev="1" fill="remove"/>
                                        <p:tgtEl>
                                          <p:spTgt spid="55"/>
                                        </p:tgtEl>
                                        <p:attrNameLst>
                                          <p:attrName>style.color</p:attrName>
                                        </p:attrNameLst>
                                      </p:cBhvr>
                                      <p:to>
                                        <a:srgbClr val="FF3399"/>
                                      </p:to>
                                    </p:animClr>
                                    <p:animClr clrSpc="rgb" dir="cw">
                                      <p:cBhvr>
                                        <p:cTn id="388" dur="250" autoRev="1" fill="remove"/>
                                        <p:tgtEl>
                                          <p:spTgt spid="55"/>
                                        </p:tgtEl>
                                        <p:attrNameLst>
                                          <p:attrName>fillcolor</p:attrName>
                                        </p:attrNameLst>
                                      </p:cBhvr>
                                      <p:to>
                                        <a:srgbClr val="FF3399"/>
                                      </p:to>
                                    </p:animClr>
                                    <p:set>
                                      <p:cBhvr>
                                        <p:cTn id="389" dur="250" autoRev="1" fill="remove"/>
                                        <p:tgtEl>
                                          <p:spTgt spid="55"/>
                                        </p:tgtEl>
                                        <p:attrNameLst>
                                          <p:attrName>fill.type</p:attrName>
                                        </p:attrNameLst>
                                      </p:cBhvr>
                                      <p:to>
                                        <p:strVal val="solid"/>
                                      </p:to>
                                    </p:set>
                                    <p:set>
                                      <p:cBhvr>
                                        <p:cTn id="390" dur="250" autoRev="1" fill="remove"/>
                                        <p:tgtEl>
                                          <p:spTgt spid="55"/>
                                        </p:tgtEl>
                                        <p:attrNameLst>
                                          <p:attrName>fill.on</p:attrName>
                                        </p:attrNameLst>
                                      </p:cBhvr>
                                      <p:to>
                                        <p:strVal val="true"/>
                                      </p:to>
                                    </p:set>
                                  </p:childTnLst>
                                  <p:subTnLst>
                                    <p:audio>
                                      <p:cMediaNode>
                                        <p:cTn display="0" masterRel="sameClick">
                                          <p:stCondLst>
                                            <p:cond evt="begin" delay="0">
                                              <p:tn val="38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5"/>
                  </p:tgtEl>
                </p:cond>
              </p:nextCondLst>
            </p:seq>
            <p:seq concurrent="1" nextAc="seek">
              <p:cTn id="391" restart="whenNotActive" fill="hold" evtFilter="cancelBubble" nodeType="interactiveSeq">
                <p:stCondLst>
                  <p:cond evt="onClick" delay="0">
                    <p:tgtEl>
                      <p:spTgt spid="56"/>
                    </p:tgtEl>
                  </p:cond>
                </p:stCondLst>
                <p:endSync evt="end" delay="0">
                  <p:rtn val="all"/>
                </p:endSync>
                <p:childTnLst>
                  <p:par>
                    <p:cTn id="392" fill="hold">
                      <p:stCondLst>
                        <p:cond delay="0"/>
                      </p:stCondLst>
                      <p:childTnLst>
                        <p:par>
                          <p:cTn id="393" fill="hold">
                            <p:stCondLst>
                              <p:cond delay="0"/>
                            </p:stCondLst>
                            <p:childTnLst>
                              <p:par>
                                <p:cTn id="39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5" dur="250" autoRev="1" fill="remove"/>
                                        <p:tgtEl>
                                          <p:spTgt spid="56"/>
                                        </p:tgtEl>
                                        <p:attrNameLst>
                                          <p:attrName>style.color</p:attrName>
                                        </p:attrNameLst>
                                      </p:cBhvr>
                                      <p:to>
                                        <a:srgbClr val="FF3399"/>
                                      </p:to>
                                    </p:animClr>
                                    <p:animClr clrSpc="rgb" dir="cw">
                                      <p:cBhvr>
                                        <p:cTn id="396" dur="250" autoRev="1" fill="remove"/>
                                        <p:tgtEl>
                                          <p:spTgt spid="56"/>
                                        </p:tgtEl>
                                        <p:attrNameLst>
                                          <p:attrName>fillcolor</p:attrName>
                                        </p:attrNameLst>
                                      </p:cBhvr>
                                      <p:to>
                                        <a:srgbClr val="FF3399"/>
                                      </p:to>
                                    </p:animClr>
                                    <p:set>
                                      <p:cBhvr>
                                        <p:cTn id="397" dur="250" autoRev="1" fill="remove"/>
                                        <p:tgtEl>
                                          <p:spTgt spid="56"/>
                                        </p:tgtEl>
                                        <p:attrNameLst>
                                          <p:attrName>fill.type</p:attrName>
                                        </p:attrNameLst>
                                      </p:cBhvr>
                                      <p:to>
                                        <p:strVal val="solid"/>
                                      </p:to>
                                    </p:set>
                                    <p:set>
                                      <p:cBhvr>
                                        <p:cTn id="398" dur="250" autoRev="1" fill="remove"/>
                                        <p:tgtEl>
                                          <p:spTgt spid="56"/>
                                        </p:tgtEl>
                                        <p:attrNameLst>
                                          <p:attrName>fill.on</p:attrName>
                                        </p:attrNameLst>
                                      </p:cBhvr>
                                      <p:to>
                                        <p:strVal val="true"/>
                                      </p:to>
                                    </p:set>
                                  </p:childTnLst>
                                  <p:subTnLst>
                                    <p:audio>
                                      <p:cMediaNode>
                                        <p:cTn display="0" masterRel="sameClick">
                                          <p:stCondLst>
                                            <p:cond evt="begin" delay="0">
                                              <p:tn val="39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6"/>
                  </p:tgtEl>
                </p:cond>
              </p:nextCondLst>
            </p:seq>
            <p:seq concurrent="1" nextAc="seek">
              <p:cTn id="399" restart="whenNotActive" fill="hold" evtFilter="cancelBubble" nodeType="interactiveSeq">
                <p:stCondLst>
                  <p:cond evt="onClick" delay="0">
                    <p:tgtEl>
                      <p:spTgt spid="57"/>
                    </p:tgtEl>
                  </p:cond>
                </p:stCondLst>
                <p:endSync evt="end" delay="0">
                  <p:rtn val="all"/>
                </p:endSync>
                <p:childTnLst>
                  <p:par>
                    <p:cTn id="400" fill="hold">
                      <p:stCondLst>
                        <p:cond delay="0"/>
                      </p:stCondLst>
                      <p:childTnLst>
                        <p:par>
                          <p:cTn id="401" fill="hold">
                            <p:stCondLst>
                              <p:cond delay="0"/>
                            </p:stCondLst>
                            <p:childTnLst>
                              <p:par>
                                <p:cTn id="40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03" dur="250" autoRev="1" fill="remove"/>
                                        <p:tgtEl>
                                          <p:spTgt spid="57"/>
                                        </p:tgtEl>
                                        <p:attrNameLst>
                                          <p:attrName>style.color</p:attrName>
                                        </p:attrNameLst>
                                      </p:cBhvr>
                                      <p:to>
                                        <a:srgbClr val="FF3399"/>
                                      </p:to>
                                    </p:animClr>
                                    <p:animClr clrSpc="rgb" dir="cw">
                                      <p:cBhvr>
                                        <p:cTn id="404" dur="250" autoRev="1" fill="remove"/>
                                        <p:tgtEl>
                                          <p:spTgt spid="57"/>
                                        </p:tgtEl>
                                        <p:attrNameLst>
                                          <p:attrName>fillcolor</p:attrName>
                                        </p:attrNameLst>
                                      </p:cBhvr>
                                      <p:to>
                                        <a:srgbClr val="FF3399"/>
                                      </p:to>
                                    </p:animClr>
                                    <p:set>
                                      <p:cBhvr>
                                        <p:cTn id="405" dur="250" autoRev="1" fill="remove"/>
                                        <p:tgtEl>
                                          <p:spTgt spid="57"/>
                                        </p:tgtEl>
                                        <p:attrNameLst>
                                          <p:attrName>fill.type</p:attrName>
                                        </p:attrNameLst>
                                      </p:cBhvr>
                                      <p:to>
                                        <p:strVal val="solid"/>
                                      </p:to>
                                    </p:set>
                                    <p:set>
                                      <p:cBhvr>
                                        <p:cTn id="406" dur="250" autoRev="1" fill="remove"/>
                                        <p:tgtEl>
                                          <p:spTgt spid="57"/>
                                        </p:tgtEl>
                                        <p:attrNameLst>
                                          <p:attrName>fill.on</p:attrName>
                                        </p:attrNameLst>
                                      </p:cBhvr>
                                      <p:to>
                                        <p:strVal val="true"/>
                                      </p:to>
                                    </p:set>
                                  </p:childTnLst>
                                  <p:subTnLst>
                                    <p:audio>
                                      <p:cMediaNode>
                                        <p:cTn display="0" masterRel="sameClick">
                                          <p:stCondLst>
                                            <p:cond evt="begin" delay="0">
                                              <p:tn val="40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7"/>
                  </p:tgtEl>
                </p:cond>
              </p:nextCondLst>
            </p:seq>
            <p:seq concurrent="1" nextAc="seek">
              <p:cTn id="407" restart="whenNotActive" fill="hold" evtFilter="cancelBubble" nodeType="interactiveSeq">
                <p:stCondLst>
                  <p:cond evt="onClick" delay="0">
                    <p:tgtEl>
                      <p:spTgt spid="58"/>
                    </p:tgtEl>
                  </p:cond>
                </p:stCondLst>
                <p:endSync evt="end" delay="0">
                  <p:rtn val="all"/>
                </p:endSync>
                <p:childTnLst>
                  <p:par>
                    <p:cTn id="408" fill="hold">
                      <p:stCondLst>
                        <p:cond delay="0"/>
                      </p:stCondLst>
                      <p:childTnLst>
                        <p:par>
                          <p:cTn id="409" fill="hold">
                            <p:stCondLst>
                              <p:cond delay="0"/>
                            </p:stCondLst>
                            <p:childTnLst>
                              <p:par>
                                <p:cTn id="41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1" dur="250" autoRev="1" fill="remove"/>
                                        <p:tgtEl>
                                          <p:spTgt spid="58"/>
                                        </p:tgtEl>
                                        <p:attrNameLst>
                                          <p:attrName>style.color</p:attrName>
                                        </p:attrNameLst>
                                      </p:cBhvr>
                                      <p:to>
                                        <a:srgbClr val="FF3399"/>
                                      </p:to>
                                    </p:animClr>
                                    <p:animClr clrSpc="rgb" dir="cw">
                                      <p:cBhvr>
                                        <p:cTn id="412" dur="250" autoRev="1" fill="remove"/>
                                        <p:tgtEl>
                                          <p:spTgt spid="58"/>
                                        </p:tgtEl>
                                        <p:attrNameLst>
                                          <p:attrName>fillcolor</p:attrName>
                                        </p:attrNameLst>
                                      </p:cBhvr>
                                      <p:to>
                                        <a:srgbClr val="FF3399"/>
                                      </p:to>
                                    </p:animClr>
                                    <p:set>
                                      <p:cBhvr>
                                        <p:cTn id="413" dur="250" autoRev="1" fill="remove"/>
                                        <p:tgtEl>
                                          <p:spTgt spid="58"/>
                                        </p:tgtEl>
                                        <p:attrNameLst>
                                          <p:attrName>fill.type</p:attrName>
                                        </p:attrNameLst>
                                      </p:cBhvr>
                                      <p:to>
                                        <p:strVal val="solid"/>
                                      </p:to>
                                    </p:set>
                                    <p:set>
                                      <p:cBhvr>
                                        <p:cTn id="414" dur="250" autoRev="1" fill="remove"/>
                                        <p:tgtEl>
                                          <p:spTgt spid="58"/>
                                        </p:tgtEl>
                                        <p:attrNameLst>
                                          <p:attrName>fill.on</p:attrName>
                                        </p:attrNameLst>
                                      </p:cBhvr>
                                      <p:to>
                                        <p:strVal val="true"/>
                                      </p:to>
                                    </p:set>
                                  </p:childTnLst>
                                  <p:subTnLst>
                                    <p:audio>
                                      <p:cMediaNode>
                                        <p:cTn display="0" masterRel="sameClick">
                                          <p:stCondLst>
                                            <p:cond evt="begin" delay="0">
                                              <p:tn val="41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8"/>
                  </p:tgtEl>
                </p:cond>
              </p:nextCondLst>
            </p:seq>
            <p:seq concurrent="1" nextAc="seek">
              <p:cTn id="415" restart="whenNotActive" fill="hold" evtFilter="cancelBubble" nodeType="interactiveSeq">
                <p:stCondLst>
                  <p:cond evt="onClick" delay="0">
                    <p:tgtEl>
                      <p:spTgt spid="59"/>
                    </p:tgtEl>
                  </p:cond>
                </p:stCondLst>
                <p:endSync evt="end" delay="0">
                  <p:rtn val="all"/>
                </p:endSync>
                <p:childTnLst>
                  <p:par>
                    <p:cTn id="416" fill="hold">
                      <p:stCondLst>
                        <p:cond delay="0"/>
                      </p:stCondLst>
                      <p:childTnLst>
                        <p:par>
                          <p:cTn id="417" fill="hold">
                            <p:stCondLst>
                              <p:cond delay="0"/>
                            </p:stCondLst>
                            <p:childTnLst>
                              <p:par>
                                <p:cTn id="41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9" dur="250" autoRev="1" fill="remove"/>
                                        <p:tgtEl>
                                          <p:spTgt spid="59"/>
                                        </p:tgtEl>
                                        <p:attrNameLst>
                                          <p:attrName>style.color</p:attrName>
                                        </p:attrNameLst>
                                      </p:cBhvr>
                                      <p:to>
                                        <a:srgbClr val="FF3399"/>
                                      </p:to>
                                    </p:animClr>
                                    <p:animClr clrSpc="rgb" dir="cw">
                                      <p:cBhvr>
                                        <p:cTn id="420" dur="250" autoRev="1" fill="remove"/>
                                        <p:tgtEl>
                                          <p:spTgt spid="59"/>
                                        </p:tgtEl>
                                        <p:attrNameLst>
                                          <p:attrName>fillcolor</p:attrName>
                                        </p:attrNameLst>
                                      </p:cBhvr>
                                      <p:to>
                                        <a:srgbClr val="FF3399"/>
                                      </p:to>
                                    </p:animClr>
                                    <p:set>
                                      <p:cBhvr>
                                        <p:cTn id="421" dur="250" autoRev="1" fill="remove"/>
                                        <p:tgtEl>
                                          <p:spTgt spid="59"/>
                                        </p:tgtEl>
                                        <p:attrNameLst>
                                          <p:attrName>fill.type</p:attrName>
                                        </p:attrNameLst>
                                      </p:cBhvr>
                                      <p:to>
                                        <p:strVal val="solid"/>
                                      </p:to>
                                    </p:set>
                                    <p:set>
                                      <p:cBhvr>
                                        <p:cTn id="422" dur="250" autoRev="1" fill="remove"/>
                                        <p:tgtEl>
                                          <p:spTgt spid="59"/>
                                        </p:tgtEl>
                                        <p:attrNameLst>
                                          <p:attrName>fill.on</p:attrName>
                                        </p:attrNameLst>
                                      </p:cBhvr>
                                      <p:to>
                                        <p:strVal val="true"/>
                                      </p:to>
                                    </p:set>
                                  </p:childTnLst>
                                  <p:subTnLst>
                                    <p:audio>
                                      <p:cMediaNode>
                                        <p:cTn display="0" masterRel="sameClick">
                                          <p:stCondLst>
                                            <p:cond evt="begin" delay="0">
                                              <p:tn val="41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59"/>
                  </p:tgtEl>
                </p:cond>
              </p:nextCondLst>
            </p:seq>
            <p:seq concurrent="1" nextAc="seek">
              <p:cTn id="423" restart="whenNotActive" fill="hold" evtFilter="cancelBubble" nodeType="interactiveSeq">
                <p:stCondLst>
                  <p:cond evt="onClick" delay="0">
                    <p:tgtEl>
                      <p:spTgt spid="60"/>
                    </p:tgtEl>
                  </p:cond>
                </p:stCondLst>
                <p:endSync evt="end" delay="0">
                  <p:rtn val="all"/>
                </p:endSync>
                <p:childTnLst>
                  <p:par>
                    <p:cTn id="424" fill="hold">
                      <p:stCondLst>
                        <p:cond delay="0"/>
                      </p:stCondLst>
                      <p:childTnLst>
                        <p:par>
                          <p:cTn id="425" fill="hold">
                            <p:stCondLst>
                              <p:cond delay="0"/>
                            </p:stCondLst>
                            <p:childTnLst>
                              <p:par>
                                <p:cTn id="42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27" dur="250" autoRev="1" fill="remove"/>
                                        <p:tgtEl>
                                          <p:spTgt spid="60"/>
                                        </p:tgtEl>
                                        <p:attrNameLst>
                                          <p:attrName>style.color</p:attrName>
                                        </p:attrNameLst>
                                      </p:cBhvr>
                                      <p:to>
                                        <a:srgbClr val="FF3399"/>
                                      </p:to>
                                    </p:animClr>
                                    <p:animClr clrSpc="rgb" dir="cw">
                                      <p:cBhvr>
                                        <p:cTn id="428" dur="250" autoRev="1" fill="remove"/>
                                        <p:tgtEl>
                                          <p:spTgt spid="60"/>
                                        </p:tgtEl>
                                        <p:attrNameLst>
                                          <p:attrName>fillcolor</p:attrName>
                                        </p:attrNameLst>
                                      </p:cBhvr>
                                      <p:to>
                                        <a:srgbClr val="FF3399"/>
                                      </p:to>
                                    </p:animClr>
                                    <p:set>
                                      <p:cBhvr>
                                        <p:cTn id="429" dur="250" autoRev="1" fill="remove"/>
                                        <p:tgtEl>
                                          <p:spTgt spid="60"/>
                                        </p:tgtEl>
                                        <p:attrNameLst>
                                          <p:attrName>fill.type</p:attrName>
                                        </p:attrNameLst>
                                      </p:cBhvr>
                                      <p:to>
                                        <p:strVal val="solid"/>
                                      </p:to>
                                    </p:set>
                                    <p:set>
                                      <p:cBhvr>
                                        <p:cTn id="430" dur="250" autoRev="1" fill="remove"/>
                                        <p:tgtEl>
                                          <p:spTgt spid="60"/>
                                        </p:tgtEl>
                                        <p:attrNameLst>
                                          <p:attrName>fill.on</p:attrName>
                                        </p:attrNameLst>
                                      </p:cBhvr>
                                      <p:to>
                                        <p:strVal val="true"/>
                                      </p:to>
                                    </p:set>
                                  </p:childTnLst>
                                  <p:subTnLst>
                                    <p:audio>
                                      <p:cMediaNode>
                                        <p:cTn display="0" masterRel="sameClick">
                                          <p:stCondLst>
                                            <p:cond evt="begin" delay="0">
                                              <p:tn val="42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0"/>
                  </p:tgtEl>
                </p:cond>
              </p:nextCondLst>
            </p:seq>
            <p:seq concurrent="1" nextAc="seek">
              <p:cTn id="431" restart="whenNotActive" fill="hold" evtFilter="cancelBubble" nodeType="interactiveSeq">
                <p:stCondLst>
                  <p:cond evt="onClick" delay="0">
                    <p:tgtEl>
                      <p:spTgt spid="61"/>
                    </p:tgtEl>
                  </p:cond>
                </p:stCondLst>
                <p:endSync evt="end" delay="0">
                  <p:rtn val="all"/>
                </p:endSync>
                <p:childTnLst>
                  <p:par>
                    <p:cTn id="432" fill="hold">
                      <p:stCondLst>
                        <p:cond delay="0"/>
                      </p:stCondLst>
                      <p:childTnLst>
                        <p:par>
                          <p:cTn id="433" fill="hold">
                            <p:stCondLst>
                              <p:cond delay="0"/>
                            </p:stCondLst>
                            <p:childTnLst>
                              <p:par>
                                <p:cTn id="43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5" dur="250" autoRev="1" fill="remove"/>
                                        <p:tgtEl>
                                          <p:spTgt spid="61"/>
                                        </p:tgtEl>
                                        <p:attrNameLst>
                                          <p:attrName>style.color</p:attrName>
                                        </p:attrNameLst>
                                      </p:cBhvr>
                                      <p:to>
                                        <a:srgbClr val="FF3399"/>
                                      </p:to>
                                    </p:animClr>
                                    <p:animClr clrSpc="rgb" dir="cw">
                                      <p:cBhvr>
                                        <p:cTn id="436" dur="250" autoRev="1" fill="remove"/>
                                        <p:tgtEl>
                                          <p:spTgt spid="61"/>
                                        </p:tgtEl>
                                        <p:attrNameLst>
                                          <p:attrName>fillcolor</p:attrName>
                                        </p:attrNameLst>
                                      </p:cBhvr>
                                      <p:to>
                                        <a:srgbClr val="FF3399"/>
                                      </p:to>
                                    </p:animClr>
                                    <p:set>
                                      <p:cBhvr>
                                        <p:cTn id="437" dur="250" autoRev="1" fill="remove"/>
                                        <p:tgtEl>
                                          <p:spTgt spid="61"/>
                                        </p:tgtEl>
                                        <p:attrNameLst>
                                          <p:attrName>fill.type</p:attrName>
                                        </p:attrNameLst>
                                      </p:cBhvr>
                                      <p:to>
                                        <p:strVal val="solid"/>
                                      </p:to>
                                    </p:set>
                                    <p:set>
                                      <p:cBhvr>
                                        <p:cTn id="438" dur="250" autoRev="1" fill="remove"/>
                                        <p:tgtEl>
                                          <p:spTgt spid="61"/>
                                        </p:tgtEl>
                                        <p:attrNameLst>
                                          <p:attrName>fill.on</p:attrName>
                                        </p:attrNameLst>
                                      </p:cBhvr>
                                      <p:to>
                                        <p:strVal val="true"/>
                                      </p:to>
                                    </p:set>
                                  </p:childTnLst>
                                  <p:subTnLst>
                                    <p:audio>
                                      <p:cMediaNode>
                                        <p:cTn display="0" masterRel="sameClick">
                                          <p:stCondLst>
                                            <p:cond evt="begin" delay="0">
                                              <p:tn val="43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1"/>
                  </p:tgtEl>
                </p:cond>
              </p:nextCondLst>
            </p:seq>
            <p:seq concurrent="1" nextAc="seek">
              <p:cTn id="439" restart="whenNotActive" fill="hold" evtFilter="cancelBubble" nodeType="interactiveSeq">
                <p:stCondLst>
                  <p:cond evt="onClick" delay="0">
                    <p:tgtEl>
                      <p:spTgt spid="62"/>
                    </p:tgtEl>
                  </p:cond>
                </p:stCondLst>
                <p:endSync evt="end" delay="0">
                  <p:rtn val="all"/>
                </p:endSync>
                <p:childTnLst>
                  <p:par>
                    <p:cTn id="440" fill="hold">
                      <p:stCondLst>
                        <p:cond delay="0"/>
                      </p:stCondLst>
                      <p:childTnLst>
                        <p:par>
                          <p:cTn id="441" fill="hold">
                            <p:stCondLst>
                              <p:cond delay="0"/>
                            </p:stCondLst>
                            <p:childTnLst>
                              <p:par>
                                <p:cTn id="44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43" dur="250" autoRev="1" fill="remove"/>
                                        <p:tgtEl>
                                          <p:spTgt spid="62"/>
                                        </p:tgtEl>
                                        <p:attrNameLst>
                                          <p:attrName>style.color</p:attrName>
                                        </p:attrNameLst>
                                      </p:cBhvr>
                                      <p:to>
                                        <a:srgbClr val="FF3399"/>
                                      </p:to>
                                    </p:animClr>
                                    <p:animClr clrSpc="rgb" dir="cw">
                                      <p:cBhvr>
                                        <p:cTn id="444" dur="250" autoRev="1" fill="remove"/>
                                        <p:tgtEl>
                                          <p:spTgt spid="62"/>
                                        </p:tgtEl>
                                        <p:attrNameLst>
                                          <p:attrName>fillcolor</p:attrName>
                                        </p:attrNameLst>
                                      </p:cBhvr>
                                      <p:to>
                                        <a:srgbClr val="FF3399"/>
                                      </p:to>
                                    </p:animClr>
                                    <p:set>
                                      <p:cBhvr>
                                        <p:cTn id="445" dur="250" autoRev="1" fill="remove"/>
                                        <p:tgtEl>
                                          <p:spTgt spid="62"/>
                                        </p:tgtEl>
                                        <p:attrNameLst>
                                          <p:attrName>fill.type</p:attrName>
                                        </p:attrNameLst>
                                      </p:cBhvr>
                                      <p:to>
                                        <p:strVal val="solid"/>
                                      </p:to>
                                    </p:set>
                                    <p:set>
                                      <p:cBhvr>
                                        <p:cTn id="446" dur="250" autoRev="1" fill="remove"/>
                                        <p:tgtEl>
                                          <p:spTgt spid="62"/>
                                        </p:tgtEl>
                                        <p:attrNameLst>
                                          <p:attrName>fill.on</p:attrName>
                                        </p:attrNameLst>
                                      </p:cBhvr>
                                      <p:to>
                                        <p:strVal val="true"/>
                                      </p:to>
                                    </p:set>
                                  </p:childTnLst>
                                  <p:subTnLst>
                                    <p:audio>
                                      <p:cMediaNode>
                                        <p:cTn display="0" masterRel="sameClick">
                                          <p:stCondLst>
                                            <p:cond evt="begin" delay="0">
                                              <p:tn val="44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2"/>
                  </p:tgtEl>
                </p:cond>
              </p:nextCondLst>
            </p:seq>
            <p:seq concurrent="1" nextAc="seek">
              <p:cTn id="447" restart="whenNotActive" fill="hold" evtFilter="cancelBubble" nodeType="interactiveSeq">
                <p:stCondLst>
                  <p:cond evt="onClick" delay="0">
                    <p:tgtEl>
                      <p:spTgt spid="63"/>
                    </p:tgtEl>
                  </p:cond>
                </p:stCondLst>
                <p:endSync evt="end" delay="0">
                  <p:rtn val="all"/>
                </p:endSync>
                <p:childTnLst>
                  <p:par>
                    <p:cTn id="448" fill="hold">
                      <p:stCondLst>
                        <p:cond delay="0"/>
                      </p:stCondLst>
                      <p:childTnLst>
                        <p:par>
                          <p:cTn id="449" fill="hold">
                            <p:stCondLst>
                              <p:cond delay="0"/>
                            </p:stCondLst>
                            <p:childTnLst>
                              <p:par>
                                <p:cTn id="45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1" dur="250" autoRev="1" fill="remove"/>
                                        <p:tgtEl>
                                          <p:spTgt spid="63"/>
                                        </p:tgtEl>
                                        <p:attrNameLst>
                                          <p:attrName>style.color</p:attrName>
                                        </p:attrNameLst>
                                      </p:cBhvr>
                                      <p:to>
                                        <a:srgbClr val="FF3399"/>
                                      </p:to>
                                    </p:animClr>
                                    <p:animClr clrSpc="rgb" dir="cw">
                                      <p:cBhvr>
                                        <p:cTn id="452" dur="250" autoRev="1" fill="remove"/>
                                        <p:tgtEl>
                                          <p:spTgt spid="63"/>
                                        </p:tgtEl>
                                        <p:attrNameLst>
                                          <p:attrName>fillcolor</p:attrName>
                                        </p:attrNameLst>
                                      </p:cBhvr>
                                      <p:to>
                                        <a:srgbClr val="FF3399"/>
                                      </p:to>
                                    </p:animClr>
                                    <p:set>
                                      <p:cBhvr>
                                        <p:cTn id="453" dur="250" autoRev="1" fill="remove"/>
                                        <p:tgtEl>
                                          <p:spTgt spid="63"/>
                                        </p:tgtEl>
                                        <p:attrNameLst>
                                          <p:attrName>fill.type</p:attrName>
                                        </p:attrNameLst>
                                      </p:cBhvr>
                                      <p:to>
                                        <p:strVal val="solid"/>
                                      </p:to>
                                    </p:set>
                                    <p:set>
                                      <p:cBhvr>
                                        <p:cTn id="454" dur="250" autoRev="1" fill="remove"/>
                                        <p:tgtEl>
                                          <p:spTgt spid="63"/>
                                        </p:tgtEl>
                                        <p:attrNameLst>
                                          <p:attrName>fill.on</p:attrName>
                                        </p:attrNameLst>
                                      </p:cBhvr>
                                      <p:to>
                                        <p:strVal val="true"/>
                                      </p:to>
                                    </p:set>
                                  </p:childTnLst>
                                  <p:subTnLst>
                                    <p:audio>
                                      <p:cMediaNode>
                                        <p:cTn display="0" masterRel="sameClick">
                                          <p:stCondLst>
                                            <p:cond evt="begin" delay="0">
                                              <p:tn val="45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3"/>
                  </p:tgtEl>
                </p:cond>
              </p:nextCondLst>
            </p:seq>
            <p:seq concurrent="1" nextAc="seek">
              <p:cTn id="455" restart="whenNotActive" fill="hold" evtFilter="cancelBubble" nodeType="interactiveSeq">
                <p:stCondLst>
                  <p:cond evt="onClick" delay="0">
                    <p:tgtEl>
                      <p:spTgt spid="64"/>
                    </p:tgtEl>
                  </p:cond>
                </p:stCondLst>
                <p:endSync evt="end" delay="0">
                  <p:rtn val="all"/>
                </p:endSync>
                <p:childTnLst>
                  <p:par>
                    <p:cTn id="456" fill="hold">
                      <p:stCondLst>
                        <p:cond delay="0"/>
                      </p:stCondLst>
                      <p:childTnLst>
                        <p:par>
                          <p:cTn id="457" fill="hold">
                            <p:stCondLst>
                              <p:cond delay="0"/>
                            </p:stCondLst>
                            <p:childTnLst>
                              <p:par>
                                <p:cTn id="45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9" dur="250" autoRev="1" fill="remove"/>
                                        <p:tgtEl>
                                          <p:spTgt spid="64"/>
                                        </p:tgtEl>
                                        <p:attrNameLst>
                                          <p:attrName>style.color</p:attrName>
                                        </p:attrNameLst>
                                      </p:cBhvr>
                                      <p:to>
                                        <a:srgbClr val="FF3399"/>
                                      </p:to>
                                    </p:animClr>
                                    <p:animClr clrSpc="rgb" dir="cw">
                                      <p:cBhvr>
                                        <p:cTn id="460" dur="250" autoRev="1" fill="remove"/>
                                        <p:tgtEl>
                                          <p:spTgt spid="64"/>
                                        </p:tgtEl>
                                        <p:attrNameLst>
                                          <p:attrName>fillcolor</p:attrName>
                                        </p:attrNameLst>
                                      </p:cBhvr>
                                      <p:to>
                                        <a:srgbClr val="FF3399"/>
                                      </p:to>
                                    </p:animClr>
                                    <p:set>
                                      <p:cBhvr>
                                        <p:cTn id="461" dur="250" autoRev="1" fill="remove"/>
                                        <p:tgtEl>
                                          <p:spTgt spid="64"/>
                                        </p:tgtEl>
                                        <p:attrNameLst>
                                          <p:attrName>fill.type</p:attrName>
                                        </p:attrNameLst>
                                      </p:cBhvr>
                                      <p:to>
                                        <p:strVal val="solid"/>
                                      </p:to>
                                    </p:set>
                                    <p:set>
                                      <p:cBhvr>
                                        <p:cTn id="462" dur="250" autoRev="1" fill="remove"/>
                                        <p:tgtEl>
                                          <p:spTgt spid="64"/>
                                        </p:tgtEl>
                                        <p:attrNameLst>
                                          <p:attrName>fill.on</p:attrName>
                                        </p:attrNameLst>
                                      </p:cBhvr>
                                      <p:to>
                                        <p:strVal val="true"/>
                                      </p:to>
                                    </p:set>
                                  </p:childTnLst>
                                  <p:subTnLst>
                                    <p:audio>
                                      <p:cMediaNode>
                                        <p:cTn display="0" masterRel="sameClick">
                                          <p:stCondLst>
                                            <p:cond evt="begin" delay="0">
                                              <p:tn val="45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4"/>
                  </p:tgtEl>
                </p:cond>
              </p:nextCondLst>
            </p:seq>
            <p:seq concurrent="1" nextAc="seek">
              <p:cTn id="463" restart="whenNotActive" fill="hold" evtFilter="cancelBubble" nodeType="interactiveSeq">
                <p:stCondLst>
                  <p:cond evt="onClick" delay="0">
                    <p:tgtEl>
                      <p:spTgt spid="65"/>
                    </p:tgtEl>
                  </p:cond>
                </p:stCondLst>
                <p:endSync evt="end" delay="0">
                  <p:rtn val="all"/>
                </p:endSync>
                <p:childTnLst>
                  <p:par>
                    <p:cTn id="464" fill="hold">
                      <p:stCondLst>
                        <p:cond delay="0"/>
                      </p:stCondLst>
                      <p:childTnLst>
                        <p:par>
                          <p:cTn id="465" fill="hold">
                            <p:stCondLst>
                              <p:cond delay="0"/>
                            </p:stCondLst>
                            <p:childTnLst>
                              <p:par>
                                <p:cTn id="46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7" dur="250" autoRev="1" fill="remove"/>
                                        <p:tgtEl>
                                          <p:spTgt spid="65"/>
                                        </p:tgtEl>
                                        <p:attrNameLst>
                                          <p:attrName>style.color</p:attrName>
                                        </p:attrNameLst>
                                      </p:cBhvr>
                                      <p:to>
                                        <a:srgbClr val="FF3399"/>
                                      </p:to>
                                    </p:animClr>
                                    <p:animClr clrSpc="rgb" dir="cw">
                                      <p:cBhvr>
                                        <p:cTn id="468" dur="250" autoRev="1" fill="remove"/>
                                        <p:tgtEl>
                                          <p:spTgt spid="65"/>
                                        </p:tgtEl>
                                        <p:attrNameLst>
                                          <p:attrName>fillcolor</p:attrName>
                                        </p:attrNameLst>
                                      </p:cBhvr>
                                      <p:to>
                                        <a:srgbClr val="FF3399"/>
                                      </p:to>
                                    </p:animClr>
                                    <p:set>
                                      <p:cBhvr>
                                        <p:cTn id="469" dur="250" autoRev="1" fill="remove"/>
                                        <p:tgtEl>
                                          <p:spTgt spid="65"/>
                                        </p:tgtEl>
                                        <p:attrNameLst>
                                          <p:attrName>fill.type</p:attrName>
                                        </p:attrNameLst>
                                      </p:cBhvr>
                                      <p:to>
                                        <p:strVal val="solid"/>
                                      </p:to>
                                    </p:set>
                                    <p:set>
                                      <p:cBhvr>
                                        <p:cTn id="470" dur="250" autoRev="1" fill="remove"/>
                                        <p:tgtEl>
                                          <p:spTgt spid="65"/>
                                        </p:tgtEl>
                                        <p:attrNameLst>
                                          <p:attrName>fill.on</p:attrName>
                                        </p:attrNameLst>
                                      </p:cBhvr>
                                      <p:to>
                                        <p:strVal val="true"/>
                                      </p:to>
                                    </p:set>
                                  </p:childTnLst>
                                  <p:subTnLst>
                                    <p:audio>
                                      <p:cMediaNode>
                                        <p:cTn display="0" masterRel="sameClick">
                                          <p:stCondLst>
                                            <p:cond evt="begin" delay="0">
                                              <p:tn val="46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5"/>
                  </p:tgtEl>
                </p:cond>
              </p:nextCondLst>
            </p:seq>
            <p:seq concurrent="1" nextAc="seek">
              <p:cTn id="471" restart="whenNotActive" fill="hold" evtFilter="cancelBubble" nodeType="interactiveSeq">
                <p:stCondLst>
                  <p:cond evt="onClick" delay="0">
                    <p:tgtEl>
                      <p:spTgt spid="66"/>
                    </p:tgtEl>
                  </p:cond>
                </p:stCondLst>
                <p:endSync evt="end" delay="0">
                  <p:rtn val="all"/>
                </p:endSync>
                <p:childTnLst>
                  <p:par>
                    <p:cTn id="472" fill="hold">
                      <p:stCondLst>
                        <p:cond delay="0"/>
                      </p:stCondLst>
                      <p:childTnLst>
                        <p:par>
                          <p:cTn id="473" fill="hold">
                            <p:stCondLst>
                              <p:cond delay="0"/>
                            </p:stCondLst>
                            <p:childTnLst>
                              <p:par>
                                <p:cTn id="47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5" dur="250" autoRev="1" fill="remove"/>
                                        <p:tgtEl>
                                          <p:spTgt spid="66"/>
                                        </p:tgtEl>
                                        <p:attrNameLst>
                                          <p:attrName>style.color</p:attrName>
                                        </p:attrNameLst>
                                      </p:cBhvr>
                                      <p:to>
                                        <a:srgbClr val="FF3399"/>
                                      </p:to>
                                    </p:animClr>
                                    <p:animClr clrSpc="rgb" dir="cw">
                                      <p:cBhvr>
                                        <p:cTn id="476" dur="250" autoRev="1" fill="remove"/>
                                        <p:tgtEl>
                                          <p:spTgt spid="66"/>
                                        </p:tgtEl>
                                        <p:attrNameLst>
                                          <p:attrName>fillcolor</p:attrName>
                                        </p:attrNameLst>
                                      </p:cBhvr>
                                      <p:to>
                                        <a:srgbClr val="FF3399"/>
                                      </p:to>
                                    </p:animClr>
                                    <p:set>
                                      <p:cBhvr>
                                        <p:cTn id="477" dur="250" autoRev="1" fill="remove"/>
                                        <p:tgtEl>
                                          <p:spTgt spid="66"/>
                                        </p:tgtEl>
                                        <p:attrNameLst>
                                          <p:attrName>fill.type</p:attrName>
                                        </p:attrNameLst>
                                      </p:cBhvr>
                                      <p:to>
                                        <p:strVal val="solid"/>
                                      </p:to>
                                    </p:set>
                                    <p:set>
                                      <p:cBhvr>
                                        <p:cTn id="478" dur="250" autoRev="1" fill="remove"/>
                                        <p:tgtEl>
                                          <p:spTgt spid="66"/>
                                        </p:tgtEl>
                                        <p:attrNameLst>
                                          <p:attrName>fill.on</p:attrName>
                                        </p:attrNameLst>
                                      </p:cBhvr>
                                      <p:to>
                                        <p:strVal val="true"/>
                                      </p:to>
                                    </p:set>
                                  </p:childTnLst>
                                  <p:subTnLst>
                                    <p:audio>
                                      <p:cMediaNode>
                                        <p:cTn display="0" masterRel="sameClick">
                                          <p:stCondLst>
                                            <p:cond evt="begin" delay="0">
                                              <p:tn val="47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6"/>
                  </p:tgtEl>
                </p:cond>
              </p:nextCondLst>
            </p:seq>
            <p:seq concurrent="1" nextAc="seek">
              <p:cTn id="479" restart="whenNotActive" fill="hold" evtFilter="cancelBubble" nodeType="interactiveSeq">
                <p:stCondLst>
                  <p:cond evt="onClick" delay="0">
                    <p:tgtEl>
                      <p:spTgt spid="67"/>
                    </p:tgtEl>
                  </p:cond>
                </p:stCondLst>
                <p:endSync evt="end" delay="0">
                  <p:rtn val="all"/>
                </p:endSync>
                <p:childTnLst>
                  <p:par>
                    <p:cTn id="480" fill="hold">
                      <p:stCondLst>
                        <p:cond delay="0"/>
                      </p:stCondLst>
                      <p:childTnLst>
                        <p:par>
                          <p:cTn id="481" fill="hold">
                            <p:stCondLst>
                              <p:cond delay="0"/>
                            </p:stCondLst>
                            <p:childTnLst>
                              <p:par>
                                <p:cTn id="48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83" dur="250" autoRev="1" fill="remove"/>
                                        <p:tgtEl>
                                          <p:spTgt spid="67"/>
                                        </p:tgtEl>
                                        <p:attrNameLst>
                                          <p:attrName>style.color</p:attrName>
                                        </p:attrNameLst>
                                      </p:cBhvr>
                                      <p:to>
                                        <a:srgbClr val="FF3399"/>
                                      </p:to>
                                    </p:animClr>
                                    <p:animClr clrSpc="rgb" dir="cw">
                                      <p:cBhvr>
                                        <p:cTn id="484" dur="250" autoRev="1" fill="remove"/>
                                        <p:tgtEl>
                                          <p:spTgt spid="67"/>
                                        </p:tgtEl>
                                        <p:attrNameLst>
                                          <p:attrName>fillcolor</p:attrName>
                                        </p:attrNameLst>
                                      </p:cBhvr>
                                      <p:to>
                                        <a:srgbClr val="FF3399"/>
                                      </p:to>
                                    </p:animClr>
                                    <p:set>
                                      <p:cBhvr>
                                        <p:cTn id="485" dur="250" autoRev="1" fill="remove"/>
                                        <p:tgtEl>
                                          <p:spTgt spid="67"/>
                                        </p:tgtEl>
                                        <p:attrNameLst>
                                          <p:attrName>fill.type</p:attrName>
                                        </p:attrNameLst>
                                      </p:cBhvr>
                                      <p:to>
                                        <p:strVal val="solid"/>
                                      </p:to>
                                    </p:set>
                                    <p:set>
                                      <p:cBhvr>
                                        <p:cTn id="486" dur="250" autoRev="1" fill="remove"/>
                                        <p:tgtEl>
                                          <p:spTgt spid="67"/>
                                        </p:tgtEl>
                                        <p:attrNameLst>
                                          <p:attrName>fill.on</p:attrName>
                                        </p:attrNameLst>
                                      </p:cBhvr>
                                      <p:to>
                                        <p:strVal val="true"/>
                                      </p:to>
                                    </p:set>
                                  </p:childTnLst>
                                  <p:subTnLst>
                                    <p:audio>
                                      <p:cMediaNode>
                                        <p:cTn display="0" masterRel="sameClick">
                                          <p:stCondLst>
                                            <p:cond evt="begin" delay="0">
                                              <p:tn val="48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7"/>
                  </p:tgtEl>
                </p:cond>
              </p:nextCondLst>
            </p:seq>
            <p:seq concurrent="1" nextAc="seek">
              <p:cTn id="487" restart="whenNotActive" fill="hold" evtFilter="cancelBubble" nodeType="interactiveSeq">
                <p:stCondLst>
                  <p:cond evt="onClick" delay="0">
                    <p:tgtEl>
                      <p:spTgt spid="68"/>
                    </p:tgtEl>
                  </p:cond>
                </p:stCondLst>
                <p:endSync evt="end" delay="0">
                  <p:rtn val="all"/>
                </p:endSync>
                <p:childTnLst>
                  <p:par>
                    <p:cTn id="488" fill="hold">
                      <p:stCondLst>
                        <p:cond delay="0"/>
                      </p:stCondLst>
                      <p:childTnLst>
                        <p:par>
                          <p:cTn id="489" fill="hold">
                            <p:stCondLst>
                              <p:cond delay="0"/>
                            </p:stCondLst>
                            <p:childTnLst>
                              <p:par>
                                <p:cTn id="49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1" dur="250" autoRev="1" fill="remove"/>
                                        <p:tgtEl>
                                          <p:spTgt spid="68"/>
                                        </p:tgtEl>
                                        <p:attrNameLst>
                                          <p:attrName>style.color</p:attrName>
                                        </p:attrNameLst>
                                      </p:cBhvr>
                                      <p:to>
                                        <a:srgbClr val="FF3399"/>
                                      </p:to>
                                    </p:animClr>
                                    <p:animClr clrSpc="rgb" dir="cw">
                                      <p:cBhvr>
                                        <p:cTn id="492" dur="250" autoRev="1" fill="remove"/>
                                        <p:tgtEl>
                                          <p:spTgt spid="68"/>
                                        </p:tgtEl>
                                        <p:attrNameLst>
                                          <p:attrName>fillcolor</p:attrName>
                                        </p:attrNameLst>
                                      </p:cBhvr>
                                      <p:to>
                                        <a:srgbClr val="FF3399"/>
                                      </p:to>
                                    </p:animClr>
                                    <p:set>
                                      <p:cBhvr>
                                        <p:cTn id="493" dur="250" autoRev="1" fill="remove"/>
                                        <p:tgtEl>
                                          <p:spTgt spid="68"/>
                                        </p:tgtEl>
                                        <p:attrNameLst>
                                          <p:attrName>fill.type</p:attrName>
                                        </p:attrNameLst>
                                      </p:cBhvr>
                                      <p:to>
                                        <p:strVal val="solid"/>
                                      </p:to>
                                    </p:set>
                                    <p:set>
                                      <p:cBhvr>
                                        <p:cTn id="494" dur="250" autoRev="1" fill="remove"/>
                                        <p:tgtEl>
                                          <p:spTgt spid="68"/>
                                        </p:tgtEl>
                                        <p:attrNameLst>
                                          <p:attrName>fill.on</p:attrName>
                                        </p:attrNameLst>
                                      </p:cBhvr>
                                      <p:to>
                                        <p:strVal val="true"/>
                                      </p:to>
                                    </p:set>
                                  </p:childTnLst>
                                  <p:subTnLst>
                                    <p:audio>
                                      <p:cMediaNode>
                                        <p:cTn display="0" masterRel="sameClick">
                                          <p:stCondLst>
                                            <p:cond evt="begin" delay="0">
                                              <p:tn val="49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8"/>
                  </p:tgtEl>
                </p:cond>
              </p:nextCondLst>
            </p:seq>
            <p:seq concurrent="1" nextAc="seek">
              <p:cTn id="495" restart="whenNotActive" fill="hold" evtFilter="cancelBubble" nodeType="interactiveSeq">
                <p:stCondLst>
                  <p:cond evt="onClick" delay="0">
                    <p:tgtEl>
                      <p:spTgt spid="69"/>
                    </p:tgtEl>
                  </p:cond>
                </p:stCondLst>
                <p:endSync evt="end" delay="0">
                  <p:rtn val="all"/>
                </p:endSync>
                <p:childTnLst>
                  <p:par>
                    <p:cTn id="496" fill="hold">
                      <p:stCondLst>
                        <p:cond delay="0"/>
                      </p:stCondLst>
                      <p:childTnLst>
                        <p:par>
                          <p:cTn id="497" fill="hold">
                            <p:stCondLst>
                              <p:cond delay="0"/>
                            </p:stCondLst>
                            <p:childTnLst>
                              <p:par>
                                <p:cTn id="49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9" dur="250" autoRev="1" fill="remove"/>
                                        <p:tgtEl>
                                          <p:spTgt spid="69"/>
                                        </p:tgtEl>
                                        <p:attrNameLst>
                                          <p:attrName>style.color</p:attrName>
                                        </p:attrNameLst>
                                      </p:cBhvr>
                                      <p:to>
                                        <a:srgbClr val="FF3399"/>
                                      </p:to>
                                    </p:animClr>
                                    <p:animClr clrSpc="rgb" dir="cw">
                                      <p:cBhvr>
                                        <p:cTn id="500" dur="250" autoRev="1" fill="remove"/>
                                        <p:tgtEl>
                                          <p:spTgt spid="69"/>
                                        </p:tgtEl>
                                        <p:attrNameLst>
                                          <p:attrName>fillcolor</p:attrName>
                                        </p:attrNameLst>
                                      </p:cBhvr>
                                      <p:to>
                                        <a:srgbClr val="FF3399"/>
                                      </p:to>
                                    </p:animClr>
                                    <p:set>
                                      <p:cBhvr>
                                        <p:cTn id="501" dur="250" autoRev="1" fill="remove"/>
                                        <p:tgtEl>
                                          <p:spTgt spid="69"/>
                                        </p:tgtEl>
                                        <p:attrNameLst>
                                          <p:attrName>fill.type</p:attrName>
                                        </p:attrNameLst>
                                      </p:cBhvr>
                                      <p:to>
                                        <p:strVal val="solid"/>
                                      </p:to>
                                    </p:set>
                                    <p:set>
                                      <p:cBhvr>
                                        <p:cTn id="502" dur="250" autoRev="1" fill="remove"/>
                                        <p:tgtEl>
                                          <p:spTgt spid="69"/>
                                        </p:tgtEl>
                                        <p:attrNameLst>
                                          <p:attrName>fill.on</p:attrName>
                                        </p:attrNameLst>
                                      </p:cBhvr>
                                      <p:to>
                                        <p:strVal val="true"/>
                                      </p:to>
                                    </p:set>
                                  </p:childTnLst>
                                  <p:subTnLst>
                                    <p:audio>
                                      <p:cMediaNode>
                                        <p:cTn display="0" masterRel="sameClick">
                                          <p:stCondLst>
                                            <p:cond evt="begin" delay="0">
                                              <p:tn val="49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69"/>
                  </p:tgtEl>
                </p:cond>
              </p:nextCondLst>
            </p:seq>
            <p:seq concurrent="1" nextAc="seek">
              <p:cTn id="503" restart="whenNotActive" fill="hold" evtFilter="cancelBubble" nodeType="interactiveSeq">
                <p:stCondLst>
                  <p:cond evt="onClick" delay="0">
                    <p:tgtEl>
                      <p:spTgt spid="70"/>
                    </p:tgtEl>
                  </p:cond>
                </p:stCondLst>
                <p:endSync evt="end" delay="0">
                  <p:rtn val="all"/>
                </p:endSync>
                <p:childTnLst>
                  <p:par>
                    <p:cTn id="504" fill="hold">
                      <p:stCondLst>
                        <p:cond delay="0"/>
                      </p:stCondLst>
                      <p:childTnLst>
                        <p:par>
                          <p:cTn id="505" fill="hold">
                            <p:stCondLst>
                              <p:cond delay="0"/>
                            </p:stCondLst>
                            <p:childTnLst>
                              <p:par>
                                <p:cTn id="50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07" dur="250" autoRev="1" fill="remove"/>
                                        <p:tgtEl>
                                          <p:spTgt spid="70"/>
                                        </p:tgtEl>
                                        <p:attrNameLst>
                                          <p:attrName>style.color</p:attrName>
                                        </p:attrNameLst>
                                      </p:cBhvr>
                                      <p:to>
                                        <a:srgbClr val="FF3399"/>
                                      </p:to>
                                    </p:animClr>
                                    <p:animClr clrSpc="rgb" dir="cw">
                                      <p:cBhvr>
                                        <p:cTn id="508" dur="250" autoRev="1" fill="remove"/>
                                        <p:tgtEl>
                                          <p:spTgt spid="70"/>
                                        </p:tgtEl>
                                        <p:attrNameLst>
                                          <p:attrName>fillcolor</p:attrName>
                                        </p:attrNameLst>
                                      </p:cBhvr>
                                      <p:to>
                                        <a:srgbClr val="FF3399"/>
                                      </p:to>
                                    </p:animClr>
                                    <p:set>
                                      <p:cBhvr>
                                        <p:cTn id="509" dur="250" autoRev="1" fill="remove"/>
                                        <p:tgtEl>
                                          <p:spTgt spid="70"/>
                                        </p:tgtEl>
                                        <p:attrNameLst>
                                          <p:attrName>fill.type</p:attrName>
                                        </p:attrNameLst>
                                      </p:cBhvr>
                                      <p:to>
                                        <p:strVal val="solid"/>
                                      </p:to>
                                    </p:set>
                                    <p:set>
                                      <p:cBhvr>
                                        <p:cTn id="510" dur="250" autoRev="1" fill="remove"/>
                                        <p:tgtEl>
                                          <p:spTgt spid="70"/>
                                        </p:tgtEl>
                                        <p:attrNameLst>
                                          <p:attrName>fill.on</p:attrName>
                                        </p:attrNameLst>
                                      </p:cBhvr>
                                      <p:to>
                                        <p:strVal val="true"/>
                                      </p:to>
                                    </p:set>
                                  </p:childTnLst>
                                  <p:subTnLst>
                                    <p:audio>
                                      <p:cMediaNode>
                                        <p:cTn display="0" masterRel="sameClick">
                                          <p:stCondLst>
                                            <p:cond evt="begin" delay="0">
                                              <p:tn val="50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0"/>
                  </p:tgtEl>
                </p:cond>
              </p:nextCondLst>
            </p:seq>
            <p:seq concurrent="1" nextAc="seek">
              <p:cTn id="511" restart="whenNotActive" fill="hold" evtFilter="cancelBubble" nodeType="interactiveSeq">
                <p:stCondLst>
                  <p:cond evt="onClick" delay="0">
                    <p:tgtEl>
                      <p:spTgt spid="71"/>
                    </p:tgtEl>
                  </p:cond>
                </p:stCondLst>
                <p:endSync evt="end" delay="0">
                  <p:rtn val="all"/>
                </p:endSync>
                <p:childTnLst>
                  <p:par>
                    <p:cTn id="512" fill="hold">
                      <p:stCondLst>
                        <p:cond delay="0"/>
                      </p:stCondLst>
                      <p:childTnLst>
                        <p:par>
                          <p:cTn id="513" fill="hold">
                            <p:stCondLst>
                              <p:cond delay="0"/>
                            </p:stCondLst>
                            <p:childTnLst>
                              <p:par>
                                <p:cTn id="51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5" dur="250" autoRev="1" fill="remove"/>
                                        <p:tgtEl>
                                          <p:spTgt spid="71"/>
                                        </p:tgtEl>
                                        <p:attrNameLst>
                                          <p:attrName>style.color</p:attrName>
                                        </p:attrNameLst>
                                      </p:cBhvr>
                                      <p:to>
                                        <a:srgbClr val="FF3399"/>
                                      </p:to>
                                    </p:animClr>
                                    <p:animClr clrSpc="rgb" dir="cw">
                                      <p:cBhvr>
                                        <p:cTn id="516" dur="250" autoRev="1" fill="remove"/>
                                        <p:tgtEl>
                                          <p:spTgt spid="71"/>
                                        </p:tgtEl>
                                        <p:attrNameLst>
                                          <p:attrName>fillcolor</p:attrName>
                                        </p:attrNameLst>
                                      </p:cBhvr>
                                      <p:to>
                                        <a:srgbClr val="FF3399"/>
                                      </p:to>
                                    </p:animClr>
                                    <p:set>
                                      <p:cBhvr>
                                        <p:cTn id="517" dur="250" autoRev="1" fill="remove"/>
                                        <p:tgtEl>
                                          <p:spTgt spid="71"/>
                                        </p:tgtEl>
                                        <p:attrNameLst>
                                          <p:attrName>fill.type</p:attrName>
                                        </p:attrNameLst>
                                      </p:cBhvr>
                                      <p:to>
                                        <p:strVal val="solid"/>
                                      </p:to>
                                    </p:set>
                                    <p:set>
                                      <p:cBhvr>
                                        <p:cTn id="518" dur="250" autoRev="1" fill="remove"/>
                                        <p:tgtEl>
                                          <p:spTgt spid="71"/>
                                        </p:tgtEl>
                                        <p:attrNameLst>
                                          <p:attrName>fill.on</p:attrName>
                                        </p:attrNameLst>
                                      </p:cBhvr>
                                      <p:to>
                                        <p:strVal val="true"/>
                                      </p:to>
                                    </p:set>
                                  </p:childTnLst>
                                  <p:subTnLst>
                                    <p:audio>
                                      <p:cMediaNode>
                                        <p:cTn display="0" masterRel="sameClick">
                                          <p:stCondLst>
                                            <p:cond evt="begin" delay="0">
                                              <p:tn val="51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1"/>
                  </p:tgtEl>
                </p:cond>
              </p:nextCondLst>
            </p:seq>
            <p:seq concurrent="1" nextAc="seek">
              <p:cTn id="519" restart="whenNotActive" fill="hold" evtFilter="cancelBubble" nodeType="interactiveSeq">
                <p:stCondLst>
                  <p:cond evt="onClick" delay="0">
                    <p:tgtEl>
                      <p:spTgt spid="72"/>
                    </p:tgtEl>
                  </p:cond>
                </p:stCondLst>
                <p:endSync evt="end" delay="0">
                  <p:rtn val="all"/>
                </p:endSync>
                <p:childTnLst>
                  <p:par>
                    <p:cTn id="520" fill="hold">
                      <p:stCondLst>
                        <p:cond delay="0"/>
                      </p:stCondLst>
                      <p:childTnLst>
                        <p:par>
                          <p:cTn id="521" fill="hold">
                            <p:stCondLst>
                              <p:cond delay="0"/>
                            </p:stCondLst>
                            <p:childTnLst>
                              <p:par>
                                <p:cTn id="52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23" dur="250" autoRev="1" fill="remove"/>
                                        <p:tgtEl>
                                          <p:spTgt spid="72"/>
                                        </p:tgtEl>
                                        <p:attrNameLst>
                                          <p:attrName>style.color</p:attrName>
                                        </p:attrNameLst>
                                      </p:cBhvr>
                                      <p:to>
                                        <a:srgbClr val="FF3399"/>
                                      </p:to>
                                    </p:animClr>
                                    <p:animClr clrSpc="rgb" dir="cw">
                                      <p:cBhvr>
                                        <p:cTn id="524" dur="250" autoRev="1" fill="remove"/>
                                        <p:tgtEl>
                                          <p:spTgt spid="72"/>
                                        </p:tgtEl>
                                        <p:attrNameLst>
                                          <p:attrName>fillcolor</p:attrName>
                                        </p:attrNameLst>
                                      </p:cBhvr>
                                      <p:to>
                                        <a:srgbClr val="FF3399"/>
                                      </p:to>
                                    </p:animClr>
                                    <p:set>
                                      <p:cBhvr>
                                        <p:cTn id="525" dur="250" autoRev="1" fill="remove"/>
                                        <p:tgtEl>
                                          <p:spTgt spid="72"/>
                                        </p:tgtEl>
                                        <p:attrNameLst>
                                          <p:attrName>fill.type</p:attrName>
                                        </p:attrNameLst>
                                      </p:cBhvr>
                                      <p:to>
                                        <p:strVal val="solid"/>
                                      </p:to>
                                    </p:set>
                                    <p:set>
                                      <p:cBhvr>
                                        <p:cTn id="526" dur="250" autoRev="1" fill="remove"/>
                                        <p:tgtEl>
                                          <p:spTgt spid="72"/>
                                        </p:tgtEl>
                                        <p:attrNameLst>
                                          <p:attrName>fill.on</p:attrName>
                                        </p:attrNameLst>
                                      </p:cBhvr>
                                      <p:to>
                                        <p:strVal val="true"/>
                                      </p:to>
                                    </p:set>
                                  </p:childTnLst>
                                  <p:subTnLst>
                                    <p:audio>
                                      <p:cMediaNode>
                                        <p:cTn display="0" masterRel="sameClick">
                                          <p:stCondLst>
                                            <p:cond evt="begin" delay="0">
                                              <p:tn val="52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2"/>
                  </p:tgtEl>
                </p:cond>
              </p:nextCondLst>
            </p:seq>
            <p:seq concurrent="1" nextAc="seek">
              <p:cTn id="527" restart="whenNotActive" fill="hold" evtFilter="cancelBubble" nodeType="interactiveSeq">
                <p:stCondLst>
                  <p:cond evt="onClick" delay="0">
                    <p:tgtEl>
                      <p:spTgt spid="73"/>
                    </p:tgtEl>
                  </p:cond>
                </p:stCondLst>
                <p:endSync evt="end" delay="0">
                  <p:rtn val="all"/>
                </p:endSync>
                <p:childTnLst>
                  <p:par>
                    <p:cTn id="528" fill="hold">
                      <p:stCondLst>
                        <p:cond delay="0"/>
                      </p:stCondLst>
                      <p:childTnLst>
                        <p:par>
                          <p:cTn id="529" fill="hold">
                            <p:stCondLst>
                              <p:cond delay="0"/>
                            </p:stCondLst>
                            <p:childTnLst>
                              <p:par>
                                <p:cTn id="53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1" dur="250" autoRev="1" fill="remove"/>
                                        <p:tgtEl>
                                          <p:spTgt spid="73"/>
                                        </p:tgtEl>
                                        <p:attrNameLst>
                                          <p:attrName>style.color</p:attrName>
                                        </p:attrNameLst>
                                      </p:cBhvr>
                                      <p:to>
                                        <a:srgbClr val="FF3399"/>
                                      </p:to>
                                    </p:animClr>
                                    <p:animClr clrSpc="rgb" dir="cw">
                                      <p:cBhvr>
                                        <p:cTn id="532" dur="250" autoRev="1" fill="remove"/>
                                        <p:tgtEl>
                                          <p:spTgt spid="73"/>
                                        </p:tgtEl>
                                        <p:attrNameLst>
                                          <p:attrName>fillcolor</p:attrName>
                                        </p:attrNameLst>
                                      </p:cBhvr>
                                      <p:to>
                                        <a:srgbClr val="FF3399"/>
                                      </p:to>
                                    </p:animClr>
                                    <p:set>
                                      <p:cBhvr>
                                        <p:cTn id="533" dur="250" autoRev="1" fill="remove"/>
                                        <p:tgtEl>
                                          <p:spTgt spid="73"/>
                                        </p:tgtEl>
                                        <p:attrNameLst>
                                          <p:attrName>fill.type</p:attrName>
                                        </p:attrNameLst>
                                      </p:cBhvr>
                                      <p:to>
                                        <p:strVal val="solid"/>
                                      </p:to>
                                    </p:set>
                                    <p:set>
                                      <p:cBhvr>
                                        <p:cTn id="534" dur="250" autoRev="1" fill="remove"/>
                                        <p:tgtEl>
                                          <p:spTgt spid="73"/>
                                        </p:tgtEl>
                                        <p:attrNameLst>
                                          <p:attrName>fill.on</p:attrName>
                                        </p:attrNameLst>
                                      </p:cBhvr>
                                      <p:to>
                                        <p:strVal val="true"/>
                                      </p:to>
                                    </p:set>
                                  </p:childTnLst>
                                  <p:subTnLst>
                                    <p:audio>
                                      <p:cMediaNode>
                                        <p:cTn display="0" masterRel="sameClick">
                                          <p:stCondLst>
                                            <p:cond evt="begin" delay="0">
                                              <p:tn val="53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3"/>
                  </p:tgtEl>
                </p:cond>
              </p:nextCondLst>
            </p:seq>
            <p:seq concurrent="1" nextAc="seek">
              <p:cTn id="535" restart="whenNotActive" fill="hold" evtFilter="cancelBubble" nodeType="interactiveSeq">
                <p:stCondLst>
                  <p:cond evt="onClick" delay="0">
                    <p:tgtEl>
                      <p:spTgt spid="74"/>
                    </p:tgtEl>
                  </p:cond>
                </p:stCondLst>
                <p:endSync evt="end" delay="0">
                  <p:rtn val="all"/>
                </p:endSync>
                <p:childTnLst>
                  <p:par>
                    <p:cTn id="536" fill="hold">
                      <p:stCondLst>
                        <p:cond delay="0"/>
                      </p:stCondLst>
                      <p:childTnLst>
                        <p:par>
                          <p:cTn id="537" fill="hold">
                            <p:stCondLst>
                              <p:cond delay="0"/>
                            </p:stCondLst>
                            <p:childTnLst>
                              <p:par>
                                <p:cTn id="53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9" dur="250" autoRev="1" fill="remove"/>
                                        <p:tgtEl>
                                          <p:spTgt spid="74"/>
                                        </p:tgtEl>
                                        <p:attrNameLst>
                                          <p:attrName>style.color</p:attrName>
                                        </p:attrNameLst>
                                      </p:cBhvr>
                                      <p:to>
                                        <a:srgbClr val="FF3399"/>
                                      </p:to>
                                    </p:animClr>
                                    <p:animClr clrSpc="rgb" dir="cw">
                                      <p:cBhvr>
                                        <p:cTn id="540" dur="250" autoRev="1" fill="remove"/>
                                        <p:tgtEl>
                                          <p:spTgt spid="74"/>
                                        </p:tgtEl>
                                        <p:attrNameLst>
                                          <p:attrName>fillcolor</p:attrName>
                                        </p:attrNameLst>
                                      </p:cBhvr>
                                      <p:to>
                                        <a:srgbClr val="FF3399"/>
                                      </p:to>
                                    </p:animClr>
                                    <p:set>
                                      <p:cBhvr>
                                        <p:cTn id="541" dur="250" autoRev="1" fill="remove"/>
                                        <p:tgtEl>
                                          <p:spTgt spid="74"/>
                                        </p:tgtEl>
                                        <p:attrNameLst>
                                          <p:attrName>fill.type</p:attrName>
                                        </p:attrNameLst>
                                      </p:cBhvr>
                                      <p:to>
                                        <p:strVal val="solid"/>
                                      </p:to>
                                    </p:set>
                                    <p:set>
                                      <p:cBhvr>
                                        <p:cTn id="542" dur="250" autoRev="1" fill="remove"/>
                                        <p:tgtEl>
                                          <p:spTgt spid="74"/>
                                        </p:tgtEl>
                                        <p:attrNameLst>
                                          <p:attrName>fill.on</p:attrName>
                                        </p:attrNameLst>
                                      </p:cBhvr>
                                      <p:to>
                                        <p:strVal val="true"/>
                                      </p:to>
                                    </p:set>
                                  </p:childTnLst>
                                  <p:subTnLst>
                                    <p:audio>
                                      <p:cMediaNode>
                                        <p:cTn display="0" masterRel="sameClick">
                                          <p:stCondLst>
                                            <p:cond evt="begin" delay="0">
                                              <p:tn val="53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4"/>
                  </p:tgtEl>
                </p:cond>
              </p:nextCondLst>
            </p:seq>
            <p:seq concurrent="1" nextAc="seek">
              <p:cTn id="543" restart="whenNotActive" fill="hold" evtFilter="cancelBubble" nodeType="interactiveSeq">
                <p:stCondLst>
                  <p:cond evt="onClick" delay="0">
                    <p:tgtEl>
                      <p:spTgt spid="75"/>
                    </p:tgtEl>
                  </p:cond>
                </p:stCondLst>
                <p:endSync evt="end" delay="0">
                  <p:rtn val="all"/>
                </p:endSync>
                <p:childTnLst>
                  <p:par>
                    <p:cTn id="544" fill="hold">
                      <p:stCondLst>
                        <p:cond delay="0"/>
                      </p:stCondLst>
                      <p:childTnLst>
                        <p:par>
                          <p:cTn id="545" fill="hold">
                            <p:stCondLst>
                              <p:cond delay="0"/>
                            </p:stCondLst>
                            <p:childTnLst>
                              <p:par>
                                <p:cTn id="54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7" dur="250" autoRev="1" fill="remove"/>
                                        <p:tgtEl>
                                          <p:spTgt spid="75"/>
                                        </p:tgtEl>
                                        <p:attrNameLst>
                                          <p:attrName>style.color</p:attrName>
                                        </p:attrNameLst>
                                      </p:cBhvr>
                                      <p:to>
                                        <a:srgbClr val="FF3399"/>
                                      </p:to>
                                    </p:animClr>
                                    <p:animClr clrSpc="rgb" dir="cw">
                                      <p:cBhvr>
                                        <p:cTn id="548" dur="250" autoRev="1" fill="remove"/>
                                        <p:tgtEl>
                                          <p:spTgt spid="75"/>
                                        </p:tgtEl>
                                        <p:attrNameLst>
                                          <p:attrName>fillcolor</p:attrName>
                                        </p:attrNameLst>
                                      </p:cBhvr>
                                      <p:to>
                                        <a:srgbClr val="FF3399"/>
                                      </p:to>
                                    </p:animClr>
                                    <p:set>
                                      <p:cBhvr>
                                        <p:cTn id="549" dur="250" autoRev="1" fill="remove"/>
                                        <p:tgtEl>
                                          <p:spTgt spid="75"/>
                                        </p:tgtEl>
                                        <p:attrNameLst>
                                          <p:attrName>fill.type</p:attrName>
                                        </p:attrNameLst>
                                      </p:cBhvr>
                                      <p:to>
                                        <p:strVal val="solid"/>
                                      </p:to>
                                    </p:set>
                                    <p:set>
                                      <p:cBhvr>
                                        <p:cTn id="550" dur="250" autoRev="1" fill="remove"/>
                                        <p:tgtEl>
                                          <p:spTgt spid="75"/>
                                        </p:tgtEl>
                                        <p:attrNameLst>
                                          <p:attrName>fill.on</p:attrName>
                                        </p:attrNameLst>
                                      </p:cBhvr>
                                      <p:to>
                                        <p:strVal val="true"/>
                                      </p:to>
                                    </p:set>
                                  </p:childTnLst>
                                  <p:subTnLst>
                                    <p:audio>
                                      <p:cMediaNode>
                                        <p:cTn display="0" masterRel="sameClick">
                                          <p:stCondLst>
                                            <p:cond evt="begin" delay="0">
                                              <p:tn val="54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5"/>
                  </p:tgtEl>
                </p:cond>
              </p:nextCondLst>
            </p:seq>
            <p:seq concurrent="1" nextAc="seek">
              <p:cTn id="551" restart="whenNotActive" fill="hold" evtFilter="cancelBubble" nodeType="interactiveSeq">
                <p:stCondLst>
                  <p:cond evt="onClick" delay="0">
                    <p:tgtEl>
                      <p:spTgt spid="76"/>
                    </p:tgtEl>
                  </p:cond>
                </p:stCondLst>
                <p:endSync evt="end" delay="0">
                  <p:rtn val="all"/>
                </p:endSync>
                <p:childTnLst>
                  <p:par>
                    <p:cTn id="552" fill="hold">
                      <p:stCondLst>
                        <p:cond delay="0"/>
                      </p:stCondLst>
                      <p:childTnLst>
                        <p:par>
                          <p:cTn id="553" fill="hold">
                            <p:stCondLst>
                              <p:cond delay="0"/>
                            </p:stCondLst>
                            <p:childTnLst>
                              <p:par>
                                <p:cTn id="55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5" dur="250" autoRev="1" fill="remove"/>
                                        <p:tgtEl>
                                          <p:spTgt spid="76"/>
                                        </p:tgtEl>
                                        <p:attrNameLst>
                                          <p:attrName>style.color</p:attrName>
                                        </p:attrNameLst>
                                      </p:cBhvr>
                                      <p:to>
                                        <a:srgbClr val="FF3399"/>
                                      </p:to>
                                    </p:animClr>
                                    <p:animClr clrSpc="rgb" dir="cw">
                                      <p:cBhvr>
                                        <p:cTn id="556" dur="250" autoRev="1" fill="remove"/>
                                        <p:tgtEl>
                                          <p:spTgt spid="76"/>
                                        </p:tgtEl>
                                        <p:attrNameLst>
                                          <p:attrName>fillcolor</p:attrName>
                                        </p:attrNameLst>
                                      </p:cBhvr>
                                      <p:to>
                                        <a:srgbClr val="FF3399"/>
                                      </p:to>
                                    </p:animClr>
                                    <p:set>
                                      <p:cBhvr>
                                        <p:cTn id="557" dur="250" autoRev="1" fill="remove"/>
                                        <p:tgtEl>
                                          <p:spTgt spid="76"/>
                                        </p:tgtEl>
                                        <p:attrNameLst>
                                          <p:attrName>fill.type</p:attrName>
                                        </p:attrNameLst>
                                      </p:cBhvr>
                                      <p:to>
                                        <p:strVal val="solid"/>
                                      </p:to>
                                    </p:set>
                                    <p:set>
                                      <p:cBhvr>
                                        <p:cTn id="558" dur="250" autoRev="1" fill="remove"/>
                                        <p:tgtEl>
                                          <p:spTgt spid="76"/>
                                        </p:tgtEl>
                                        <p:attrNameLst>
                                          <p:attrName>fill.on</p:attrName>
                                        </p:attrNameLst>
                                      </p:cBhvr>
                                      <p:to>
                                        <p:strVal val="true"/>
                                      </p:to>
                                    </p:set>
                                  </p:childTnLst>
                                  <p:subTnLst>
                                    <p:audio>
                                      <p:cMediaNode>
                                        <p:cTn display="0" masterRel="sameClick">
                                          <p:stCondLst>
                                            <p:cond evt="begin" delay="0">
                                              <p:tn val="55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6"/>
                  </p:tgtEl>
                </p:cond>
              </p:nextCondLst>
            </p:seq>
            <p:seq concurrent="1" nextAc="seek">
              <p:cTn id="559" restart="whenNotActive" fill="hold" evtFilter="cancelBubble" nodeType="interactiveSeq">
                <p:stCondLst>
                  <p:cond evt="onClick" delay="0">
                    <p:tgtEl>
                      <p:spTgt spid="77"/>
                    </p:tgtEl>
                  </p:cond>
                </p:stCondLst>
                <p:endSync evt="end" delay="0">
                  <p:rtn val="all"/>
                </p:endSync>
                <p:childTnLst>
                  <p:par>
                    <p:cTn id="560" fill="hold">
                      <p:stCondLst>
                        <p:cond delay="0"/>
                      </p:stCondLst>
                      <p:childTnLst>
                        <p:par>
                          <p:cTn id="561" fill="hold">
                            <p:stCondLst>
                              <p:cond delay="0"/>
                            </p:stCondLst>
                            <p:childTnLst>
                              <p:par>
                                <p:cTn id="56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63" dur="250" autoRev="1" fill="remove"/>
                                        <p:tgtEl>
                                          <p:spTgt spid="77"/>
                                        </p:tgtEl>
                                        <p:attrNameLst>
                                          <p:attrName>style.color</p:attrName>
                                        </p:attrNameLst>
                                      </p:cBhvr>
                                      <p:to>
                                        <a:srgbClr val="FF3399"/>
                                      </p:to>
                                    </p:animClr>
                                    <p:animClr clrSpc="rgb" dir="cw">
                                      <p:cBhvr>
                                        <p:cTn id="564" dur="250" autoRev="1" fill="remove"/>
                                        <p:tgtEl>
                                          <p:spTgt spid="77"/>
                                        </p:tgtEl>
                                        <p:attrNameLst>
                                          <p:attrName>fillcolor</p:attrName>
                                        </p:attrNameLst>
                                      </p:cBhvr>
                                      <p:to>
                                        <a:srgbClr val="FF3399"/>
                                      </p:to>
                                    </p:animClr>
                                    <p:set>
                                      <p:cBhvr>
                                        <p:cTn id="565" dur="250" autoRev="1" fill="remove"/>
                                        <p:tgtEl>
                                          <p:spTgt spid="77"/>
                                        </p:tgtEl>
                                        <p:attrNameLst>
                                          <p:attrName>fill.type</p:attrName>
                                        </p:attrNameLst>
                                      </p:cBhvr>
                                      <p:to>
                                        <p:strVal val="solid"/>
                                      </p:to>
                                    </p:set>
                                    <p:set>
                                      <p:cBhvr>
                                        <p:cTn id="566" dur="250" autoRev="1" fill="remove"/>
                                        <p:tgtEl>
                                          <p:spTgt spid="77"/>
                                        </p:tgtEl>
                                        <p:attrNameLst>
                                          <p:attrName>fill.on</p:attrName>
                                        </p:attrNameLst>
                                      </p:cBhvr>
                                      <p:to>
                                        <p:strVal val="true"/>
                                      </p:to>
                                    </p:set>
                                  </p:childTnLst>
                                  <p:subTnLst>
                                    <p:audio>
                                      <p:cMediaNode>
                                        <p:cTn display="0" masterRel="sameClick">
                                          <p:stCondLst>
                                            <p:cond evt="begin" delay="0">
                                              <p:tn val="56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7"/>
                  </p:tgtEl>
                </p:cond>
              </p:nextCondLst>
            </p:seq>
            <p:seq concurrent="1" nextAc="seek">
              <p:cTn id="567" restart="whenNotActive" fill="hold" evtFilter="cancelBubble" nodeType="interactiveSeq">
                <p:stCondLst>
                  <p:cond evt="onClick" delay="0">
                    <p:tgtEl>
                      <p:spTgt spid="78"/>
                    </p:tgtEl>
                  </p:cond>
                </p:stCondLst>
                <p:endSync evt="end" delay="0">
                  <p:rtn val="all"/>
                </p:endSync>
                <p:childTnLst>
                  <p:par>
                    <p:cTn id="568" fill="hold">
                      <p:stCondLst>
                        <p:cond delay="0"/>
                      </p:stCondLst>
                      <p:childTnLst>
                        <p:par>
                          <p:cTn id="569" fill="hold">
                            <p:stCondLst>
                              <p:cond delay="0"/>
                            </p:stCondLst>
                            <p:childTnLst>
                              <p:par>
                                <p:cTn id="57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1" dur="250" autoRev="1" fill="remove"/>
                                        <p:tgtEl>
                                          <p:spTgt spid="78"/>
                                        </p:tgtEl>
                                        <p:attrNameLst>
                                          <p:attrName>style.color</p:attrName>
                                        </p:attrNameLst>
                                      </p:cBhvr>
                                      <p:to>
                                        <a:srgbClr val="FF3399"/>
                                      </p:to>
                                    </p:animClr>
                                    <p:animClr clrSpc="rgb" dir="cw">
                                      <p:cBhvr>
                                        <p:cTn id="572" dur="250" autoRev="1" fill="remove"/>
                                        <p:tgtEl>
                                          <p:spTgt spid="78"/>
                                        </p:tgtEl>
                                        <p:attrNameLst>
                                          <p:attrName>fillcolor</p:attrName>
                                        </p:attrNameLst>
                                      </p:cBhvr>
                                      <p:to>
                                        <a:srgbClr val="FF3399"/>
                                      </p:to>
                                    </p:animClr>
                                    <p:set>
                                      <p:cBhvr>
                                        <p:cTn id="573" dur="250" autoRev="1" fill="remove"/>
                                        <p:tgtEl>
                                          <p:spTgt spid="78"/>
                                        </p:tgtEl>
                                        <p:attrNameLst>
                                          <p:attrName>fill.type</p:attrName>
                                        </p:attrNameLst>
                                      </p:cBhvr>
                                      <p:to>
                                        <p:strVal val="solid"/>
                                      </p:to>
                                    </p:set>
                                    <p:set>
                                      <p:cBhvr>
                                        <p:cTn id="574" dur="250" autoRev="1" fill="remove"/>
                                        <p:tgtEl>
                                          <p:spTgt spid="78"/>
                                        </p:tgtEl>
                                        <p:attrNameLst>
                                          <p:attrName>fill.on</p:attrName>
                                        </p:attrNameLst>
                                      </p:cBhvr>
                                      <p:to>
                                        <p:strVal val="true"/>
                                      </p:to>
                                    </p:set>
                                  </p:childTnLst>
                                  <p:subTnLst>
                                    <p:audio>
                                      <p:cMediaNode>
                                        <p:cTn display="0" masterRel="sameClick">
                                          <p:stCondLst>
                                            <p:cond evt="begin" delay="0">
                                              <p:tn val="57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8"/>
                  </p:tgtEl>
                </p:cond>
              </p:nextCondLst>
            </p:seq>
            <p:seq concurrent="1" nextAc="seek">
              <p:cTn id="575" restart="whenNotActive" fill="hold" evtFilter="cancelBubble" nodeType="interactiveSeq">
                <p:stCondLst>
                  <p:cond evt="onClick" delay="0">
                    <p:tgtEl>
                      <p:spTgt spid="79"/>
                    </p:tgtEl>
                  </p:cond>
                </p:stCondLst>
                <p:endSync evt="end" delay="0">
                  <p:rtn val="all"/>
                </p:endSync>
                <p:childTnLst>
                  <p:par>
                    <p:cTn id="576" fill="hold">
                      <p:stCondLst>
                        <p:cond delay="0"/>
                      </p:stCondLst>
                      <p:childTnLst>
                        <p:par>
                          <p:cTn id="577" fill="hold">
                            <p:stCondLst>
                              <p:cond delay="0"/>
                            </p:stCondLst>
                            <p:childTnLst>
                              <p:par>
                                <p:cTn id="57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9" dur="250" autoRev="1" fill="remove"/>
                                        <p:tgtEl>
                                          <p:spTgt spid="79"/>
                                        </p:tgtEl>
                                        <p:attrNameLst>
                                          <p:attrName>style.color</p:attrName>
                                        </p:attrNameLst>
                                      </p:cBhvr>
                                      <p:to>
                                        <a:srgbClr val="FF3399"/>
                                      </p:to>
                                    </p:animClr>
                                    <p:animClr clrSpc="rgb" dir="cw">
                                      <p:cBhvr>
                                        <p:cTn id="580" dur="250" autoRev="1" fill="remove"/>
                                        <p:tgtEl>
                                          <p:spTgt spid="79"/>
                                        </p:tgtEl>
                                        <p:attrNameLst>
                                          <p:attrName>fillcolor</p:attrName>
                                        </p:attrNameLst>
                                      </p:cBhvr>
                                      <p:to>
                                        <a:srgbClr val="FF3399"/>
                                      </p:to>
                                    </p:animClr>
                                    <p:set>
                                      <p:cBhvr>
                                        <p:cTn id="581" dur="250" autoRev="1" fill="remove"/>
                                        <p:tgtEl>
                                          <p:spTgt spid="79"/>
                                        </p:tgtEl>
                                        <p:attrNameLst>
                                          <p:attrName>fill.type</p:attrName>
                                        </p:attrNameLst>
                                      </p:cBhvr>
                                      <p:to>
                                        <p:strVal val="solid"/>
                                      </p:to>
                                    </p:set>
                                    <p:set>
                                      <p:cBhvr>
                                        <p:cTn id="582" dur="250" autoRev="1" fill="remove"/>
                                        <p:tgtEl>
                                          <p:spTgt spid="79"/>
                                        </p:tgtEl>
                                        <p:attrNameLst>
                                          <p:attrName>fill.on</p:attrName>
                                        </p:attrNameLst>
                                      </p:cBhvr>
                                      <p:to>
                                        <p:strVal val="true"/>
                                      </p:to>
                                    </p:set>
                                  </p:childTnLst>
                                  <p:subTnLst>
                                    <p:audio>
                                      <p:cMediaNode>
                                        <p:cTn display="0" masterRel="sameClick">
                                          <p:stCondLst>
                                            <p:cond evt="begin" delay="0">
                                              <p:tn val="57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79"/>
                  </p:tgtEl>
                </p:cond>
              </p:nextCondLst>
            </p:seq>
            <p:seq concurrent="1" nextAc="seek">
              <p:cTn id="583" restart="whenNotActive" fill="hold" evtFilter="cancelBubble" nodeType="interactiveSeq">
                <p:stCondLst>
                  <p:cond evt="onClick" delay="0">
                    <p:tgtEl>
                      <p:spTgt spid="80"/>
                    </p:tgtEl>
                  </p:cond>
                </p:stCondLst>
                <p:endSync evt="end" delay="0">
                  <p:rtn val="all"/>
                </p:endSync>
                <p:childTnLst>
                  <p:par>
                    <p:cTn id="584" fill="hold">
                      <p:stCondLst>
                        <p:cond delay="0"/>
                      </p:stCondLst>
                      <p:childTnLst>
                        <p:par>
                          <p:cTn id="585" fill="hold">
                            <p:stCondLst>
                              <p:cond delay="0"/>
                            </p:stCondLst>
                            <p:childTnLst>
                              <p:par>
                                <p:cTn id="58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87" dur="250" autoRev="1" fill="remove"/>
                                        <p:tgtEl>
                                          <p:spTgt spid="80"/>
                                        </p:tgtEl>
                                        <p:attrNameLst>
                                          <p:attrName>style.color</p:attrName>
                                        </p:attrNameLst>
                                      </p:cBhvr>
                                      <p:to>
                                        <a:srgbClr val="FF3399"/>
                                      </p:to>
                                    </p:animClr>
                                    <p:animClr clrSpc="rgb" dir="cw">
                                      <p:cBhvr>
                                        <p:cTn id="588" dur="250" autoRev="1" fill="remove"/>
                                        <p:tgtEl>
                                          <p:spTgt spid="80"/>
                                        </p:tgtEl>
                                        <p:attrNameLst>
                                          <p:attrName>fillcolor</p:attrName>
                                        </p:attrNameLst>
                                      </p:cBhvr>
                                      <p:to>
                                        <a:srgbClr val="FF3399"/>
                                      </p:to>
                                    </p:animClr>
                                    <p:set>
                                      <p:cBhvr>
                                        <p:cTn id="589" dur="250" autoRev="1" fill="remove"/>
                                        <p:tgtEl>
                                          <p:spTgt spid="80"/>
                                        </p:tgtEl>
                                        <p:attrNameLst>
                                          <p:attrName>fill.type</p:attrName>
                                        </p:attrNameLst>
                                      </p:cBhvr>
                                      <p:to>
                                        <p:strVal val="solid"/>
                                      </p:to>
                                    </p:set>
                                    <p:set>
                                      <p:cBhvr>
                                        <p:cTn id="590" dur="250" autoRev="1" fill="remove"/>
                                        <p:tgtEl>
                                          <p:spTgt spid="80"/>
                                        </p:tgtEl>
                                        <p:attrNameLst>
                                          <p:attrName>fill.on</p:attrName>
                                        </p:attrNameLst>
                                      </p:cBhvr>
                                      <p:to>
                                        <p:strVal val="true"/>
                                      </p:to>
                                    </p:set>
                                  </p:childTnLst>
                                  <p:subTnLst>
                                    <p:audio>
                                      <p:cMediaNode>
                                        <p:cTn display="0" masterRel="sameClick">
                                          <p:stCondLst>
                                            <p:cond evt="begin" delay="0">
                                              <p:tn val="58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0"/>
                  </p:tgtEl>
                </p:cond>
              </p:nextCondLst>
            </p:seq>
            <p:seq concurrent="1" nextAc="seek">
              <p:cTn id="591" restart="whenNotActive" fill="hold" evtFilter="cancelBubble" nodeType="interactiveSeq">
                <p:stCondLst>
                  <p:cond evt="onClick" delay="0">
                    <p:tgtEl>
                      <p:spTgt spid="81"/>
                    </p:tgtEl>
                  </p:cond>
                </p:stCondLst>
                <p:endSync evt="end" delay="0">
                  <p:rtn val="all"/>
                </p:endSync>
                <p:childTnLst>
                  <p:par>
                    <p:cTn id="592" fill="hold">
                      <p:stCondLst>
                        <p:cond delay="0"/>
                      </p:stCondLst>
                      <p:childTnLst>
                        <p:par>
                          <p:cTn id="593" fill="hold">
                            <p:stCondLst>
                              <p:cond delay="0"/>
                            </p:stCondLst>
                            <p:childTnLst>
                              <p:par>
                                <p:cTn id="59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5" dur="250" autoRev="1" fill="remove"/>
                                        <p:tgtEl>
                                          <p:spTgt spid="81"/>
                                        </p:tgtEl>
                                        <p:attrNameLst>
                                          <p:attrName>style.color</p:attrName>
                                        </p:attrNameLst>
                                      </p:cBhvr>
                                      <p:to>
                                        <a:srgbClr val="FF3399"/>
                                      </p:to>
                                    </p:animClr>
                                    <p:animClr clrSpc="rgb" dir="cw">
                                      <p:cBhvr>
                                        <p:cTn id="596" dur="250" autoRev="1" fill="remove"/>
                                        <p:tgtEl>
                                          <p:spTgt spid="81"/>
                                        </p:tgtEl>
                                        <p:attrNameLst>
                                          <p:attrName>fillcolor</p:attrName>
                                        </p:attrNameLst>
                                      </p:cBhvr>
                                      <p:to>
                                        <a:srgbClr val="FF3399"/>
                                      </p:to>
                                    </p:animClr>
                                    <p:set>
                                      <p:cBhvr>
                                        <p:cTn id="597" dur="250" autoRev="1" fill="remove"/>
                                        <p:tgtEl>
                                          <p:spTgt spid="81"/>
                                        </p:tgtEl>
                                        <p:attrNameLst>
                                          <p:attrName>fill.type</p:attrName>
                                        </p:attrNameLst>
                                      </p:cBhvr>
                                      <p:to>
                                        <p:strVal val="solid"/>
                                      </p:to>
                                    </p:set>
                                    <p:set>
                                      <p:cBhvr>
                                        <p:cTn id="598" dur="250" autoRev="1" fill="remove"/>
                                        <p:tgtEl>
                                          <p:spTgt spid="81"/>
                                        </p:tgtEl>
                                        <p:attrNameLst>
                                          <p:attrName>fill.on</p:attrName>
                                        </p:attrNameLst>
                                      </p:cBhvr>
                                      <p:to>
                                        <p:strVal val="true"/>
                                      </p:to>
                                    </p:set>
                                  </p:childTnLst>
                                  <p:subTnLst>
                                    <p:audio>
                                      <p:cMediaNode>
                                        <p:cTn display="0" masterRel="sameClick">
                                          <p:stCondLst>
                                            <p:cond evt="begin" delay="0">
                                              <p:tn val="59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1"/>
                  </p:tgtEl>
                </p:cond>
              </p:nextCondLst>
            </p:seq>
            <p:seq concurrent="1" nextAc="seek">
              <p:cTn id="599" restart="whenNotActive" fill="hold" evtFilter="cancelBubble" nodeType="interactiveSeq">
                <p:stCondLst>
                  <p:cond evt="onClick" delay="0">
                    <p:tgtEl>
                      <p:spTgt spid="82"/>
                    </p:tgtEl>
                  </p:cond>
                </p:stCondLst>
                <p:endSync evt="end" delay="0">
                  <p:rtn val="all"/>
                </p:endSync>
                <p:childTnLst>
                  <p:par>
                    <p:cTn id="600" fill="hold">
                      <p:stCondLst>
                        <p:cond delay="0"/>
                      </p:stCondLst>
                      <p:childTnLst>
                        <p:par>
                          <p:cTn id="601" fill="hold">
                            <p:stCondLst>
                              <p:cond delay="0"/>
                            </p:stCondLst>
                            <p:childTnLst>
                              <p:par>
                                <p:cTn id="60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03" dur="250" autoRev="1" fill="remove"/>
                                        <p:tgtEl>
                                          <p:spTgt spid="82"/>
                                        </p:tgtEl>
                                        <p:attrNameLst>
                                          <p:attrName>style.color</p:attrName>
                                        </p:attrNameLst>
                                      </p:cBhvr>
                                      <p:to>
                                        <a:srgbClr val="FF3399"/>
                                      </p:to>
                                    </p:animClr>
                                    <p:animClr clrSpc="rgb" dir="cw">
                                      <p:cBhvr>
                                        <p:cTn id="604" dur="250" autoRev="1" fill="remove"/>
                                        <p:tgtEl>
                                          <p:spTgt spid="82"/>
                                        </p:tgtEl>
                                        <p:attrNameLst>
                                          <p:attrName>fillcolor</p:attrName>
                                        </p:attrNameLst>
                                      </p:cBhvr>
                                      <p:to>
                                        <a:srgbClr val="FF3399"/>
                                      </p:to>
                                    </p:animClr>
                                    <p:set>
                                      <p:cBhvr>
                                        <p:cTn id="605" dur="250" autoRev="1" fill="remove"/>
                                        <p:tgtEl>
                                          <p:spTgt spid="82"/>
                                        </p:tgtEl>
                                        <p:attrNameLst>
                                          <p:attrName>fill.type</p:attrName>
                                        </p:attrNameLst>
                                      </p:cBhvr>
                                      <p:to>
                                        <p:strVal val="solid"/>
                                      </p:to>
                                    </p:set>
                                    <p:set>
                                      <p:cBhvr>
                                        <p:cTn id="606" dur="250" autoRev="1" fill="remove"/>
                                        <p:tgtEl>
                                          <p:spTgt spid="82"/>
                                        </p:tgtEl>
                                        <p:attrNameLst>
                                          <p:attrName>fill.on</p:attrName>
                                        </p:attrNameLst>
                                      </p:cBhvr>
                                      <p:to>
                                        <p:strVal val="true"/>
                                      </p:to>
                                    </p:set>
                                  </p:childTnLst>
                                  <p:subTnLst>
                                    <p:audio>
                                      <p:cMediaNode>
                                        <p:cTn display="0" masterRel="sameClick">
                                          <p:stCondLst>
                                            <p:cond evt="begin" delay="0">
                                              <p:tn val="60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2"/>
                  </p:tgtEl>
                </p:cond>
              </p:nextCondLst>
            </p:seq>
            <p:seq concurrent="1" nextAc="seek">
              <p:cTn id="607" restart="whenNotActive" fill="hold" evtFilter="cancelBubble" nodeType="interactiveSeq">
                <p:stCondLst>
                  <p:cond evt="onClick" delay="0">
                    <p:tgtEl>
                      <p:spTgt spid="83"/>
                    </p:tgtEl>
                  </p:cond>
                </p:stCondLst>
                <p:endSync evt="end" delay="0">
                  <p:rtn val="all"/>
                </p:endSync>
                <p:childTnLst>
                  <p:par>
                    <p:cTn id="608" fill="hold">
                      <p:stCondLst>
                        <p:cond delay="0"/>
                      </p:stCondLst>
                      <p:childTnLst>
                        <p:par>
                          <p:cTn id="609" fill="hold">
                            <p:stCondLst>
                              <p:cond delay="0"/>
                            </p:stCondLst>
                            <p:childTnLst>
                              <p:par>
                                <p:cTn id="61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1" dur="250" autoRev="1" fill="remove"/>
                                        <p:tgtEl>
                                          <p:spTgt spid="83"/>
                                        </p:tgtEl>
                                        <p:attrNameLst>
                                          <p:attrName>style.color</p:attrName>
                                        </p:attrNameLst>
                                      </p:cBhvr>
                                      <p:to>
                                        <a:srgbClr val="FF3399"/>
                                      </p:to>
                                    </p:animClr>
                                    <p:animClr clrSpc="rgb" dir="cw">
                                      <p:cBhvr>
                                        <p:cTn id="612" dur="250" autoRev="1" fill="remove"/>
                                        <p:tgtEl>
                                          <p:spTgt spid="83"/>
                                        </p:tgtEl>
                                        <p:attrNameLst>
                                          <p:attrName>fillcolor</p:attrName>
                                        </p:attrNameLst>
                                      </p:cBhvr>
                                      <p:to>
                                        <a:srgbClr val="FF3399"/>
                                      </p:to>
                                    </p:animClr>
                                    <p:set>
                                      <p:cBhvr>
                                        <p:cTn id="613" dur="250" autoRev="1" fill="remove"/>
                                        <p:tgtEl>
                                          <p:spTgt spid="83"/>
                                        </p:tgtEl>
                                        <p:attrNameLst>
                                          <p:attrName>fill.type</p:attrName>
                                        </p:attrNameLst>
                                      </p:cBhvr>
                                      <p:to>
                                        <p:strVal val="solid"/>
                                      </p:to>
                                    </p:set>
                                    <p:set>
                                      <p:cBhvr>
                                        <p:cTn id="614" dur="250" autoRev="1" fill="remove"/>
                                        <p:tgtEl>
                                          <p:spTgt spid="83"/>
                                        </p:tgtEl>
                                        <p:attrNameLst>
                                          <p:attrName>fill.on</p:attrName>
                                        </p:attrNameLst>
                                      </p:cBhvr>
                                      <p:to>
                                        <p:strVal val="true"/>
                                      </p:to>
                                    </p:set>
                                  </p:childTnLst>
                                  <p:subTnLst>
                                    <p:audio>
                                      <p:cMediaNode>
                                        <p:cTn display="0" masterRel="sameClick">
                                          <p:stCondLst>
                                            <p:cond evt="begin" delay="0">
                                              <p:tn val="610"/>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3"/>
                  </p:tgtEl>
                </p:cond>
              </p:nextCondLst>
            </p:seq>
            <p:seq concurrent="1" nextAc="seek">
              <p:cTn id="615" restart="whenNotActive" fill="hold" evtFilter="cancelBubble" nodeType="interactiveSeq">
                <p:stCondLst>
                  <p:cond evt="onClick" delay="0">
                    <p:tgtEl>
                      <p:spTgt spid="84"/>
                    </p:tgtEl>
                  </p:cond>
                </p:stCondLst>
                <p:endSync evt="end" delay="0">
                  <p:rtn val="all"/>
                </p:endSync>
                <p:childTnLst>
                  <p:par>
                    <p:cTn id="616" fill="hold">
                      <p:stCondLst>
                        <p:cond delay="0"/>
                      </p:stCondLst>
                      <p:childTnLst>
                        <p:par>
                          <p:cTn id="617" fill="hold">
                            <p:stCondLst>
                              <p:cond delay="0"/>
                            </p:stCondLst>
                            <p:childTnLst>
                              <p:par>
                                <p:cTn id="618"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9" dur="250" autoRev="1" fill="remove"/>
                                        <p:tgtEl>
                                          <p:spTgt spid="84"/>
                                        </p:tgtEl>
                                        <p:attrNameLst>
                                          <p:attrName>style.color</p:attrName>
                                        </p:attrNameLst>
                                      </p:cBhvr>
                                      <p:to>
                                        <a:srgbClr val="FF3399"/>
                                      </p:to>
                                    </p:animClr>
                                    <p:animClr clrSpc="rgb" dir="cw">
                                      <p:cBhvr>
                                        <p:cTn id="620" dur="250" autoRev="1" fill="remove"/>
                                        <p:tgtEl>
                                          <p:spTgt spid="84"/>
                                        </p:tgtEl>
                                        <p:attrNameLst>
                                          <p:attrName>fillcolor</p:attrName>
                                        </p:attrNameLst>
                                      </p:cBhvr>
                                      <p:to>
                                        <a:srgbClr val="FF3399"/>
                                      </p:to>
                                    </p:animClr>
                                    <p:set>
                                      <p:cBhvr>
                                        <p:cTn id="621" dur="250" autoRev="1" fill="remove"/>
                                        <p:tgtEl>
                                          <p:spTgt spid="84"/>
                                        </p:tgtEl>
                                        <p:attrNameLst>
                                          <p:attrName>fill.type</p:attrName>
                                        </p:attrNameLst>
                                      </p:cBhvr>
                                      <p:to>
                                        <p:strVal val="solid"/>
                                      </p:to>
                                    </p:set>
                                    <p:set>
                                      <p:cBhvr>
                                        <p:cTn id="622" dur="250" autoRev="1" fill="remove"/>
                                        <p:tgtEl>
                                          <p:spTgt spid="84"/>
                                        </p:tgtEl>
                                        <p:attrNameLst>
                                          <p:attrName>fill.on</p:attrName>
                                        </p:attrNameLst>
                                      </p:cBhvr>
                                      <p:to>
                                        <p:strVal val="true"/>
                                      </p:to>
                                    </p:set>
                                  </p:childTnLst>
                                  <p:subTnLst>
                                    <p:audio>
                                      <p:cMediaNode>
                                        <p:cTn display="0" masterRel="sameClick">
                                          <p:stCondLst>
                                            <p:cond evt="begin" delay="0">
                                              <p:tn val="618"/>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4"/>
                  </p:tgtEl>
                </p:cond>
              </p:nextCondLst>
            </p:seq>
            <p:seq concurrent="1" nextAc="seek">
              <p:cTn id="623" restart="whenNotActive" fill="hold" evtFilter="cancelBubble" nodeType="interactiveSeq">
                <p:stCondLst>
                  <p:cond evt="onClick" delay="0">
                    <p:tgtEl>
                      <p:spTgt spid="85"/>
                    </p:tgtEl>
                  </p:cond>
                </p:stCondLst>
                <p:endSync evt="end" delay="0">
                  <p:rtn val="all"/>
                </p:endSync>
                <p:childTnLst>
                  <p:par>
                    <p:cTn id="624" fill="hold">
                      <p:stCondLst>
                        <p:cond delay="0"/>
                      </p:stCondLst>
                      <p:childTnLst>
                        <p:par>
                          <p:cTn id="625" fill="hold">
                            <p:stCondLst>
                              <p:cond delay="0"/>
                            </p:stCondLst>
                            <p:childTnLst>
                              <p:par>
                                <p:cTn id="62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7" dur="250" autoRev="1" fill="remove"/>
                                        <p:tgtEl>
                                          <p:spTgt spid="85"/>
                                        </p:tgtEl>
                                        <p:attrNameLst>
                                          <p:attrName>style.color</p:attrName>
                                        </p:attrNameLst>
                                      </p:cBhvr>
                                      <p:to>
                                        <a:srgbClr val="FF3399"/>
                                      </p:to>
                                    </p:animClr>
                                    <p:animClr clrSpc="rgb" dir="cw">
                                      <p:cBhvr>
                                        <p:cTn id="628" dur="250" autoRev="1" fill="remove"/>
                                        <p:tgtEl>
                                          <p:spTgt spid="85"/>
                                        </p:tgtEl>
                                        <p:attrNameLst>
                                          <p:attrName>fillcolor</p:attrName>
                                        </p:attrNameLst>
                                      </p:cBhvr>
                                      <p:to>
                                        <a:srgbClr val="FF3399"/>
                                      </p:to>
                                    </p:animClr>
                                    <p:set>
                                      <p:cBhvr>
                                        <p:cTn id="629" dur="250" autoRev="1" fill="remove"/>
                                        <p:tgtEl>
                                          <p:spTgt spid="85"/>
                                        </p:tgtEl>
                                        <p:attrNameLst>
                                          <p:attrName>fill.type</p:attrName>
                                        </p:attrNameLst>
                                      </p:cBhvr>
                                      <p:to>
                                        <p:strVal val="solid"/>
                                      </p:to>
                                    </p:set>
                                    <p:set>
                                      <p:cBhvr>
                                        <p:cTn id="630" dur="250" autoRev="1" fill="remove"/>
                                        <p:tgtEl>
                                          <p:spTgt spid="85"/>
                                        </p:tgtEl>
                                        <p:attrNameLst>
                                          <p:attrName>fill.on</p:attrName>
                                        </p:attrNameLst>
                                      </p:cBhvr>
                                      <p:to>
                                        <p:strVal val="true"/>
                                      </p:to>
                                    </p:set>
                                  </p:childTnLst>
                                  <p:subTnLst>
                                    <p:audio>
                                      <p:cMediaNode>
                                        <p:cTn display="0" masterRel="sameClick">
                                          <p:stCondLst>
                                            <p:cond evt="begin" delay="0">
                                              <p:tn val="626"/>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5"/>
                  </p:tgtEl>
                </p:cond>
              </p:nextCondLst>
            </p:seq>
            <p:seq concurrent="1" nextAc="seek">
              <p:cTn id="631" restart="whenNotActive" fill="hold" evtFilter="cancelBubble" nodeType="interactiveSeq">
                <p:stCondLst>
                  <p:cond evt="onClick" delay="0">
                    <p:tgtEl>
                      <p:spTgt spid="86"/>
                    </p:tgtEl>
                  </p:cond>
                </p:stCondLst>
                <p:endSync evt="end" delay="0">
                  <p:rtn val="all"/>
                </p:endSync>
                <p:childTnLst>
                  <p:par>
                    <p:cTn id="632" fill="hold">
                      <p:stCondLst>
                        <p:cond delay="0"/>
                      </p:stCondLst>
                      <p:childTnLst>
                        <p:par>
                          <p:cTn id="633" fill="hold">
                            <p:stCondLst>
                              <p:cond delay="0"/>
                            </p:stCondLst>
                            <p:childTnLst>
                              <p:par>
                                <p:cTn id="634"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35" dur="250" autoRev="1" fill="remove"/>
                                        <p:tgtEl>
                                          <p:spTgt spid="86"/>
                                        </p:tgtEl>
                                        <p:attrNameLst>
                                          <p:attrName>style.color</p:attrName>
                                        </p:attrNameLst>
                                      </p:cBhvr>
                                      <p:to>
                                        <a:srgbClr val="FF3399"/>
                                      </p:to>
                                    </p:animClr>
                                    <p:animClr clrSpc="rgb" dir="cw">
                                      <p:cBhvr>
                                        <p:cTn id="636" dur="250" autoRev="1" fill="remove"/>
                                        <p:tgtEl>
                                          <p:spTgt spid="86"/>
                                        </p:tgtEl>
                                        <p:attrNameLst>
                                          <p:attrName>fillcolor</p:attrName>
                                        </p:attrNameLst>
                                      </p:cBhvr>
                                      <p:to>
                                        <a:srgbClr val="FF3399"/>
                                      </p:to>
                                    </p:animClr>
                                    <p:set>
                                      <p:cBhvr>
                                        <p:cTn id="637" dur="250" autoRev="1" fill="remove"/>
                                        <p:tgtEl>
                                          <p:spTgt spid="86"/>
                                        </p:tgtEl>
                                        <p:attrNameLst>
                                          <p:attrName>fill.type</p:attrName>
                                        </p:attrNameLst>
                                      </p:cBhvr>
                                      <p:to>
                                        <p:strVal val="solid"/>
                                      </p:to>
                                    </p:set>
                                    <p:set>
                                      <p:cBhvr>
                                        <p:cTn id="638" dur="250" autoRev="1" fill="remove"/>
                                        <p:tgtEl>
                                          <p:spTgt spid="86"/>
                                        </p:tgtEl>
                                        <p:attrNameLst>
                                          <p:attrName>fill.on</p:attrName>
                                        </p:attrNameLst>
                                      </p:cBhvr>
                                      <p:to>
                                        <p:strVal val="true"/>
                                      </p:to>
                                    </p:set>
                                  </p:childTnLst>
                                  <p:subTnLst>
                                    <p:audio>
                                      <p:cMediaNode>
                                        <p:cTn display="0" masterRel="sameClick">
                                          <p:stCondLst>
                                            <p:cond evt="begin" delay="0">
                                              <p:tn val="634"/>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6"/>
                  </p:tgtEl>
                </p:cond>
              </p:nextCondLst>
            </p:seq>
            <p:seq concurrent="1" nextAc="seek">
              <p:cTn id="639" restart="whenNotActive" fill="hold" evtFilter="cancelBubble" nodeType="interactiveSeq">
                <p:stCondLst>
                  <p:cond evt="onClick" delay="0">
                    <p:tgtEl>
                      <p:spTgt spid="87"/>
                    </p:tgtEl>
                  </p:cond>
                </p:stCondLst>
                <p:endSync evt="end" delay="0">
                  <p:rtn val="all"/>
                </p:endSync>
                <p:childTnLst>
                  <p:par>
                    <p:cTn id="640" fill="hold">
                      <p:stCondLst>
                        <p:cond delay="0"/>
                      </p:stCondLst>
                      <p:childTnLst>
                        <p:par>
                          <p:cTn id="641" fill="hold">
                            <p:stCondLst>
                              <p:cond delay="0"/>
                            </p:stCondLst>
                            <p:childTnLst>
                              <p:par>
                                <p:cTn id="64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43" dur="250" autoRev="1" fill="remove"/>
                                        <p:tgtEl>
                                          <p:spTgt spid="87"/>
                                        </p:tgtEl>
                                        <p:attrNameLst>
                                          <p:attrName>style.color</p:attrName>
                                        </p:attrNameLst>
                                      </p:cBhvr>
                                      <p:to>
                                        <a:srgbClr val="FF3399"/>
                                      </p:to>
                                    </p:animClr>
                                    <p:animClr clrSpc="rgb" dir="cw">
                                      <p:cBhvr>
                                        <p:cTn id="644" dur="250" autoRev="1" fill="remove"/>
                                        <p:tgtEl>
                                          <p:spTgt spid="87"/>
                                        </p:tgtEl>
                                        <p:attrNameLst>
                                          <p:attrName>fillcolor</p:attrName>
                                        </p:attrNameLst>
                                      </p:cBhvr>
                                      <p:to>
                                        <a:srgbClr val="FF3399"/>
                                      </p:to>
                                    </p:animClr>
                                    <p:set>
                                      <p:cBhvr>
                                        <p:cTn id="645" dur="250" autoRev="1" fill="remove"/>
                                        <p:tgtEl>
                                          <p:spTgt spid="87"/>
                                        </p:tgtEl>
                                        <p:attrNameLst>
                                          <p:attrName>fill.type</p:attrName>
                                        </p:attrNameLst>
                                      </p:cBhvr>
                                      <p:to>
                                        <p:strVal val="solid"/>
                                      </p:to>
                                    </p:set>
                                    <p:set>
                                      <p:cBhvr>
                                        <p:cTn id="646" dur="250" autoRev="1" fill="remove"/>
                                        <p:tgtEl>
                                          <p:spTgt spid="87"/>
                                        </p:tgtEl>
                                        <p:attrNameLst>
                                          <p:attrName>fill.on</p:attrName>
                                        </p:attrNameLst>
                                      </p:cBhvr>
                                      <p:to>
                                        <p:strVal val="true"/>
                                      </p:to>
                                    </p:set>
                                  </p:childTnLst>
                                  <p:subTnLst>
                                    <p:audio>
                                      <p:cMediaNode>
                                        <p:cTn display="0" masterRel="sameClick">
                                          <p:stCondLst>
                                            <p:cond evt="begin" delay="0">
                                              <p:tn val="642"/>
                                            </p:cond>
                                          </p:stCondLst>
                                          <p:endCondLst>
                                            <p:cond evt="onStopAudio" delay="0">
                                              <p:tgtEl>
                                                <p:sldTgt/>
                                              </p:tgtEl>
                                            </p:cond>
                                          </p:endCondLst>
                                        </p:cTn>
                                        <p:tgtEl>
                                          <p:sndTgt r:embed="rId2" name="cashreg.wav"/>
                                        </p:tgtEl>
                                      </p:cMediaNode>
                                    </p:audio>
                                  </p:subTnLst>
                                </p:cTn>
                              </p:par>
                            </p:childTnLst>
                          </p:cTn>
                        </p:par>
                      </p:childTnLst>
                    </p:cTn>
                  </p:par>
                </p:childTnLst>
              </p:cTn>
              <p:nextCondLst>
                <p:cond evt="onClick" delay="0">
                  <p:tgtEl>
                    <p:spTgt spid="87"/>
                  </p:tgtEl>
                </p:cond>
              </p:nextCondLst>
            </p:seq>
          </p:childTnLst>
        </p:cTn>
      </p:par>
    </p:tnLst>
    <p:bldLst>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FD8F2DDE-C8BA-449F-BA83-E08EE52B4924}"/>
              </a:ext>
            </a:extLst>
          </p:cNvPr>
          <p:cNvGrpSpPr/>
          <p:nvPr/>
        </p:nvGrpSpPr>
        <p:grpSpPr>
          <a:xfrm>
            <a:off x="0" y="0"/>
            <a:ext cx="12858750" cy="8768316"/>
            <a:chOff x="0" y="0"/>
            <a:chExt cx="12858750" cy="8768316"/>
          </a:xfrm>
        </p:grpSpPr>
        <p:pic>
          <p:nvPicPr>
            <p:cNvPr id="22530" name="Picture 2" descr="Cmyk Banner, Yellow, Vector &amp; Photo (Free Trial) | Bigstock">
              <a:extLst>
                <a:ext uri="{FF2B5EF4-FFF2-40B4-BE49-F238E27FC236}">
                  <a16:creationId xmlns:a16="http://schemas.microsoft.com/office/drawing/2014/main" id="{BC8235F5-E023-476A-8DE7-8FE7624163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4286250" cy="30480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Cmyk Banner, Yellow, Vector &amp; Photo (Free Trial) | Bigstock">
              <a:extLst>
                <a:ext uri="{FF2B5EF4-FFF2-40B4-BE49-F238E27FC236}">
                  <a16:creationId xmlns:a16="http://schemas.microsoft.com/office/drawing/2014/main" id="{EAF5AFDD-3514-4B55-9143-2329C0D487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860158"/>
              <a:ext cx="4286250" cy="30480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Cmyk Banner, Yellow, Vector &amp; Photo (Free Trial) | Bigstock">
              <a:extLst>
                <a:ext uri="{FF2B5EF4-FFF2-40B4-BE49-F238E27FC236}">
                  <a16:creationId xmlns:a16="http://schemas.microsoft.com/office/drawing/2014/main" id="{FF41AEBE-A36A-4393-AD28-5964E1A426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720316"/>
              <a:ext cx="4286250" cy="3048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Cmyk Banner, Yellow, Vector &amp; Photo (Free Trial) | Bigstock">
              <a:extLst>
                <a:ext uri="{FF2B5EF4-FFF2-40B4-BE49-F238E27FC236}">
                  <a16:creationId xmlns:a16="http://schemas.microsoft.com/office/drawing/2014/main" id="{6724D616-CD43-4310-944F-996F058682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86250" y="0"/>
              <a:ext cx="4286250" cy="30480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Cmyk Banner, Yellow, Vector &amp; Photo (Free Trial) | Bigstock">
              <a:extLst>
                <a:ext uri="{FF2B5EF4-FFF2-40B4-BE49-F238E27FC236}">
                  <a16:creationId xmlns:a16="http://schemas.microsoft.com/office/drawing/2014/main" id="{19351344-A83F-4483-90C0-8EAE64EBC8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86250" y="2860158"/>
              <a:ext cx="4286250" cy="30480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Cmyk Banner, Yellow, Vector &amp; Photo (Free Trial) | Bigstock">
              <a:extLst>
                <a:ext uri="{FF2B5EF4-FFF2-40B4-BE49-F238E27FC236}">
                  <a16:creationId xmlns:a16="http://schemas.microsoft.com/office/drawing/2014/main" id="{2A6EA5F2-3B1F-495E-8FDB-6C639B5A9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86250" y="5720316"/>
              <a:ext cx="4286250" cy="30480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Cmyk Banner, Yellow, Vector &amp; Photo (Free Trial) | Bigstock">
              <a:extLst>
                <a:ext uri="{FF2B5EF4-FFF2-40B4-BE49-F238E27FC236}">
                  <a16:creationId xmlns:a16="http://schemas.microsoft.com/office/drawing/2014/main" id="{1A05F8C7-DCB1-4418-9081-85B2D61D46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72500" y="0"/>
              <a:ext cx="4286250" cy="304800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Cmyk Banner, Yellow, Vector &amp; Photo (Free Trial) | Bigstock">
              <a:extLst>
                <a:ext uri="{FF2B5EF4-FFF2-40B4-BE49-F238E27FC236}">
                  <a16:creationId xmlns:a16="http://schemas.microsoft.com/office/drawing/2014/main" id="{4970DE20-D23A-4507-8DFB-7C021CB2A1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72500" y="2860158"/>
              <a:ext cx="4286250" cy="30480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Cmyk Banner, Yellow, Vector &amp; Photo (Free Trial) | Bigstock">
              <a:extLst>
                <a:ext uri="{FF2B5EF4-FFF2-40B4-BE49-F238E27FC236}">
                  <a16:creationId xmlns:a16="http://schemas.microsoft.com/office/drawing/2014/main" id="{C6751B72-341B-4A71-9749-6D34978317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72500" y="5720316"/>
              <a:ext cx="4286250" cy="3048000"/>
            </a:xfrm>
            <a:prstGeom prst="rect">
              <a:avLst/>
            </a:prstGeom>
            <a:noFill/>
            <a:extLst>
              <a:ext uri="{909E8E84-426E-40DD-AFC4-6F175D3DCCD1}">
                <a14:hiddenFill xmlns:a14="http://schemas.microsoft.com/office/drawing/2010/main">
                  <a:solidFill>
                    <a:srgbClr val="FFFFFF"/>
                  </a:solidFill>
                </a14:hiddenFill>
              </a:ext>
            </a:extLst>
          </p:spPr>
        </p:pic>
      </p:grpSp>
      <p:sp>
        <p:nvSpPr>
          <p:cNvPr id="94" name="椭圆 93">
            <a:extLst>
              <a:ext uri="{FF2B5EF4-FFF2-40B4-BE49-F238E27FC236}">
                <a16:creationId xmlns:a16="http://schemas.microsoft.com/office/drawing/2014/main" id="{7D9B9D56-DC32-4D51-8ED6-0EC6834A16CB}"/>
              </a:ext>
            </a:extLst>
          </p:cNvPr>
          <p:cNvSpPr/>
          <p:nvPr/>
        </p:nvSpPr>
        <p:spPr>
          <a:xfrm>
            <a:off x="2399272" y="716097"/>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a:extLst>
              <a:ext uri="{FF2B5EF4-FFF2-40B4-BE49-F238E27FC236}">
                <a16:creationId xmlns:a16="http://schemas.microsoft.com/office/drawing/2014/main" id="{AF7ECC90-EAFC-4C5C-8CC5-C8005F5542F3}"/>
              </a:ext>
            </a:extLst>
          </p:cNvPr>
          <p:cNvSpPr/>
          <p:nvPr/>
        </p:nvSpPr>
        <p:spPr>
          <a:xfrm>
            <a:off x="4239089" y="1454227"/>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a:extLst>
              <a:ext uri="{FF2B5EF4-FFF2-40B4-BE49-F238E27FC236}">
                <a16:creationId xmlns:a16="http://schemas.microsoft.com/office/drawing/2014/main" id="{C28F7E87-A74D-4E07-8822-BBC3C44459AD}"/>
              </a:ext>
            </a:extLst>
          </p:cNvPr>
          <p:cNvSpPr/>
          <p:nvPr/>
        </p:nvSpPr>
        <p:spPr>
          <a:xfrm>
            <a:off x="5838430" y="1196656"/>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a:extLst>
              <a:ext uri="{FF2B5EF4-FFF2-40B4-BE49-F238E27FC236}">
                <a16:creationId xmlns:a16="http://schemas.microsoft.com/office/drawing/2014/main" id="{467AD18D-F56D-49B0-8435-85605C170C1B}"/>
              </a:ext>
            </a:extLst>
          </p:cNvPr>
          <p:cNvSpPr/>
          <p:nvPr/>
        </p:nvSpPr>
        <p:spPr>
          <a:xfrm>
            <a:off x="5967215" y="2573765"/>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a:extLst>
              <a:ext uri="{FF2B5EF4-FFF2-40B4-BE49-F238E27FC236}">
                <a16:creationId xmlns:a16="http://schemas.microsoft.com/office/drawing/2014/main" id="{F8C03A54-DC28-4241-B75F-81724A723F2B}"/>
              </a:ext>
            </a:extLst>
          </p:cNvPr>
          <p:cNvSpPr/>
          <p:nvPr/>
        </p:nvSpPr>
        <p:spPr>
          <a:xfrm>
            <a:off x="7663813" y="1868685"/>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a:extLst>
              <a:ext uri="{FF2B5EF4-FFF2-40B4-BE49-F238E27FC236}">
                <a16:creationId xmlns:a16="http://schemas.microsoft.com/office/drawing/2014/main" id="{9879F37E-8ADA-4541-BBD6-E43D4FC275D3}"/>
              </a:ext>
            </a:extLst>
          </p:cNvPr>
          <p:cNvSpPr/>
          <p:nvPr/>
        </p:nvSpPr>
        <p:spPr>
          <a:xfrm>
            <a:off x="3576555" y="2702550"/>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a:extLst>
              <a:ext uri="{FF2B5EF4-FFF2-40B4-BE49-F238E27FC236}">
                <a16:creationId xmlns:a16="http://schemas.microsoft.com/office/drawing/2014/main" id="{C3817FCF-5F14-495D-A3AB-6DFBAFB7350F}"/>
              </a:ext>
            </a:extLst>
          </p:cNvPr>
          <p:cNvSpPr/>
          <p:nvPr/>
        </p:nvSpPr>
        <p:spPr>
          <a:xfrm>
            <a:off x="2894572" y="1516911"/>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椭圆 100">
            <a:extLst>
              <a:ext uri="{FF2B5EF4-FFF2-40B4-BE49-F238E27FC236}">
                <a16:creationId xmlns:a16="http://schemas.microsoft.com/office/drawing/2014/main" id="{C334EB05-6AE7-4704-915A-28C54379450A}"/>
              </a:ext>
            </a:extLst>
          </p:cNvPr>
          <p:cNvSpPr/>
          <p:nvPr/>
        </p:nvSpPr>
        <p:spPr>
          <a:xfrm>
            <a:off x="4734389" y="2255041"/>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椭圆 101">
            <a:extLst>
              <a:ext uri="{FF2B5EF4-FFF2-40B4-BE49-F238E27FC236}">
                <a16:creationId xmlns:a16="http://schemas.microsoft.com/office/drawing/2014/main" id="{15791540-512F-42B3-85EB-A129D447B04B}"/>
              </a:ext>
            </a:extLst>
          </p:cNvPr>
          <p:cNvSpPr/>
          <p:nvPr/>
        </p:nvSpPr>
        <p:spPr>
          <a:xfrm>
            <a:off x="6333730" y="1997470"/>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椭圆 102">
            <a:extLst>
              <a:ext uri="{FF2B5EF4-FFF2-40B4-BE49-F238E27FC236}">
                <a16:creationId xmlns:a16="http://schemas.microsoft.com/office/drawing/2014/main" id="{2C2C00D5-6443-49D2-950B-3AFA3F930FEA}"/>
              </a:ext>
            </a:extLst>
          </p:cNvPr>
          <p:cNvSpPr/>
          <p:nvPr/>
        </p:nvSpPr>
        <p:spPr>
          <a:xfrm>
            <a:off x="6462515" y="3374579"/>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椭圆 103">
            <a:extLst>
              <a:ext uri="{FF2B5EF4-FFF2-40B4-BE49-F238E27FC236}">
                <a16:creationId xmlns:a16="http://schemas.microsoft.com/office/drawing/2014/main" id="{915A3E81-423C-4708-8A34-54BC0B2175B9}"/>
              </a:ext>
            </a:extLst>
          </p:cNvPr>
          <p:cNvSpPr/>
          <p:nvPr/>
        </p:nvSpPr>
        <p:spPr>
          <a:xfrm>
            <a:off x="8159113" y="2669499"/>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a:extLst>
              <a:ext uri="{FF2B5EF4-FFF2-40B4-BE49-F238E27FC236}">
                <a16:creationId xmlns:a16="http://schemas.microsoft.com/office/drawing/2014/main" id="{1DC0AE4D-ABB5-450A-A3F6-45589659CBA3}"/>
              </a:ext>
            </a:extLst>
          </p:cNvPr>
          <p:cNvSpPr/>
          <p:nvPr/>
        </p:nvSpPr>
        <p:spPr>
          <a:xfrm>
            <a:off x="4071855" y="3503364"/>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105">
            <a:extLst>
              <a:ext uri="{FF2B5EF4-FFF2-40B4-BE49-F238E27FC236}">
                <a16:creationId xmlns:a16="http://schemas.microsoft.com/office/drawing/2014/main" id="{80983A0B-88ED-4ABD-88E2-3A792B69DCA3}"/>
              </a:ext>
            </a:extLst>
          </p:cNvPr>
          <p:cNvSpPr/>
          <p:nvPr/>
        </p:nvSpPr>
        <p:spPr>
          <a:xfrm>
            <a:off x="9890271" y="4194652"/>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椭圆 106">
            <a:extLst>
              <a:ext uri="{FF2B5EF4-FFF2-40B4-BE49-F238E27FC236}">
                <a16:creationId xmlns:a16="http://schemas.microsoft.com/office/drawing/2014/main" id="{EEBFCB10-2153-428D-934B-34B86EE44846}"/>
              </a:ext>
            </a:extLst>
          </p:cNvPr>
          <p:cNvSpPr/>
          <p:nvPr/>
        </p:nvSpPr>
        <p:spPr>
          <a:xfrm>
            <a:off x="5170844" y="3901706"/>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a:extLst>
              <a:ext uri="{FF2B5EF4-FFF2-40B4-BE49-F238E27FC236}">
                <a16:creationId xmlns:a16="http://schemas.microsoft.com/office/drawing/2014/main" id="{EF6185AC-755D-4E2F-9B2B-CEC94AB3B251}"/>
              </a:ext>
            </a:extLst>
          </p:cNvPr>
          <p:cNvSpPr/>
          <p:nvPr/>
        </p:nvSpPr>
        <p:spPr>
          <a:xfrm>
            <a:off x="7010661" y="4639836"/>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a:extLst>
              <a:ext uri="{FF2B5EF4-FFF2-40B4-BE49-F238E27FC236}">
                <a16:creationId xmlns:a16="http://schemas.microsoft.com/office/drawing/2014/main" id="{8B9B3181-6FAA-454F-AFA6-9541765F85FE}"/>
              </a:ext>
            </a:extLst>
          </p:cNvPr>
          <p:cNvSpPr/>
          <p:nvPr/>
        </p:nvSpPr>
        <p:spPr>
          <a:xfrm>
            <a:off x="8610002" y="4382265"/>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椭圆 109">
            <a:extLst>
              <a:ext uri="{FF2B5EF4-FFF2-40B4-BE49-F238E27FC236}">
                <a16:creationId xmlns:a16="http://schemas.microsoft.com/office/drawing/2014/main" id="{690DF2F7-C05B-4CDF-88DE-FD9FE00D12BD}"/>
              </a:ext>
            </a:extLst>
          </p:cNvPr>
          <p:cNvSpPr/>
          <p:nvPr/>
        </p:nvSpPr>
        <p:spPr>
          <a:xfrm>
            <a:off x="8738787" y="5759374"/>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椭圆 110">
            <a:extLst>
              <a:ext uri="{FF2B5EF4-FFF2-40B4-BE49-F238E27FC236}">
                <a16:creationId xmlns:a16="http://schemas.microsoft.com/office/drawing/2014/main" id="{6B89DAFD-73BA-4102-A16A-5A16FBC70F45}"/>
              </a:ext>
            </a:extLst>
          </p:cNvPr>
          <p:cNvSpPr/>
          <p:nvPr/>
        </p:nvSpPr>
        <p:spPr>
          <a:xfrm>
            <a:off x="10385571" y="4995466"/>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椭圆 111">
            <a:extLst>
              <a:ext uri="{FF2B5EF4-FFF2-40B4-BE49-F238E27FC236}">
                <a16:creationId xmlns:a16="http://schemas.microsoft.com/office/drawing/2014/main" id="{95596039-F408-4FF0-BE2C-D5A0E3C8E128}"/>
              </a:ext>
            </a:extLst>
          </p:cNvPr>
          <p:cNvSpPr/>
          <p:nvPr/>
        </p:nvSpPr>
        <p:spPr>
          <a:xfrm>
            <a:off x="6348127" y="5888159"/>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a:extLst>
              <a:ext uri="{FF2B5EF4-FFF2-40B4-BE49-F238E27FC236}">
                <a16:creationId xmlns:a16="http://schemas.microsoft.com/office/drawing/2014/main" id="{F7DFC647-85D2-484E-9904-61A0D1648B0F}"/>
              </a:ext>
            </a:extLst>
          </p:cNvPr>
          <p:cNvSpPr/>
          <p:nvPr/>
        </p:nvSpPr>
        <p:spPr>
          <a:xfrm>
            <a:off x="9837357" y="1616094"/>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椭圆 113">
            <a:extLst>
              <a:ext uri="{FF2B5EF4-FFF2-40B4-BE49-F238E27FC236}">
                <a16:creationId xmlns:a16="http://schemas.microsoft.com/office/drawing/2014/main" id="{3548CB2F-FB43-47CD-908B-B8EACCA89D60}"/>
              </a:ext>
            </a:extLst>
          </p:cNvPr>
          <p:cNvSpPr/>
          <p:nvPr/>
        </p:nvSpPr>
        <p:spPr>
          <a:xfrm>
            <a:off x="11618329" y="3200075"/>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椭圆 114">
            <a:extLst>
              <a:ext uri="{FF2B5EF4-FFF2-40B4-BE49-F238E27FC236}">
                <a16:creationId xmlns:a16="http://schemas.microsoft.com/office/drawing/2014/main" id="{A78F7E82-04C2-4433-BF6A-0B984A7AFC6D}"/>
              </a:ext>
            </a:extLst>
          </p:cNvPr>
          <p:cNvSpPr/>
          <p:nvPr/>
        </p:nvSpPr>
        <p:spPr>
          <a:xfrm>
            <a:off x="6898902" y="2907129"/>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15">
            <a:extLst>
              <a:ext uri="{FF2B5EF4-FFF2-40B4-BE49-F238E27FC236}">
                <a16:creationId xmlns:a16="http://schemas.microsoft.com/office/drawing/2014/main" id="{B1B520F9-E332-4DEC-B05A-499913A05808}"/>
              </a:ext>
            </a:extLst>
          </p:cNvPr>
          <p:cNvSpPr/>
          <p:nvPr/>
        </p:nvSpPr>
        <p:spPr>
          <a:xfrm>
            <a:off x="8738719" y="3645259"/>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a:extLst>
              <a:ext uri="{FF2B5EF4-FFF2-40B4-BE49-F238E27FC236}">
                <a16:creationId xmlns:a16="http://schemas.microsoft.com/office/drawing/2014/main" id="{CC5D805F-401B-4691-B956-41A63C1906D6}"/>
              </a:ext>
            </a:extLst>
          </p:cNvPr>
          <p:cNvSpPr/>
          <p:nvPr/>
        </p:nvSpPr>
        <p:spPr>
          <a:xfrm>
            <a:off x="10288246" y="3328860"/>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a:extLst>
              <a:ext uri="{FF2B5EF4-FFF2-40B4-BE49-F238E27FC236}">
                <a16:creationId xmlns:a16="http://schemas.microsoft.com/office/drawing/2014/main" id="{A715BCED-2BEA-4722-A580-0B1CF1130D4B}"/>
              </a:ext>
            </a:extLst>
          </p:cNvPr>
          <p:cNvSpPr/>
          <p:nvPr/>
        </p:nvSpPr>
        <p:spPr>
          <a:xfrm>
            <a:off x="10417031" y="4705969"/>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椭圆 118">
            <a:extLst>
              <a:ext uri="{FF2B5EF4-FFF2-40B4-BE49-F238E27FC236}">
                <a16:creationId xmlns:a16="http://schemas.microsoft.com/office/drawing/2014/main" id="{C56E1C6D-2DBD-414E-B6CB-D537F84F02BC}"/>
              </a:ext>
            </a:extLst>
          </p:cNvPr>
          <p:cNvSpPr/>
          <p:nvPr/>
        </p:nvSpPr>
        <p:spPr>
          <a:xfrm>
            <a:off x="12113629" y="4000889"/>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a:extLst>
              <a:ext uri="{FF2B5EF4-FFF2-40B4-BE49-F238E27FC236}">
                <a16:creationId xmlns:a16="http://schemas.microsoft.com/office/drawing/2014/main" id="{062020D9-8BE2-41B7-A40F-BBEF87893BEA}"/>
              </a:ext>
            </a:extLst>
          </p:cNvPr>
          <p:cNvSpPr/>
          <p:nvPr/>
        </p:nvSpPr>
        <p:spPr>
          <a:xfrm>
            <a:off x="8076185" y="4893582"/>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a:extLst>
              <a:ext uri="{FF2B5EF4-FFF2-40B4-BE49-F238E27FC236}">
                <a16:creationId xmlns:a16="http://schemas.microsoft.com/office/drawing/2014/main" id="{17A5A88C-CE2A-47BD-9118-F2AED2BD4D47}"/>
              </a:ext>
            </a:extLst>
          </p:cNvPr>
          <p:cNvSpPr/>
          <p:nvPr/>
        </p:nvSpPr>
        <p:spPr>
          <a:xfrm>
            <a:off x="3698651" y="5505628"/>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椭圆 121">
            <a:extLst>
              <a:ext uri="{FF2B5EF4-FFF2-40B4-BE49-F238E27FC236}">
                <a16:creationId xmlns:a16="http://schemas.microsoft.com/office/drawing/2014/main" id="{EF078C6A-5322-4E50-964D-6BC6AEBBF49C}"/>
              </a:ext>
            </a:extLst>
          </p:cNvPr>
          <p:cNvSpPr/>
          <p:nvPr/>
        </p:nvSpPr>
        <p:spPr>
          <a:xfrm>
            <a:off x="4193951" y="6306442"/>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椭圆 122">
            <a:extLst>
              <a:ext uri="{FF2B5EF4-FFF2-40B4-BE49-F238E27FC236}">
                <a16:creationId xmlns:a16="http://schemas.microsoft.com/office/drawing/2014/main" id="{64AAEB9E-C3C1-4C7E-B4CE-3270D3303C8F}"/>
              </a:ext>
            </a:extLst>
          </p:cNvPr>
          <p:cNvSpPr/>
          <p:nvPr/>
        </p:nvSpPr>
        <p:spPr>
          <a:xfrm>
            <a:off x="5426709" y="4511051"/>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椭圆 123">
            <a:extLst>
              <a:ext uri="{FF2B5EF4-FFF2-40B4-BE49-F238E27FC236}">
                <a16:creationId xmlns:a16="http://schemas.microsoft.com/office/drawing/2014/main" id="{60D48793-0844-4DEC-A7BD-904E6B627190}"/>
              </a:ext>
            </a:extLst>
          </p:cNvPr>
          <p:cNvSpPr/>
          <p:nvPr/>
        </p:nvSpPr>
        <p:spPr>
          <a:xfrm>
            <a:off x="4096626" y="4639836"/>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椭圆 124">
            <a:extLst>
              <a:ext uri="{FF2B5EF4-FFF2-40B4-BE49-F238E27FC236}">
                <a16:creationId xmlns:a16="http://schemas.microsoft.com/office/drawing/2014/main" id="{87CF5849-ACD0-4100-9733-08A1009FA593}"/>
              </a:ext>
            </a:extLst>
          </p:cNvPr>
          <p:cNvSpPr/>
          <p:nvPr/>
        </p:nvSpPr>
        <p:spPr>
          <a:xfrm>
            <a:off x="4225411" y="6016945"/>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a:extLst>
              <a:ext uri="{FF2B5EF4-FFF2-40B4-BE49-F238E27FC236}">
                <a16:creationId xmlns:a16="http://schemas.microsoft.com/office/drawing/2014/main" id="{BEB9CD03-41C3-480F-9B86-819710BF0D4C}"/>
              </a:ext>
            </a:extLst>
          </p:cNvPr>
          <p:cNvSpPr/>
          <p:nvPr/>
        </p:nvSpPr>
        <p:spPr>
          <a:xfrm>
            <a:off x="5922009" y="5311865"/>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a:extLst>
              <a:ext uri="{FF2B5EF4-FFF2-40B4-BE49-F238E27FC236}">
                <a16:creationId xmlns:a16="http://schemas.microsoft.com/office/drawing/2014/main" id="{46CE3B86-7C49-4144-A2EA-FCDC5A89DBE6}"/>
              </a:ext>
            </a:extLst>
          </p:cNvPr>
          <p:cNvSpPr/>
          <p:nvPr/>
        </p:nvSpPr>
        <p:spPr>
          <a:xfrm>
            <a:off x="2545322" y="890601"/>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椭圆 127">
            <a:extLst>
              <a:ext uri="{FF2B5EF4-FFF2-40B4-BE49-F238E27FC236}">
                <a16:creationId xmlns:a16="http://schemas.microsoft.com/office/drawing/2014/main" id="{2CEEB367-5251-4741-A930-0F6926F93A67}"/>
              </a:ext>
            </a:extLst>
          </p:cNvPr>
          <p:cNvSpPr/>
          <p:nvPr/>
        </p:nvSpPr>
        <p:spPr>
          <a:xfrm>
            <a:off x="4385139" y="1628731"/>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椭圆 128">
            <a:extLst>
              <a:ext uri="{FF2B5EF4-FFF2-40B4-BE49-F238E27FC236}">
                <a16:creationId xmlns:a16="http://schemas.microsoft.com/office/drawing/2014/main" id="{A68AAF35-B1D4-49A3-BB95-469BBF31DA63}"/>
              </a:ext>
            </a:extLst>
          </p:cNvPr>
          <p:cNvSpPr/>
          <p:nvPr/>
        </p:nvSpPr>
        <p:spPr>
          <a:xfrm>
            <a:off x="5984480" y="1371160"/>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椭圆 129">
            <a:extLst>
              <a:ext uri="{FF2B5EF4-FFF2-40B4-BE49-F238E27FC236}">
                <a16:creationId xmlns:a16="http://schemas.microsoft.com/office/drawing/2014/main" id="{CA6D340F-F69B-4BA8-B446-A45A3DF40C69}"/>
              </a:ext>
            </a:extLst>
          </p:cNvPr>
          <p:cNvSpPr/>
          <p:nvPr/>
        </p:nvSpPr>
        <p:spPr>
          <a:xfrm>
            <a:off x="6113265" y="2748269"/>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椭圆 130">
            <a:extLst>
              <a:ext uri="{FF2B5EF4-FFF2-40B4-BE49-F238E27FC236}">
                <a16:creationId xmlns:a16="http://schemas.microsoft.com/office/drawing/2014/main" id="{C74BF08A-D9BA-46F1-9FF6-E82FE44A6B2A}"/>
              </a:ext>
            </a:extLst>
          </p:cNvPr>
          <p:cNvSpPr/>
          <p:nvPr/>
        </p:nvSpPr>
        <p:spPr>
          <a:xfrm>
            <a:off x="7809863" y="2043189"/>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a:extLst>
              <a:ext uri="{FF2B5EF4-FFF2-40B4-BE49-F238E27FC236}">
                <a16:creationId xmlns:a16="http://schemas.microsoft.com/office/drawing/2014/main" id="{210B9C48-312C-4B72-AA61-621908093111}"/>
              </a:ext>
            </a:extLst>
          </p:cNvPr>
          <p:cNvSpPr/>
          <p:nvPr/>
        </p:nvSpPr>
        <p:spPr>
          <a:xfrm>
            <a:off x="3722605" y="2877054"/>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a:extLst>
              <a:ext uri="{FF2B5EF4-FFF2-40B4-BE49-F238E27FC236}">
                <a16:creationId xmlns:a16="http://schemas.microsoft.com/office/drawing/2014/main" id="{9F4387C4-2340-4121-96AC-DBF4623BC1CA}"/>
              </a:ext>
            </a:extLst>
          </p:cNvPr>
          <p:cNvSpPr/>
          <p:nvPr/>
        </p:nvSpPr>
        <p:spPr>
          <a:xfrm>
            <a:off x="3040622" y="1691415"/>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椭圆 133">
            <a:extLst>
              <a:ext uri="{FF2B5EF4-FFF2-40B4-BE49-F238E27FC236}">
                <a16:creationId xmlns:a16="http://schemas.microsoft.com/office/drawing/2014/main" id="{B2D54020-9F85-43CE-9689-2C94BBF49E29}"/>
              </a:ext>
            </a:extLst>
          </p:cNvPr>
          <p:cNvSpPr/>
          <p:nvPr/>
        </p:nvSpPr>
        <p:spPr>
          <a:xfrm>
            <a:off x="4880439" y="2429545"/>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椭圆 134">
            <a:extLst>
              <a:ext uri="{FF2B5EF4-FFF2-40B4-BE49-F238E27FC236}">
                <a16:creationId xmlns:a16="http://schemas.microsoft.com/office/drawing/2014/main" id="{E0E2F08A-C0A9-4999-8D58-C7A6F88A335E}"/>
              </a:ext>
            </a:extLst>
          </p:cNvPr>
          <p:cNvSpPr/>
          <p:nvPr/>
        </p:nvSpPr>
        <p:spPr>
          <a:xfrm>
            <a:off x="6479780" y="2171974"/>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椭圆 135">
            <a:extLst>
              <a:ext uri="{FF2B5EF4-FFF2-40B4-BE49-F238E27FC236}">
                <a16:creationId xmlns:a16="http://schemas.microsoft.com/office/drawing/2014/main" id="{63B871FF-F31E-4B63-AD2F-BB161E2DE5A9}"/>
              </a:ext>
            </a:extLst>
          </p:cNvPr>
          <p:cNvSpPr/>
          <p:nvPr/>
        </p:nvSpPr>
        <p:spPr>
          <a:xfrm>
            <a:off x="6608565" y="3549083"/>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椭圆 136">
            <a:extLst>
              <a:ext uri="{FF2B5EF4-FFF2-40B4-BE49-F238E27FC236}">
                <a16:creationId xmlns:a16="http://schemas.microsoft.com/office/drawing/2014/main" id="{B3445DCD-DB55-4737-8410-12A90B84DFBD}"/>
              </a:ext>
            </a:extLst>
          </p:cNvPr>
          <p:cNvSpPr/>
          <p:nvPr/>
        </p:nvSpPr>
        <p:spPr>
          <a:xfrm>
            <a:off x="8305163" y="2844003"/>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椭圆 137">
            <a:extLst>
              <a:ext uri="{FF2B5EF4-FFF2-40B4-BE49-F238E27FC236}">
                <a16:creationId xmlns:a16="http://schemas.microsoft.com/office/drawing/2014/main" id="{FB9A3019-C556-4FA8-B1FF-B1DDD5A2E88D}"/>
              </a:ext>
            </a:extLst>
          </p:cNvPr>
          <p:cNvSpPr/>
          <p:nvPr/>
        </p:nvSpPr>
        <p:spPr>
          <a:xfrm>
            <a:off x="4217905" y="3677868"/>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椭圆 138">
            <a:extLst>
              <a:ext uri="{FF2B5EF4-FFF2-40B4-BE49-F238E27FC236}">
                <a16:creationId xmlns:a16="http://schemas.microsoft.com/office/drawing/2014/main" id="{6E5D2E26-A2FF-4974-B335-70DDDE74CF55}"/>
              </a:ext>
            </a:extLst>
          </p:cNvPr>
          <p:cNvSpPr/>
          <p:nvPr/>
        </p:nvSpPr>
        <p:spPr>
          <a:xfrm>
            <a:off x="10036321" y="4369156"/>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椭圆 139">
            <a:extLst>
              <a:ext uri="{FF2B5EF4-FFF2-40B4-BE49-F238E27FC236}">
                <a16:creationId xmlns:a16="http://schemas.microsoft.com/office/drawing/2014/main" id="{F158924C-7398-451E-B179-05E55E09014A}"/>
              </a:ext>
            </a:extLst>
          </p:cNvPr>
          <p:cNvSpPr/>
          <p:nvPr/>
        </p:nvSpPr>
        <p:spPr>
          <a:xfrm>
            <a:off x="5316894" y="4076210"/>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a:extLst>
              <a:ext uri="{FF2B5EF4-FFF2-40B4-BE49-F238E27FC236}">
                <a16:creationId xmlns:a16="http://schemas.microsoft.com/office/drawing/2014/main" id="{A78FA428-B833-4108-9B73-3AA70E4693FA}"/>
              </a:ext>
            </a:extLst>
          </p:cNvPr>
          <p:cNvSpPr/>
          <p:nvPr/>
        </p:nvSpPr>
        <p:spPr>
          <a:xfrm>
            <a:off x="7156711" y="4814340"/>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椭圆 141">
            <a:extLst>
              <a:ext uri="{FF2B5EF4-FFF2-40B4-BE49-F238E27FC236}">
                <a16:creationId xmlns:a16="http://schemas.microsoft.com/office/drawing/2014/main" id="{9C410A91-5F26-4CC2-B988-40773B78C92B}"/>
              </a:ext>
            </a:extLst>
          </p:cNvPr>
          <p:cNvSpPr/>
          <p:nvPr/>
        </p:nvSpPr>
        <p:spPr>
          <a:xfrm>
            <a:off x="8756052" y="4556769"/>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椭圆 142">
            <a:extLst>
              <a:ext uri="{FF2B5EF4-FFF2-40B4-BE49-F238E27FC236}">
                <a16:creationId xmlns:a16="http://schemas.microsoft.com/office/drawing/2014/main" id="{EF6C11FB-B258-4C68-89A1-9177E2BB4A69}"/>
              </a:ext>
            </a:extLst>
          </p:cNvPr>
          <p:cNvSpPr/>
          <p:nvPr/>
        </p:nvSpPr>
        <p:spPr>
          <a:xfrm>
            <a:off x="8884837" y="5933878"/>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a:extLst>
              <a:ext uri="{FF2B5EF4-FFF2-40B4-BE49-F238E27FC236}">
                <a16:creationId xmlns:a16="http://schemas.microsoft.com/office/drawing/2014/main" id="{C2129399-B974-4071-B239-D4D865D03DA8}"/>
              </a:ext>
            </a:extLst>
          </p:cNvPr>
          <p:cNvSpPr/>
          <p:nvPr/>
        </p:nvSpPr>
        <p:spPr>
          <a:xfrm>
            <a:off x="10531621" y="5169970"/>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a:extLst>
              <a:ext uri="{FF2B5EF4-FFF2-40B4-BE49-F238E27FC236}">
                <a16:creationId xmlns:a16="http://schemas.microsoft.com/office/drawing/2014/main" id="{28F4FA91-9A34-43AD-B3D5-FE1E7A7E20B4}"/>
              </a:ext>
            </a:extLst>
          </p:cNvPr>
          <p:cNvSpPr/>
          <p:nvPr/>
        </p:nvSpPr>
        <p:spPr>
          <a:xfrm>
            <a:off x="6494177" y="6062663"/>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椭圆 145">
            <a:extLst>
              <a:ext uri="{FF2B5EF4-FFF2-40B4-BE49-F238E27FC236}">
                <a16:creationId xmlns:a16="http://schemas.microsoft.com/office/drawing/2014/main" id="{DFE4778F-85DF-448A-A8AD-877CB489780D}"/>
              </a:ext>
            </a:extLst>
          </p:cNvPr>
          <p:cNvSpPr/>
          <p:nvPr/>
        </p:nvSpPr>
        <p:spPr>
          <a:xfrm>
            <a:off x="9983407" y="1790598"/>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椭圆 146">
            <a:extLst>
              <a:ext uri="{FF2B5EF4-FFF2-40B4-BE49-F238E27FC236}">
                <a16:creationId xmlns:a16="http://schemas.microsoft.com/office/drawing/2014/main" id="{C76A0C91-321E-4501-BF44-9FC7500BA43F}"/>
              </a:ext>
            </a:extLst>
          </p:cNvPr>
          <p:cNvSpPr/>
          <p:nvPr/>
        </p:nvSpPr>
        <p:spPr>
          <a:xfrm>
            <a:off x="11764379" y="3374579"/>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a:extLst>
              <a:ext uri="{FF2B5EF4-FFF2-40B4-BE49-F238E27FC236}">
                <a16:creationId xmlns:a16="http://schemas.microsoft.com/office/drawing/2014/main" id="{3648F626-0FD5-4171-8946-7CE361CCDD1A}"/>
              </a:ext>
            </a:extLst>
          </p:cNvPr>
          <p:cNvSpPr/>
          <p:nvPr/>
        </p:nvSpPr>
        <p:spPr>
          <a:xfrm>
            <a:off x="7044952" y="3081633"/>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a:extLst>
              <a:ext uri="{FF2B5EF4-FFF2-40B4-BE49-F238E27FC236}">
                <a16:creationId xmlns:a16="http://schemas.microsoft.com/office/drawing/2014/main" id="{39D00F88-D268-4548-8B0F-CF725DB91EB4}"/>
              </a:ext>
            </a:extLst>
          </p:cNvPr>
          <p:cNvSpPr/>
          <p:nvPr/>
        </p:nvSpPr>
        <p:spPr>
          <a:xfrm>
            <a:off x="8884769" y="3819763"/>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椭圆 149">
            <a:extLst>
              <a:ext uri="{FF2B5EF4-FFF2-40B4-BE49-F238E27FC236}">
                <a16:creationId xmlns:a16="http://schemas.microsoft.com/office/drawing/2014/main" id="{43A1C441-3C0F-4725-BF90-04C474EF8170}"/>
              </a:ext>
            </a:extLst>
          </p:cNvPr>
          <p:cNvSpPr/>
          <p:nvPr/>
        </p:nvSpPr>
        <p:spPr>
          <a:xfrm>
            <a:off x="10434296" y="3503364"/>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椭圆 150">
            <a:extLst>
              <a:ext uri="{FF2B5EF4-FFF2-40B4-BE49-F238E27FC236}">
                <a16:creationId xmlns:a16="http://schemas.microsoft.com/office/drawing/2014/main" id="{A0C641F9-4CC6-40A3-BF3F-23B4A9F3A77E}"/>
              </a:ext>
            </a:extLst>
          </p:cNvPr>
          <p:cNvSpPr/>
          <p:nvPr/>
        </p:nvSpPr>
        <p:spPr>
          <a:xfrm>
            <a:off x="10563081" y="4880473"/>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椭圆 151">
            <a:extLst>
              <a:ext uri="{FF2B5EF4-FFF2-40B4-BE49-F238E27FC236}">
                <a16:creationId xmlns:a16="http://schemas.microsoft.com/office/drawing/2014/main" id="{C51B8DA7-F9CB-4A1B-84B7-19FBE3B86760}"/>
              </a:ext>
            </a:extLst>
          </p:cNvPr>
          <p:cNvSpPr/>
          <p:nvPr/>
        </p:nvSpPr>
        <p:spPr>
          <a:xfrm>
            <a:off x="12259679" y="4175393"/>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椭圆 152">
            <a:extLst>
              <a:ext uri="{FF2B5EF4-FFF2-40B4-BE49-F238E27FC236}">
                <a16:creationId xmlns:a16="http://schemas.microsoft.com/office/drawing/2014/main" id="{8BAB8332-9D9C-4281-A723-A7B40980CEF5}"/>
              </a:ext>
            </a:extLst>
          </p:cNvPr>
          <p:cNvSpPr/>
          <p:nvPr/>
        </p:nvSpPr>
        <p:spPr>
          <a:xfrm>
            <a:off x="8222235" y="5068086"/>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椭圆 153">
            <a:extLst>
              <a:ext uri="{FF2B5EF4-FFF2-40B4-BE49-F238E27FC236}">
                <a16:creationId xmlns:a16="http://schemas.microsoft.com/office/drawing/2014/main" id="{6B99C147-3571-49D5-95D9-B0F0096910B9}"/>
              </a:ext>
            </a:extLst>
          </p:cNvPr>
          <p:cNvSpPr/>
          <p:nvPr/>
        </p:nvSpPr>
        <p:spPr>
          <a:xfrm>
            <a:off x="3844701" y="5680132"/>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椭圆 154">
            <a:extLst>
              <a:ext uri="{FF2B5EF4-FFF2-40B4-BE49-F238E27FC236}">
                <a16:creationId xmlns:a16="http://schemas.microsoft.com/office/drawing/2014/main" id="{4029D647-7DF9-4F4E-8A85-8B7DFB623184}"/>
              </a:ext>
            </a:extLst>
          </p:cNvPr>
          <p:cNvSpPr/>
          <p:nvPr/>
        </p:nvSpPr>
        <p:spPr>
          <a:xfrm>
            <a:off x="4340001" y="6480946"/>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椭圆 155">
            <a:extLst>
              <a:ext uri="{FF2B5EF4-FFF2-40B4-BE49-F238E27FC236}">
                <a16:creationId xmlns:a16="http://schemas.microsoft.com/office/drawing/2014/main" id="{ADE60FCD-9E60-4A76-8432-5FA9F6934E6B}"/>
              </a:ext>
            </a:extLst>
          </p:cNvPr>
          <p:cNvSpPr/>
          <p:nvPr/>
        </p:nvSpPr>
        <p:spPr>
          <a:xfrm>
            <a:off x="5572759" y="4685555"/>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椭圆 156">
            <a:extLst>
              <a:ext uri="{FF2B5EF4-FFF2-40B4-BE49-F238E27FC236}">
                <a16:creationId xmlns:a16="http://schemas.microsoft.com/office/drawing/2014/main" id="{3B2638EA-1895-4998-855A-EBA885C59747}"/>
              </a:ext>
            </a:extLst>
          </p:cNvPr>
          <p:cNvSpPr/>
          <p:nvPr/>
        </p:nvSpPr>
        <p:spPr>
          <a:xfrm>
            <a:off x="4242676" y="4814340"/>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椭圆 157">
            <a:extLst>
              <a:ext uri="{FF2B5EF4-FFF2-40B4-BE49-F238E27FC236}">
                <a16:creationId xmlns:a16="http://schemas.microsoft.com/office/drawing/2014/main" id="{B4514EB7-8BAF-445B-BB53-FC62E31C828F}"/>
              </a:ext>
            </a:extLst>
          </p:cNvPr>
          <p:cNvSpPr/>
          <p:nvPr/>
        </p:nvSpPr>
        <p:spPr>
          <a:xfrm>
            <a:off x="4371461" y="6191449"/>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椭圆 158">
            <a:extLst>
              <a:ext uri="{FF2B5EF4-FFF2-40B4-BE49-F238E27FC236}">
                <a16:creationId xmlns:a16="http://schemas.microsoft.com/office/drawing/2014/main" id="{6450205E-E19B-4262-8ED2-2E6B581EDCED}"/>
              </a:ext>
            </a:extLst>
          </p:cNvPr>
          <p:cNvSpPr/>
          <p:nvPr/>
        </p:nvSpPr>
        <p:spPr>
          <a:xfrm>
            <a:off x="6068059" y="5486369"/>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椭圆 159">
            <a:extLst>
              <a:ext uri="{FF2B5EF4-FFF2-40B4-BE49-F238E27FC236}">
                <a16:creationId xmlns:a16="http://schemas.microsoft.com/office/drawing/2014/main" id="{8F86C24A-89E6-4378-8CC4-B6795E190922}"/>
              </a:ext>
            </a:extLst>
          </p:cNvPr>
          <p:cNvSpPr/>
          <p:nvPr/>
        </p:nvSpPr>
        <p:spPr>
          <a:xfrm>
            <a:off x="9248571" y="4253008"/>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椭圆 160">
            <a:extLst>
              <a:ext uri="{FF2B5EF4-FFF2-40B4-BE49-F238E27FC236}">
                <a16:creationId xmlns:a16="http://schemas.microsoft.com/office/drawing/2014/main" id="{9F77A284-4019-4296-957E-ABE480F34A53}"/>
              </a:ext>
            </a:extLst>
          </p:cNvPr>
          <p:cNvSpPr/>
          <p:nvPr/>
        </p:nvSpPr>
        <p:spPr>
          <a:xfrm>
            <a:off x="9743871" y="5053822"/>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椭圆 161">
            <a:extLst>
              <a:ext uri="{FF2B5EF4-FFF2-40B4-BE49-F238E27FC236}">
                <a16:creationId xmlns:a16="http://schemas.microsoft.com/office/drawing/2014/main" id="{B8918A8A-1C51-430D-A3B2-DD7A3BEC76AE}"/>
              </a:ext>
            </a:extLst>
          </p:cNvPr>
          <p:cNvSpPr/>
          <p:nvPr/>
        </p:nvSpPr>
        <p:spPr>
          <a:xfrm>
            <a:off x="9195657" y="1674450"/>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椭圆 162">
            <a:extLst>
              <a:ext uri="{FF2B5EF4-FFF2-40B4-BE49-F238E27FC236}">
                <a16:creationId xmlns:a16="http://schemas.microsoft.com/office/drawing/2014/main" id="{37870776-6CA0-4891-B5D4-CDCBAD672F6B}"/>
              </a:ext>
            </a:extLst>
          </p:cNvPr>
          <p:cNvSpPr/>
          <p:nvPr/>
        </p:nvSpPr>
        <p:spPr>
          <a:xfrm>
            <a:off x="10976629" y="3258431"/>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椭圆 163">
            <a:extLst>
              <a:ext uri="{FF2B5EF4-FFF2-40B4-BE49-F238E27FC236}">
                <a16:creationId xmlns:a16="http://schemas.microsoft.com/office/drawing/2014/main" id="{C876FE63-45A9-4FC6-9333-F782C646CD2F}"/>
              </a:ext>
            </a:extLst>
          </p:cNvPr>
          <p:cNvSpPr/>
          <p:nvPr/>
        </p:nvSpPr>
        <p:spPr>
          <a:xfrm>
            <a:off x="9646546" y="3387216"/>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椭圆 164">
            <a:extLst>
              <a:ext uri="{FF2B5EF4-FFF2-40B4-BE49-F238E27FC236}">
                <a16:creationId xmlns:a16="http://schemas.microsoft.com/office/drawing/2014/main" id="{A261C918-2678-47B7-89CD-4B8411036CBD}"/>
              </a:ext>
            </a:extLst>
          </p:cNvPr>
          <p:cNvSpPr/>
          <p:nvPr/>
        </p:nvSpPr>
        <p:spPr>
          <a:xfrm>
            <a:off x="9775331" y="4764325"/>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a:extLst>
              <a:ext uri="{FF2B5EF4-FFF2-40B4-BE49-F238E27FC236}">
                <a16:creationId xmlns:a16="http://schemas.microsoft.com/office/drawing/2014/main" id="{ECC8EC94-C247-474C-B75A-39505BDE8BE1}"/>
              </a:ext>
            </a:extLst>
          </p:cNvPr>
          <p:cNvSpPr/>
          <p:nvPr/>
        </p:nvSpPr>
        <p:spPr>
          <a:xfrm>
            <a:off x="11471929" y="4059245"/>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椭圆 166">
            <a:extLst>
              <a:ext uri="{FF2B5EF4-FFF2-40B4-BE49-F238E27FC236}">
                <a16:creationId xmlns:a16="http://schemas.microsoft.com/office/drawing/2014/main" id="{A84AB500-BC3B-492E-95F3-6E74B13BFE2B}"/>
              </a:ext>
            </a:extLst>
          </p:cNvPr>
          <p:cNvSpPr/>
          <p:nvPr/>
        </p:nvSpPr>
        <p:spPr>
          <a:xfrm>
            <a:off x="9394621" y="4427512"/>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椭圆 167">
            <a:extLst>
              <a:ext uri="{FF2B5EF4-FFF2-40B4-BE49-F238E27FC236}">
                <a16:creationId xmlns:a16="http://schemas.microsoft.com/office/drawing/2014/main" id="{3AD0C53A-A51A-4FEE-B39F-0C9A3752D140}"/>
              </a:ext>
            </a:extLst>
          </p:cNvPr>
          <p:cNvSpPr/>
          <p:nvPr/>
        </p:nvSpPr>
        <p:spPr>
          <a:xfrm>
            <a:off x="9889921" y="5228326"/>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椭圆 168">
            <a:extLst>
              <a:ext uri="{FF2B5EF4-FFF2-40B4-BE49-F238E27FC236}">
                <a16:creationId xmlns:a16="http://schemas.microsoft.com/office/drawing/2014/main" id="{5F29B9FE-7050-4DBF-AD5D-F8F1A7402C25}"/>
              </a:ext>
            </a:extLst>
          </p:cNvPr>
          <p:cNvSpPr/>
          <p:nvPr/>
        </p:nvSpPr>
        <p:spPr>
          <a:xfrm>
            <a:off x="9341707" y="1848954"/>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a:extLst>
              <a:ext uri="{FF2B5EF4-FFF2-40B4-BE49-F238E27FC236}">
                <a16:creationId xmlns:a16="http://schemas.microsoft.com/office/drawing/2014/main" id="{53B57A4F-4AC8-4FB8-9EED-4AA7B86C0E30}"/>
              </a:ext>
            </a:extLst>
          </p:cNvPr>
          <p:cNvSpPr/>
          <p:nvPr/>
        </p:nvSpPr>
        <p:spPr>
          <a:xfrm>
            <a:off x="11122679" y="3432935"/>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椭圆 170">
            <a:extLst>
              <a:ext uri="{FF2B5EF4-FFF2-40B4-BE49-F238E27FC236}">
                <a16:creationId xmlns:a16="http://schemas.microsoft.com/office/drawing/2014/main" id="{87E50AAA-B3C8-46AF-9377-9F6F87651740}"/>
              </a:ext>
            </a:extLst>
          </p:cNvPr>
          <p:cNvSpPr/>
          <p:nvPr/>
        </p:nvSpPr>
        <p:spPr>
          <a:xfrm>
            <a:off x="9792596" y="3561720"/>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椭圆 171">
            <a:extLst>
              <a:ext uri="{FF2B5EF4-FFF2-40B4-BE49-F238E27FC236}">
                <a16:creationId xmlns:a16="http://schemas.microsoft.com/office/drawing/2014/main" id="{73E79C79-AE60-4BCF-B86E-9F57AC064DCB}"/>
              </a:ext>
            </a:extLst>
          </p:cNvPr>
          <p:cNvSpPr/>
          <p:nvPr/>
        </p:nvSpPr>
        <p:spPr>
          <a:xfrm>
            <a:off x="9921381" y="4938829"/>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椭圆 172">
            <a:extLst>
              <a:ext uri="{FF2B5EF4-FFF2-40B4-BE49-F238E27FC236}">
                <a16:creationId xmlns:a16="http://schemas.microsoft.com/office/drawing/2014/main" id="{59A6D660-7169-4E85-A15A-1464227BD712}"/>
              </a:ext>
            </a:extLst>
          </p:cNvPr>
          <p:cNvSpPr/>
          <p:nvPr/>
        </p:nvSpPr>
        <p:spPr>
          <a:xfrm>
            <a:off x="11617979" y="4233749"/>
            <a:ext cx="45719" cy="45719"/>
          </a:xfrm>
          <a:prstGeom prst="ellipse">
            <a:avLst/>
          </a:prstGeom>
          <a:solidFill>
            <a:srgbClr val="57FBF3"/>
          </a:solidFill>
          <a:ln>
            <a:solidFill>
              <a:srgbClr val="57FB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4218675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94"/>
                    </p:tgtEl>
                  </p:cond>
                </p:stCondLst>
                <p:endSync evt="end" delay="0">
                  <p:rtn val="all"/>
                </p:endSync>
                <p:childTnLst>
                  <p:par>
                    <p:cTn id="3" fill="hold">
                      <p:stCondLst>
                        <p:cond delay="0"/>
                      </p:stCondLst>
                      <p:childTnLst>
                        <p:par>
                          <p:cTn id="4" fill="hold">
                            <p:stCondLst>
                              <p:cond delay="0"/>
                            </p:stCondLst>
                            <p:childTnLst>
                              <p:par>
                                <p:cTn id="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 dur="250" autoRev="1" fill="remove"/>
                                        <p:tgtEl>
                                          <p:spTgt spid="94"/>
                                        </p:tgtEl>
                                        <p:attrNameLst>
                                          <p:attrName>style.color</p:attrName>
                                        </p:attrNameLst>
                                      </p:cBhvr>
                                      <p:to>
                                        <a:srgbClr val="FF3399"/>
                                      </p:to>
                                    </p:animClr>
                                    <p:animClr clrSpc="rgb" dir="cw">
                                      <p:cBhvr>
                                        <p:cTn id="7" dur="250" autoRev="1" fill="remove"/>
                                        <p:tgtEl>
                                          <p:spTgt spid="94"/>
                                        </p:tgtEl>
                                        <p:attrNameLst>
                                          <p:attrName>fillcolor</p:attrName>
                                        </p:attrNameLst>
                                      </p:cBhvr>
                                      <p:to>
                                        <a:srgbClr val="FF3399"/>
                                      </p:to>
                                    </p:animClr>
                                    <p:set>
                                      <p:cBhvr>
                                        <p:cTn id="8" dur="250" autoRev="1" fill="remove"/>
                                        <p:tgtEl>
                                          <p:spTgt spid="94"/>
                                        </p:tgtEl>
                                        <p:attrNameLst>
                                          <p:attrName>fill.type</p:attrName>
                                        </p:attrNameLst>
                                      </p:cBhvr>
                                      <p:to>
                                        <p:strVal val="solid"/>
                                      </p:to>
                                    </p:set>
                                    <p:set>
                                      <p:cBhvr>
                                        <p:cTn id="9" dur="250" autoRev="1" fill="remove"/>
                                        <p:tgtEl>
                                          <p:spTgt spid="94"/>
                                        </p:tgtEl>
                                        <p:attrNameLst>
                                          <p:attrName>fill.on</p:attrName>
                                        </p:attrNameLst>
                                      </p:cBhvr>
                                      <p:to>
                                        <p:strVal val="true"/>
                                      </p:to>
                                    </p:set>
                                  </p:childTnLst>
                                  <p:subTnLst>
                                    <p:audio>
                                      <p:cMediaNode>
                                        <p:cTn display="0" masterRel="sameClick">
                                          <p:stCondLst>
                                            <p:cond evt="begin" delay="0">
                                              <p:tn val="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94"/>
                  </p:tgtEl>
                </p:cond>
              </p:nextCondLst>
            </p:seq>
            <p:seq concurrent="1" nextAc="seek">
              <p:cTn id="10" restart="whenNotActive" fill="hold" evtFilter="cancelBubble" nodeType="interactiveSeq">
                <p:stCondLst>
                  <p:cond evt="onClick" delay="0">
                    <p:tgtEl>
                      <p:spTgt spid="95"/>
                    </p:tgtEl>
                  </p:cond>
                </p:stCondLst>
                <p:endSync evt="end" delay="0">
                  <p:rtn val="all"/>
                </p:endSync>
                <p:childTnLst>
                  <p:par>
                    <p:cTn id="11" fill="hold">
                      <p:stCondLst>
                        <p:cond delay="0"/>
                      </p:stCondLst>
                      <p:childTnLst>
                        <p:par>
                          <p:cTn id="12" fill="hold">
                            <p:stCondLst>
                              <p:cond delay="0"/>
                            </p:stCondLst>
                            <p:childTnLst>
                              <p:par>
                                <p:cTn id="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 dur="250" autoRev="1" fill="remove"/>
                                        <p:tgtEl>
                                          <p:spTgt spid="95"/>
                                        </p:tgtEl>
                                        <p:attrNameLst>
                                          <p:attrName>style.color</p:attrName>
                                        </p:attrNameLst>
                                      </p:cBhvr>
                                      <p:to>
                                        <a:srgbClr val="FF3399"/>
                                      </p:to>
                                    </p:animClr>
                                    <p:animClr clrSpc="rgb" dir="cw">
                                      <p:cBhvr>
                                        <p:cTn id="15" dur="250" autoRev="1" fill="remove"/>
                                        <p:tgtEl>
                                          <p:spTgt spid="95"/>
                                        </p:tgtEl>
                                        <p:attrNameLst>
                                          <p:attrName>fillcolor</p:attrName>
                                        </p:attrNameLst>
                                      </p:cBhvr>
                                      <p:to>
                                        <a:srgbClr val="FF3399"/>
                                      </p:to>
                                    </p:animClr>
                                    <p:set>
                                      <p:cBhvr>
                                        <p:cTn id="16" dur="250" autoRev="1" fill="remove"/>
                                        <p:tgtEl>
                                          <p:spTgt spid="95"/>
                                        </p:tgtEl>
                                        <p:attrNameLst>
                                          <p:attrName>fill.type</p:attrName>
                                        </p:attrNameLst>
                                      </p:cBhvr>
                                      <p:to>
                                        <p:strVal val="solid"/>
                                      </p:to>
                                    </p:set>
                                    <p:set>
                                      <p:cBhvr>
                                        <p:cTn id="17" dur="250" autoRev="1" fill="remove"/>
                                        <p:tgtEl>
                                          <p:spTgt spid="95"/>
                                        </p:tgtEl>
                                        <p:attrNameLst>
                                          <p:attrName>fill.on</p:attrName>
                                        </p:attrNameLst>
                                      </p:cBhvr>
                                      <p:to>
                                        <p:strVal val="true"/>
                                      </p:to>
                                    </p:set>
                                  </p:childTnLst>
                                  <p:subTnLst>
                                    <p:audio>
                                      <p:cMediaNode>
                                        <p:cTn display="0" masterRel="sameClick">
                                          <p:stCondLst>
                                            <p:cond evt="begin" delay="0">
                                              <p:tn val="1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95"/>
                  </p:tgtEl>
                </p:cond>
              </p:nextCondLst>
            </p:seq>
            <p:seq concurrent="1" nextAc="seek">
              <p:cTn id="18" restart="whenNotActive" fill="hold" evtFilter="cancelBubble" nodeType="interactiveSeq">
                <p:stCondLst>
                  <p:cond evt="onClick" delay="0">
                    <p:tgtEl>
                      <p:spTgt spid="96"/>
                    </p:tgtEl>
                  </p:cond>
                </p:stCondLst>
                <p:endSync evt="end" delay="0">
                  <p:rtn val="all"/>
                </p:endSync>
                <p:childTnLst>
                  <p:par>
                    <p:cTn id="19" fill="hold">
                      <p:stCondLst>
                        <p:cond delay="0"/>
                      </p:stCondLst>
                      <p:childTnLst>
                        <p:par>
                          <p:cTn id="20" fill="hold">
                            <p:stCondLst>
                              <p:cond delay="0"/>
                            </p:stCondLst>
                            <p:childTnLst>
                              <p:par>
                                <p:cTn id="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 dur="250" autoRev="1" fill="remove"/>
                                        <p:tgtEl>
                                          <p:spTgt spid="96"/>
                                        </p:tgtEl>
                                        <p:attrNameLst>
                                          <p:attrName>style.color</p:attrName>
                                        </p:attrNameLst>
                                      </p:cBhvr>
                                      <p:to>
                                        <a:srgbClr val="FF3399"/>
                                      </p:to>
                                    </p:animClr>
                                    <p:animClr clrSpc="rgb" dir="cw">
                                      <p:cBhvr>
                                        <p:cTn id="23" dur="250" autoRev="1" fill="remove"/>
                                        <p:tgtEl>
                                          <p:spTgt spid="96"/>
                                        </p:tgtEl>
                                        <p:attrNameLst>
                                          <p:attrName>fillcolor</p:attrName>
                                        </p:attrNameLst>
                                      </p:cBhvr>
                                      <p:to>
                                        <a:srgbClr val="FF3399"/>
                                      </p:to>
                                    </p:animClr>
                                    <p:set>
                                      <p:cBhvr>
                                        <p:cTn id="24" dur="250" autoRev="1" fill="remove"/>
                                        <p:tgtEl>
                                          <p:spTgt spid="96"/>
                                        </p:tgtEl>
                                        <p:attrNameLst>
                                          <p:attrName>fill.type</p:attrName>
                                        </p:attrNameLst>
                                      </p:cBhvr>
                                      <p:to>
                                        <p:strVal val="solid"/>
                                      </p:to>
                                    </p:set>
                                    <p:set>
                                      <p:cBhvr>
                                        <p:cTn id="25" dur="250" autoRev="1" fill="remove"/>
                                        <p:tgtEl>
                                          <p:spTgt spid="96"/>
                                        </p:tgtEl>
                                        <p:attrNameLst>
                                          <p:attrName>fill.on</p:attrName>
                                        </p:attrNameLst>
                                      </p:cBhvr>
                                      <p:to>
                                        <p:strVal val="true"/>
                                      </p:to>
                                    </p:set>
                                  </p:childTnLst>
                                  <p:subTnLst>
                                    <p:audio>
                                      <p:cMediaNode>
                                        <p:cTn display="0" masterRel="sameClick">
                                          <p:stCondLst>
                                            <p:cond evt="begin" delay="0">
                                              <p:tn val="2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96"/>
                  </p:tgtEl>
                </p:cond>
              </p:nextCondLst>
            </p:seq>
            <p:seq concurrent="1" nextAc="seek">
              <p:cTn id="26" restart="whenNotActive" fill="hold" evtFilter="cancelBubble" nodeType="interactiveSeq">
                <p:stCondLst>
                  <p:cond evt="onClick" delay="0">
                    <p:tgtEl>
                      <p:spTgt spid="97"/>
                    </p:tgtEl>
                  </p:cond>
                </p:stCondLst>
                <p:endSync evt="end" delay="0">
                  <p:rtn val="all"/>
                </p:endSync>
                <p:childTnLst>
                  <p:par>
                    <p:cTn id="27" fill="hold">
                      <p:stCondLst>
                        <p:cond delay="0"/>
                      </p:stCondLst>
                      <p:childTnLst>
                        <p:par>
                          <p:cTn id="28" fill="hold">
                            <p:stCondLst>
                              <p:cond delay="0"/>
                            </p:stCondLst>
                            <p:childTnLst>
                              <p:par>
                                <p:cTn id="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 dur="250" autoRev="1" fill="remove"/>
                                        <p:tgtEl>
                                          <p:spTgt spid="97"/>
                                        </p:tgtEl>
                                        <p:attrNameLst>
                                          <p:attrName>style.color</p:attrName>
                                        </p:attrNameLst>
                                      </p:cBhvr>
                                      <p:to>
                                        <a:srgbClr val="FF3399"/>
                                      </p:to>
                                    </p:animClr>
                                    <p:animClr clrSpc="rgb" dir="cw">
                                      <p:cBhvr>
                                        <p:cTn id="31" dur="250" autoRev="1" fill="remove"/>
                                        <p:tgtEl>
                                          <p:spTgt spid="97"/>
                                        </p:tgtEl>
                                        <p:attrNameLst>
                                          <p:attrName>fillcolor</p:attrName>
                                        </p:attrNameLst>
                                      </p:cBhvr>
                                      <p:to>
                                        <a:srgbClr val="FF3399"/>
                                      </p:to>
                                    </p:animClr>
                                    <p:set>
                                      <p:cBhvr>
                                        <p:cTn id="32" dur="250" autoRev="1" fill="remove"/>
                                        <p:tgtEl>
                                          <p:spTgt spid="97"/>
                                        </p:tgtEl>
                                        <p:attrNameLst>
                                          <p:attrName>fill.type</p:attrName>
                                        </p:attrNameLst>
                                      </p:cBhvr>
                                      <p:to>
                                        <p:strVal val="solid"/>
                                      </p:to>
                                    </p:set>
                                    <p:set>
                                      <p:cBhvr>
                                        <p:cTn id="33" dur="250" autoRev="1" fill="remove"/>
                                        <p:tgtEl>
                                          <p:spTgt spid="97"/>
                                        </p:tgtEl>
                                        <p:attrNameLst>
                                          <p:attrName>fill.on</p:attrName>
                                        </p:attrNameLst>
                                      </p:cBhvr>
                                      <p:to>
                                        <p:strVal val="true"/>
                                      </p:to>
                                    </p:set>
                                  </p:childTnLst>
                                  <p:subTnLst>
                                    <p:audio>
                                      <p:cMediaNode>
                                        <p:cTn display="0" masterRel="sameClick">
                                          <p:stCondLst>
                                            <p:cond evt="begin" delay="0">
                                              <p:tn val="2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97"/>
                  </p:tgtEl>
                </p:cond>
              </p:nextCondLst>
            </p:seq>
            <p:seq concurrent="1" nextAc="seek">
              <p:cTn id="34" restart="whenNotActive" fill="hold" evtFilter="cancelBubble" nodeType="interactiveSeq">
                <p:stCondLst>
                  <p:cond evt="onClick" delay="0">
                    <p:tgtEl>
                      <p:spTgt spid="98"/>
                    </p:tgtEl>
                  </p:cond>
                </p:stCondLst>
                <p:endSync evt="end" delay="0">
                  <p:rtn val="all"/>
                </p:endSync>
                <p:childTnLst>
                  <p:par>
                    <p:cTn id="35" fill="hold">
                      <p:stCondLst>
                        <p:cond delay="0"/>
                      </p:stCondLst>
                      <p:childTnLst>
                        <p:par>
                          <p:cTn id="36" fill="hold">
                            <p:stCondLst>
                              <p:cond delay="0"/>
                            </p:stCondLst>
                            <p:childTnLst>
                              <p:par>
                                <p:cTn id="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 dur="250" autoRev="1" fill="remove"/>
                                        <p:tgtEl>
                                          <p:spTgt spid="98"/>
                                        </p:tgtEl>
                                        <p:attrNameLst>
                                          <p:attrName>style.color</p:attrName>
                                        </p:attrNameLst>
                                      </p:cBhvr>
                                      <p:to>
                                        <a:srgbClr val="FF3399"/>
                                      </p:to>
                                    </p:animClr>
                                    <p:animClr clrSpc="rgb" dir="cw">
                                      <p:cBhvr>
                                        <p:cTn id="39" dur="250" autoRev="1" fill="remove"/>
                                        <p:tgtEl>
                                          <p:spTgt spid="98"/>
                                        </p:tgtEl>
                                        <p:attrNameLst>
                                          <p:attrName>fillcolor</p:attrName>
                                        </p:attrNameLst>
                                      </p:cBhvr>
                                      <p:to>
                                        <a:srgbClr val="FF3399"/>
                                      </p:to>
                                    </p:animClr>
                                    <p:set>
                                      <p:cBhvr>
                                        <p:cTn id="40" dur="250" autoRev="1" fill="remove"/>
                                        <p:tgtEl>
                                          <p:spTgt spid="98"/>
                                        </p:tgtEl>
                                        <p:attrNameLst>
                                          <p:attrName>fill.type</p:attrName>
                                        </p:attrNameLst>
                                      </p:cBhvr>
                                      <p:to>
                                        <p:strVal val="solid"/>
                                      </p:to>
                                    </p:set>
                                    <p:set>
                                      <p:cBhvr>
                                        <p:cTn id="41" dur="250" autoRev="1" fill="remove"/>
                                        <p:tgtEl>
                                          <p:spTgt spid="98"/>
                                        </p:tgtEl>
                                        <p:attrNameLst>
                                          <p:attrName>fill.on</p:attrName>
                                        </p:attrNameLst>
                                      </p:cBhvr>
                                      <p:to>
                                        <p:strVal val="true"/>
                                      </p:to>
                                    </p:set>
                                  </p:childTnLst>
                                  <p:subTnLst>
                                    <p:audio>
                                      <p:cMediaNode>
                                        <p:cTn display="0" masterRel="sameClick">
                                          <p:stCondLst>
                                            <p:cond evt="begin" delay="0">
                                              <p:tn val="3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98"/>
                  </p:tgtEl>
                </p:cond>
              </p:nextCondLst>
            </p:seq>
            <p:seq concurrent="1" nextAc="seek">
              <p:cTn id="42" restart="whenNotActive" fill="hold" evtFilter="cancelBubble" nodeType="interactiveSeq">
                <p:stCondLst>
                  <p:cond evt="onClick" delay="0">
                    <p:tgtEl>
                      <p:spTgt spid="99"/>
                    </p:tgtEl>
                  </p:cond>
                </p:stCondLst>
                <p:endSync evt="end" delay="0">
                  <p:rtn val="all"/>
                </p:endSync>
                <p:childTnLst>
                  <p:par>
                    <p:cTn id="43" fill="hold">
                      <p:stCondLst>
                        <p:cond delay="0"/>
                      </p:stCondLst>
                      <p:childTnLst>
                        <p:par>
                          <p:cTn id="44" fill="hold">
                            <p:stCondLst>
                              <p:cond delay="0"/>
                            </p:stCondLst>
                            <p:childTnLst>
                              <p:par>
                                <p:cTn id="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 dur="250" autoRev="1" fill="remove"/>
                                        <p:tgtEl>
                                          <p:spTgt spid="99"/>
                                        </p:tgtEl>
                                        <p:attrNameLst>
                                          <p:attrName>style.color</p:attrName>
                                        </p:attrNameLst>
                                      </p:cBhvr>
                                      <p:to>
                                        <a:srgbClr val="FF3399"/>
                                      </p:to>
                                    </p:animClr>
                                    <p:animClr clrSpc="rgb" dir="cw">
                                      <p:cBhvr>
                                        <p:cTn id="47" dur="250" autoRev="1" fill="remove"/>
                                        <p:tgtEl>
                                          <p:spTgt spid="99"/>
                                        </p:tgtEl>
                                        <p:attrNameLst>
                                          <p:attrName>fillcolor</p:attrName>
                                        </p:attrNameLst>
                                      </p:cBhvr>
                                      <p:to>
                                        <a:srgbClr val="FF3399"/>
                                      </p:to>
                                    </p:animClr>
                                    <p:set>
                                      <p:cBhvr>
                                        <p:cTn id="48" dur="250" autoRev="1" fill="remove"/>
                                        <p:tgtEl>
                                          <p:spTgt spid="99"/>
                                        </p:tgtEl>
                                        <p:attrNameLst>
                                          <p:attrName>fill.type</p:attrName>
                                        </p:attrNameLst>
                                      </p:cBhvr>
                                      <p:to>
                                        <p:strVal val="solid"/>
                                      </p:to>
                                    </p:set>
                                    <p:set>
                                      <p:cBhvr>
                                        <p:cTn id="49" dur="250" autoRev="1" fill="remove"/>
                                        <p:tgtEl>
                                          <p:spTgt spid="99"/>
                                        </p:tgtEl>
                                        <p:attrNameLst>
                                          <p:attrName>fill.on</p:attrName>
                                        </p:attrNameLst>
                                      </p:cBhvr>
                                      <p:to>
                                        <p:strVal val="true"/>
                                      </p:to>
                                    </p:set>
                                  </p:childTnLst>
                                  <p:subTnLst>
                                    <p:audio>
                                      <p:cMediaNode>
                                        <p:cTn display="0" masterRel="sameClick">
                                          <p:stCondLst>
                                            <p:cond evt="begin" delay="0">
                                              <p:tn val="4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99"/>
                  </p:tgtEl>
                </p:cond>
              </p:nextCondLst>
            </p:seq>
            <p:seq concurrent="1" nextAc="seek">
              <p:cTn id="50" restart="whenNotActive" fill="hold" evtFilter="cancelBubble" nodeType="interactiveSeq">
                <p:stCondLst>
                  <p:cond evt="onClick" delay="0">
                    <p:tgtEl>
                      <p:spTgt spid="100"/>
                    </p:tgtEl>
                  </p:cond>
                </p:stCondLst>
                <p:endSync evt="end" delay="0">
                  <p:rtn val="all"/>
                </p:endSync>
                <p:childTnLst>
                  <p:par>
                    <p:cTn id="51" fill="hold">
                      <p:stCondLst>
                        <p:cond delay="0"/>
                      </p:stCondLst>
                      <p:childTnLst>
                        <p:par>
                          <p:cTn id="52" fill="hold">
                            <p:stCondLst>
                              <p:cond delay="0"/>
                            </p:stCondLst>
                            <p:childTnLst>
                              <p:par>
                                <p:cTn id="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 dur="250" autoRev="1" fill="remove"/>
                                        <p:tgtEl>
                                          <p:spTgt spid="100"/>
                                        </p:tgtEl>
                                        <p:attrNameLst>
                                          <p:attrName>style.color</p:attrName>
                                        </p:attrNameLst>
                                      </p:cBhvr>
                                      <p:to>
                                        <a:srgbClr val="FF3399"/>
                                      </p:to>
                                    </p:animClr>
                                    <p:animClr clrSpc="rgb" dir="cw">
                                      <p:cBhvr>
                                        <p:cTn id="55" dur="250" autoRev="1" fill="remove"/>
                                        <p:tgtEl>
                                          <p:spTgt spid="100"/>
                                        </p:tgtEl>
                                        <p:attrNameLst>
                                          <p:attrName>fillcolor</p:attrName>
                                        </p:attrNameLst>
                                      </p:cBhvr>
                                      <p:to>
                                        <a:srgbClr val="FF3399"/>
                                      </p:to>
                                    </p:animClr>
                                    <p:set>
                                      <p:cBhvr>
                                        <p:cTn id="56" dur="250" autoRev="1" fill="remove"/>
                                        <p:tgtEl>
                                          <p:spTgt spid="100"/>
                                        </p:tgtEl>
                                        <p:attrNameLst>
                                          <p:attrName>fill.type</p:attrName>
                                        </p:attrNameLst>
                                      </p:cBhvr>
                                      <p:to>
                                        <p:strVal val="solid"/>
                                      </p:to>
                                    </p:set>
                                    <p:set>
                                      <p:cBhvr>
                                        <p:cTn id="57" dur="250" autoRev="1" fill="remove"/>
                                        <p:tgtEl>
                                          <p:spTgt spid="100"/>
                                        </p:tgtEl>
                                        <p:attrNameLst>
                                          <p:attrName>fill.on</p:attrName>
                                        </p:attrNameLst>
                                      </p:cBhvr>
                                      <p:to>
                                        <p:strVal val="true"/>
                                      </p:to>
                                    </p:set>
                                  </p:childTnLst>
                                  <p:subTnLst>
                                    <p:audio>
                                      <p:cMediaNode>
                                        <p:cTn display="0" masterRel="sameClick">
                                          <p:stCondLst>
                                            <p:cond evt="begin" delay="0">
                                              <p:tn val="5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00"/>
                  </p:tgtEl>
                </p:cond>
              </p:nextCondLst>
            </p:seq>
            <p:seq concurrent="1" nextAc="seek">
              <p:cTn id="58" restart="whenNotActive" fill="hold" evtFilter="cancelBubble" nodeType="interactiveSeq">
                <p:stCondLst>
                  <p:cond evt="onClick" delay="0">
                    <p:tgtEl>
                      <p:spTgt spid="101"/>
                    </p:tgtEl>
                  </p:cond>
                </p:stCondLst>
                <p:endSync evt="end" delay="0">
                  <p:rtn val="all"/>
                </p:endSync>
                <p:childTnLst>
                  <p:par>
                    <p:cTn id="59" fill="hold">
                      <p:stCondLst>
                        <p:cond delay="0"/>
                      </p:stCondLst>
                      <p:childTnLst>
                        <p:par>
                          <p:cTn id="60" fill="hold">
                            <p:stCondLst>
                              <p:cond delay="0"/>
                            </p:stCondLst>
                            <p:childTnLst>
                              <p:par>
                                <p:cTn id="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 dur="250" autoRev="1" fill="remove"/>
                                        <p:tgtEl>
                                          <p:spTgt spid="101"/>
                                        </p:tgtEl>
                                        <p:attrNameLst>
                                          <p:attrName>style.color</p:attrName>
                                        </p:attrNameLst>
                                      </p:cBhvr>
                                      <p:to>
                                        <a:srgbClr val="FF3399"/>
                                      </p:to>
                                    </p:animClr>
                                    <p:animClr clrSpc="rgb" dir="cw">
                                      <p:cBhvr>
                                        <p:cTn id="63" dur="250" autoRev="1" fill="remove"/>
                                        <p:tgtEl>
                                          <p:spTgt spid="101"/>
                                        </p:tgtEl>
                                        <p:attrNameLst>
                                          <p:attrName>fillcolor</p:attrName>
                                        </p:attrNameLst>
                                      </p:cBhvr>
                                      <p:to>
                                        <a:srgbClr val="FF3399"/>
                                      </p:to>
                                    </p:animClr>
                                    <p:set>
                                      <p:cBhvr>
                                        <p:cTn id="64" dur="250" autoRev="1" fill="remove"/>
                                        <p:tgtEl>
                                          <p:spTgt spid="101"/>
                                        </p:tgtEl>
                                        <p:attrNameLst>
                                          <p:attrName>fill.type</p:attrName>
                                        </p:attrNameLst>
                                      </p:cBhvr>
                                      <p:to>
                                        <p:strVal val="solid"/>
                                      </p:to>
                                    </p:set>
                                    <p:set>
                                      <p:cBhvr>
                                        <p:cTn id="65" dur="250" autoRev="1" fill="remove"/>
                                        <p:tgtEl>
                                          <p:spTgt spid="101"/>
                                        </p:tgtEl>
                                        <p:attrNameLst>
                                          <p:attrName>fill.on</p:attrName>
                                        </p:attrNameLst>
                                      </p:cBhvr>
                                      <p:to>
                                        <p:strVal val="true"/>
                                      </p:to>
                                    </p:set>
                                  </p:childTnLst>
                                  <p:subTnLst>
                                    <p:audio>
                                      <p:cMediaNode>
                                        <p:cTn display="0" masterRel="sameClick">
                                          <p:stCondLst>
                                            <p:cond evt="begin" delay="0">
                                              <p:tn val="6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01"/>
                  </p:tgtEl>
                </p:cond>
              </p:nextCondLst>
            </p:seq>
            <p:seq concurrent="1" nextAc="seek">
              <p:cTn id="66" restart="whenNotActive" fill="hold" evtFilter="cancelBubble" nodeType="interactiveSeq">
                <p:stCondLst>
                  <p:cond evt="onClick" delay="0">
                    <p:tgtEl>
                      <p:spTgt spid="102"/>
                    </p:tgtEl>
                  </p:cond>
                </p:stCondLst>
                <p:endSync evt="end" delay="0">
                  <p:rtn val="all"/>
                </p:endSync>
                <p:childTnLst>
                  <p:par>
                    <p:cTn id="67" fill="hold">
                      <p:stCondLst>
                        <p:cond delay="0"/>
                      </p:stCondLst>
                      <p:childTnLst>
                        <p:par>
                          <p:cTn id="68" fill="hold">
                            <p:stCondLst>
                              <p:cond delay="0"/>
                            </p:stCondLst>
                            <p:childTnLst>
                              <p:par>
                                <p:cTn id="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0" dur="250" autoRev="1" fill="remove"/>
                                        <p:tgtEl>
                                          <p:spTgt spid="102"/>
                                        </p:tgtEl>
                                        <p:attrNameLst>
                                          <p:attrName>style.color</p:attrName>
                                        </p:attrNameLst>
                                      </p:cBhvr>
                                      <p:to>
                                        <a:srgbClr val="FF3399"/>
                                      </p:to>
                                    </p:animClr>
                                    <p:animClr clrSpc="rgb" dir="cw">
                                      <p:cBhvr>
                                        <p:cTn id="71" dur="250" autoRev="1" fill="remove"/>
                                        <p:tgtEl>
                                          <p:spTgt spid="102"/>
                                        </p:tgtEl>
                                        <p:attrNameLst>
                                          <p:attrName>fillcolor</p:attrName>
                                        </p:attrNameLst>
                                      </p:cBhvr>
                                      <p:to>
                                        <a:srgbClr val="FF3399"/>
                                      </p:to>
                                    </p:animClr>
                                    <p:set>
                                      <p:cBhvr>
                                        <p:cTn id="72" dur="250" autoRev="1" fill="remove"/>
                                        <p:tgtEl>
                                          <p:spTgt spid="102"/>
                                        </p:tgtEl>
                                        <p:attrNameLst>
                                          <p:attrName>fill.type</p:attrName>
                                        </p:attrNameLst>
                                      </p:cBhvr>
                                      <p:to>
                                        <p:strVal val="solid"/>
                                      </p:to>
                                    </p:set>
                                    <p:set>
                                      <p:cBhvr>
                                        <p:cTn id="73" dur="250" autoRev="1" fill="remove"/>
                                        <p:tgtEl>
                                          <p:spTgt spid="102"/>
                                        </p:tgtEl>
                                        <p:attrNameLst>
                                          <p:attrName>fill.on</p:attrName>
                                        </p:attrNameLst>
                                      </p:cBhvr>
                                      <p:to>
                                        <p:strVal val="true"/>
                                      </p:to>
                                    </p:set>
                                  </p:childTnLst>
                                  <p:subTnLst>
                                    <p:audio>
                                      <p:cMediaNode>
                                        <p:cTn display="0" masterRel="sameClick">
                                          <p:stCondLst>
                                            <p:cond evt="begin" delay="0">
                                              <p:tn val="6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02"/>
                  </p:tgtEl>
                </p:cond>
              </p:nextCondLst>
            </p:seq>
            <p:seq concurrent="1" nextAc="seek">
              <p:cTn id="74" restart="whenNotActive" fill="hold" evtFilter="cancelBubble" nodeType="interactiveSeq">
                <p:stCondLst>
                  <p:cond evt="onClick" delay="0">
                    <p:tgtEl>
                      <p:spTgt spid="103"/>
                    </p:tgtEl>
                  </p:cond>
                </p:stCondLst>
                <p:endSync evt="end" delay="0">
                  <p:rtn val="all"/>
                </p:endSync>
                <p:childTnLst>
                  <p:par>
                    <p:cTn id="75" fill="hold">
                      <p:stCondLst>
                        <p:cond delay="0"/>
                      </p:stCondLst>
                      <p:childTnLst>
                        <p:par>
                          <p:cTn id="76" fill="hold">
                            <p:stCondLst>
                              <p:cond delay="0"/>
                            </p:stCondLst>
                            <p:childTnLst>
                              <p:par>
                                <p:cTn id="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8" dur="250" autoRev="1" fill="remove"/>
                                        <p:tgtEl>
                                          <p:spTgt spid="103"/>
                                        </p:tgtEl>
                                        <p:attrNameLst>
                                          <p:attrName>style.color</p:attrName>
                                        </p:attrNameLst>
                                      </p:cBhvr>
                                      <p:to>
                                        <a:srgbClr val="FF3399"/>
                                      </p:to>
                                    </p:animClr>
                                    <p:animClr clrSpc="rgb" dir="cw">
                                      <p:cBhvr>
                                        <p:cTn id="79" dur="250" autoRev="1" fill="remove"/>
                                        <p:tgtEl>
                                          <p:spTgt spid="103"/>
                                        </p:tgtEl>
                                        <p:attrNameLst>
                                          <p:attrName>fillcolor</p:attrName>
                                        </p:attrNameLst>
                                      </p:cBhvr>
                                      <p:to>
                                        <a:srgbClr val="FF3399"/>
                                      </p:to>
                                    </p:animClr>
                                    <p:set>
                                      <p:cBhvr>
                                        <p:cTn id="80" dur="250" autoRev="1" fill="remove"/>
                                        <p:tgtEl>
                                          <p:spTgt spid="103"/>
                                        </p:tgtEl>
                                        <p:attrNameLst>
                                          <p:attrName>fill.type</p:attrName>
                                        </p:attrNameLst>
                                      </p:cBhvr>
                                      <p:to>
                                        <p:strVal val="solid"/>
                                      </p:to>
                                    </p:set>
                                    <p:set>
                                      <p:cBhvr>
                                        <p:cTn id="81" dur="250" autoRev="1" fill="remove"/>
                                        <p:tgtEl>
                                          <p:spTgt spid="103"/>
                                        </p:tgtEl>
                                        <p:attrNameLst>
                                          <p:attrName>fill.on</p:attrName>
                                        </p:attrNameLst>
                                      </p:cBhvr>
                                      <p:to>
                                        <p:strVal val="true"/>
                                      </p:to>
                                    </p:set>
                                  </p:childTnLst>
                                  <p:subTnLst>
                                    <p:audio>
                                      <p:cMediaNode>
                                        <p:cTn display="0" masterRel="sameClick">
                                          <p:stCondLst>
                                            <p:cond evt="begin" delay="0">
                                              <p:tn val="7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03"/>
                  </p:tgtEl>
                </p:cond>
              </p:nextCondLst>
            </p:seq>
            <p:seq concurrent="1" nextAc="seek">
              <p:cTn id="82" restart="whenNotActive" fill="hold" evtFilter="cancelBubble" nodeType="interactiveSeq">
                <p:stCondLst>
                  <p:cond evt="onClick" delay="0">
                    <p:tgtEl>
                      <p:spTgt spid="104"/>
                    </p:tgtEl>
                  </p:cond>
                </p:stCondLst>
                <p:endSync evt="end" delay="0">
                  <p:rtn val="all"/>
                </p:endSync>
                <p:childTnLst>
                  <p:par>
                    <p:cTn id="83" fill="hold">
                      <p:stCondLst>
                        <p:cond delay="0"/>
                      </p:stCondLst>
                      <p:childTnLst>
                        <p:par>
                          <p:cTn id="84" fill="hold">
                            <p:stCondLst>
                              <p:cond delay="0"/>
                            </p:stCondLst>
                            <p:childTnLst>
                              <p:par>
                                <p:cTn id="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86" dur="250" autoRev="1" fill="remove"/>
                                        <p:tgtEl>
                                          <p:spTgt spid="104"/>
                                        </p:tgtEl>
                                        <p:attrNameLst>
                                          <p:attrName>style.color</p:attrName>
                                        </p:attrNameLst>
                                      </p:cBhvr>
                                      <p:to>
                                        <a:srgbClr val="FF3399"/>
                                      </p:to>
                                    </p:animClr>
                                    <p:animClr clrSpc="rgb" dir="cw">
                                      <p:cBhvr>
                                        <p:cTn id="87" dur="250" autoRev="1" fill="remove"/>
                                        <p:tgtEl>
                                          <p:spTgt spid="104"/>
                                        </p:tgtEl>
                                        <p:attrNameLst>
                                          <p:attrName>fillcolor</p:attrName>
                                        </p:attrNameLst>
                                      </p:cBhvr>
                                      <p:to>
                                        <a:srgbClr val="FF3399"/>
                                      </p:to>
                                    </p:animClr>
                                    <p:set>
                                      <p:cBhvr>
                                        <p:cTn id="88" dur="250" autoRev="1" fill="remove"/>
                                        <p:tgtEl>
                                          <p:spTgt spid="104"/>
                                        </p:tgtEl>
                                        <p:attrNameLst>
                                          <p:attrName>fill.type</p:attrName>
                                        </p:attrNameLst>
                                      </p:cBhvr>
                                      <p:to>
                                        <p:strVal val="solid"/>
                                      </p:to>
                                    </p:set>
                                    <p:set>
                                      <p:cBhvr>
                                        <p:cTn id="89" dur="250" autoRev="1" fill="remove"/>
                                        <p:tgtEl>
                                          <p:spTgt spid="104"/>
                                        </p:tgtEl>
                                        <p:attrNameLst>
                                          <p:attrName>fill.on</p:attrName>
                                        </p:attrNameLst>
                                      </p:cBhvr>
                                      <p:to>
                                        <p:strVal val="true"/>
                                      </p:to>
                                    </p:set>
                                  </p:childTnLst>
                                  <p:subTnLst>
                                    <p:audio>
                                      <p:cMediaNode>
                                        <p:cTn display="0" masterRel="sameClick">
                                          <p:stCondLst>
                                            <p:cond evt="begin" delay="0">
                                              <p:tn val="8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04"/>
                  </p:tgtEl>
                </p:cond>
              </p:nextCondLst>
            </p:seq>
            <p:seq concurrent="1" nextAc="seek">
              <p:cTn id="90" restart="whenNotActive" fill="hold" evtFilter="cancelBubble" nodeType="interactiveSeq">
                <p:stCondLst>
                  <p:cond evt="onClick" delay="0">
                    <p:tgtEl>
                      <p:spTgt spid="105"/>
                    </p:tgtEl>
                  </p:cond>
                </p:stCondLst>
                <p:endSync evt="end" delay="0">
                  <p:rtn val="all"/>
                </p:endSync>
                <p:childTnLst>
                  <p:par>
                    <p:cTn id="91" fill="hold">
                      <p:stCondLst>
                        <p:cond delay="0"/>
                      </p:stCondLst>
                      <p:childTnLst>
                        <p:par>
                          <p:cTn id="92" fill="hold">
                            <p:stCondLst>
                              <p:cond delay="0"/>
                            </p:stCondLst>
                            <p:childTnLst>
                              <p:par>
                                <p:cTn id="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4" dur="250" autoRev="1" fill="remove"/>
                                        <p:tgtEl>
                                          <p:spTgt spid="105"/>
                                        </p:tgtEl>
                                        <p:attrNameLst>
                                          <p:attrName>style.color</p:attrName>
                                        </p:attrNameLst>
                                      </p:cBhvr>
                                      <p:to>
                                        <a:srgbClr val="FF3399"/>
                                      </p:to>
                                    </p:animClr>
                                    <p:animClr clrSpc="rgb" dir="cw">
                                      <p:cBhvr>
                                        <p:cTn id="95" dur="250" autoRev="1" fill="remove"/>
                                        <p:tgtEl>
                                          <p:spTgt spid="105"/>
                                        </p:tgtEl>
                                        <p:attrNameLst>
                                          <p:attrName>fillcolor</p:attrName>
                                        </p:attrNameLst>
                                      </p:cBhvr>
                                      <p:to>
                                        <a:srgbClr val="FF3399"/>
                                      </p:to>
                                    </p:animClr>
                                    <p:set>
                                      <p:cBhvr>
                                        <p:cTn id="96" dur="250" autoRev="1" fill="remove"/>
                                        <p:tgtEl>
                                          <p:spTgt spid="105"/>
                                        </p:tgtEl>
                                        <p:attrNameLst>
                                          <p:attrName>fill.type</p:attrName>
                                        </p:attrNameLst>
                                      </p:cBhvr>
                                      <p:to>
                                        <p:strVal val="solid"/>
                                      </p:to>
                                    </p:set>
                                    <p:set>
                                      <p:cBhvr>
                                        <p:cTn id="97" dur="250" autoRev="1" fill="remove"/>
                                        <p:tgtEl>
                                          <p:spTgt spid="105"/>
                                        </p:tgtEl>
                                        <p:attrNameLst>
                                          <p:attrName>fill.on</p:attrName>
                                        </p:attrNameLst>
                                      </p:cBhvr>
                                      <p:to>
                                        <p:strVal val="true"/>
                                      </p:to>
                                    </p:set>
                                  </p:childTnLst>
                                  <p:subTnLst>
                                    <p:audio>
                                      <p:cMediaNode>
                                        <p:cTn display="0" masterRel="sameClick">
                                          <p:stCondLst>
                                            <p:cond evt="begin" delay="0">
                                              <p:tn val="9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05"/>
                  </p:tgtEl>
                </p:cond>
              </p:nextCondLst>
            </p:seq>
            <p:seq concurrent="1" nextAc="seek">
              <p:cTn id="98" restart="whenNotActive" fill="hold" evtFilter="cancelBubble" nodeType="interactiveSeq">
                <p:stCondLst>
                  <p:cond evt="onClick" delay="0">
                    <p:tgtEl>
                      <p:spTgt spid="106"/>
                    </p:tgtEl>
                  </p:cond>
                </p:stCondLst>
                <p:endSync evt="end" delay="0">
                  <p:rtn val="all"/>
                </p:endSync>
                <p:childTnLst>
                  <p:par>
                    <p:cTn id="99" fill="hold">
                      <p:stCondLst>
                        <p:cond delay="0"/>
                      </p:stCondLst>
                      <p:childTnLst>
                        <p:par>
                          <p:cTn id="100" fill="hold">
                            <p:stCondLst>
                              <p:cond delay="0"/>
                            </p:stCondLst>
                            <p:childTnLst>
                              <p:par>
                                <p:cTn id="1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02" dur="250" autoRev="1" fill="remove"/>
                                        <p:tgtEl>
                                          <p:spTgt spid="106"/>
                                        </p:tgtEl>
                                        <p:attrNameLst>
                                          <p:attrName>style.color</p:attrName>
                                        </p:attrNameLst>
                                      </p:cBhvr>
                                      <p:to>
                                        <a:srgbClr val="FF3399"/>
                                      </p:to>
                                    </p:animClr>
                                    <p:animClr clrSpc="rgb" dir="cw">
                                      <p:cBhvr>
                                        <p:cTn id="103" dur="250" autoRev="1" fill="remove"/>
                                        <p:tgtEl>
                                          <p:spTgt spid="106"/>
                                        </p:tgtEl>
                                        <p:attrNameLst>
                                          <p:attrName>fillcolor</p:attrName>
                                        </p:attrNameLst>
                                      </p:cBhvr>
                                      <p:to>
                                        <a:srgbClr val="FF3399"/>
                                      </p:to>
                                    </p:animClr>
                                    <p:set>
                                      <p:cBhvr>
                                        <p:cTn id="104" dur="250" autoRev="1" fill="remove"/>
                                        <p:tgtEl>
                                          <p:spTgt spid="106"/>
                                        </p:tgtEl>
                                        <p:attrNameLst>
                                          <p:attrName>fill.type</p:attrName>
                                        </p:attrNameLst>
                                      </p:cBhvr>
                                      <p:to>
                                        <p:strVal val="solid"/>
                                      </p:to>
                                    </p:set>
                                    <p:set>
                                      <p:cBhvr>
                                        <p:cTn id="105" dur="250" autoRev="1" fill="remove"/>
                                        <p:tgtEl>
                                          <p:spTgt spid="106"/>
                                        </p:tgtEl>
                                        <p:attrNameLst>
                                          <p:attrName>fill.on</p:attrName>
                                        </p:attrNameLst>
                                      </p:cBhvr>
                                      <p:to>
                                        <p:strVal val="true"/>
                                      </p:to>
                                    </p:set>
                                  </p:childTnLst>
                                  <p:subTnLst>
                                    <p:audio>
                                      <p:cMediaNode>
                                        <p:cTn display="0" masterRel="sameClick">
                                          <p:stCondLst>
                                            <p:cond evt="begin" delay="0">
                                              <p:tn val="10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06"/>
                  </p:tgtEl>
                </p:cond>
              </p:nextCondLst>
            </p:seq>
            <p:seq concurrent="1" nextAc="seek">
              <p:cTn id="106" restart="whenNotActive" fill="hold" evtFilter="cancelBubble" nodeType="interactiveSeq">
                <p:stCondLst>
                  <p:cond evt="onClick" delay="0">
                    <p:tgtEl>
                      <p:spTgt spid="107"/>
                    </p:tgtEl>
                  </p:cond>
                </p:stCondLst>
                <p:endSync evt="end" delay="0">
                  <p:rtn val="all"/>
                </p:endSync>
                <p:childTnLst>
                  <p:par>
                    <p:cTn id="107" fill="hold">
                      <p:stCondLst>
                        <p:cond delay="0"/>
                      </p:stCondLst>
                      <p:childTnLst>
                        <p:par>
                          <p:cTn id="108" fill="hold">
                            <p:stCondLst>
                              <p:cond delay="0"/>
                            </p:stCondLst>
                            <p:childTnLst>
                              <p:par>
                                <p:cTn id="1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0" dur="250" autoRev="1" fill="remove"/>
                                        <p:tgtEl>
                                          <p:spTgt spid="107"/>
                                        </p:tgtEl>
                                        <p:attrNameLst>
                                          <p:attrName>style.color</p:attrName>
                                        </p:attrNameLst>
                                      </p:cBhvr>
                                      <p:to>
                                        <a:srgbClr val="FF3399"/>
                                      </p:to>
                                    </p:animClr>
                                    <p:animClr clrSpc="rgb" dir="cw">
                                      <p:cBhvr>
                                        <p:cTn id="111" dur="250" autoRev="1" fill="remove"/>
                                        <p:tgtEl>
                                          <p:spTgt spid="107"/>
                                        </p:tgtEl>
                                        <p:attrNameLst>
                                          <p:attrName>fillcolor</p:attrName>
                                        </p:attrNameLst>
                                      </p:cBhvr>
                                      <p:to>
                                        <a:srgbClr val="FF3399"/>
                                      </p:to>
                                    </p:animClr>
                                    <p:set>
                                      <p:cBhvr>
                                        <p:cTn id="112" dur="250" autoRev="1" fill="remove"/>
                                        <p:tgtEl>
                                          <p:spTgt spid="107"/>
                                        </p:tgtEl>
                                        <p:attrNameLst>
                                          <p:attrName>fill.type</p:attrName>
                                        </p:attrNameLst>
                                      </p:cBhvr>
                                      <p:to>
                                        <p:strVal val="solid"/>
                                      </p:to>
                                    </p:set>
                                    <p:set>
                                      <p:cBhvr>
                                        <p:cTn id="113" dur="250" autoRev="1" fill="remove"/>
                                        <p:tgtEl>
                                          <p:spTgt spid="107"/>
                                        </p:tgtEl>
                                        <p:attrNameLst>
                                          <p:attrName>fill.on</p:attrName>
                                        </p:attrNameLst>
                                      </p:cBhvr>
                                      <p:to>
                                        <p:strVal val="true"/>
                                      </p:to>
                                    </p:set>
                                  </p:childTnLst>
                                  <p:subTnLst>
                                    <p:audio>
                                      <p:cMediaNode>
                                        <p:cTn display="0" masterRel="sameClick">
                                          <p:stCondLst>
                                            <p:cond evt="begin" delay="0">
                                              <p:tn val="10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07"/>
                  </p:tgtEl>
                </p:cond>
              </p:nextCondLst>
            </p:seq>
            <p:seq concurrent="1" nextAc="seek">
              <p:cTn id="114" restart="whenNotActive" fill="hold" evtFilter="cancelBubble" nodeType="interactiveSeq">
                <p:stCondLst>
                  <p:cond evt="onClick" delay="0">
                    <p:tgtEl>
                      <p:spTgt spid="108"/>
                    </p:tgtEl>
                  </p:cond>
                </p:stCondLst>
                <p:endSync evt="end" delay="0">
                  <p:rtn val="all"/>
                </p:endSync>
                <p:childTnLst>
                  <p:par>
                    <p:cTn id="115" fill="hold">
                      <p:stCondLst>
                        <p:cond delay="0"/>
                      </p:stCondLst>
                      <p:childTnLst>
                        <p:par>
                          <p:cTn id="116" fill="hold">
                            <p:stCondLst>
                              <p:cond delay="0"/>
                            </p:stCondLst>
                            <p:childTnLst>
                              <p:par>
                                <p:cTn id="1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8" dur="250" autoRev="1" fill="remove"/>
                                        <p:tgtEl>
                                          <p:spTgt spid="108"/>
                                        </p:tgtEl>
                                        <p:attrNameLst>
                                          <p:attrName>style.color</p:attrName>
                                        </p:attrNameLst>
                                      </p:cBhvr>
                                      <p:to>
                                        <a:srgbClr val="FF3399"/>
                                      </p:to>
                                    </p:animClr>
                                    <p:animClr clrSpc="rgb" dir="cw">
                                      <p:cBhvr>
                                        <p:cTn id="119" dur="250" autoRev="1" fill="remove"/>
                                        <p:tgtEl>
                                          <p:spTgt spid="108"/>
                                        </p:tgtEl>
                                        <p:attrNameLst>
                                          <p:attrName>fillcolor</p:attrName>
                                        </p:attrNameLst>
                                      </p:cBhvr>
                                      <p:to>
                                        <a:srgbClr val="FF3399"/>
                                      </p:to>
                                    </p:animClr>
                                    <p:set>
                                      <p:cBhvr>
                                        <p:cTn id="120" dur="250" autoRev="1" fill="remove"/>
                                        <p:tgtEl>
                                          <p:spTgt spid="108"/>
                                        </p:tgtEl>
                                        <p:attrNameLst>
                                          <p:attrName>fill.type</p:attrName>
                                        </p:attrNameLst>
                                      </p:cBhvr>
                                      <p:to>
                                        <p:strVal val="solid"/>
                                      </p:to>
                                    </p:set>
                                    <p:set>
                                      <p:cBhvr>
                                        <p:cTn id="121" dur="250" autoRev="1" fill="remove"/>
                                        <p:tgtEl>
                                          <p:spTgt spid="108"/>
                                        </p:tgtEl>
                                        <p:attrNameLst>
                                          <p:attrName>fill.on</p:attrName>
                                        </p:attrNameLst>
                                      </p:cBhvr>
                                      <p:to>
                                        <p:strVal val="true"/>
                                      </p:to>
                                    </p:set>
                                  </p:childTnLst>
                                  <p:subTnLst>
                                    <p:audio>
                                      <p:cMediaNode>
                                        <p:cTn display="0" masterRel="sameClick">
                                          <p:stCondLst>
                                            <p:cond evt="begin" delay="0">
                                              <p:tn val="11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08"/>
                  </p:tgtEl>
                </p:cond>
              </p:nextCondLst>
            </p:seq>
            <p:seq concurrent="1" nextAc="seek">
              <p:cTn id="122" restart="whenNotActive" fill="hold" evtFilter="cancelBubble" nodeType="interactiveSeq">
                <p:stCondLst>
                  <p:cond evt="onClick" delay="0">
                    <p:tgtEl>
                      <p:spTgt spid="109"/>
                    </p:tgtEl>
                  </p:cond>
                </p:stCondLst>
                <p:endSync evt="end" delay="0">
                  <p:rtn val="all"/>
                </p:endSync>
                <p:childTnLst>
                  <p:par>
                    <p:cTn id="123" fill="hold">
                      <p:stCondLst>
                        <p:cond delay="0"/>
                      </p:stCondLst>
                      <p:childTnLst>
                        <p:par>
                          <p:cTn id="124" fill="hold">
                            <p:stCondLst>
                              <p:cond delay="0"/>
                            </p:stCondLst>
                            <p:childTnLst>
                              <p:par>
                                <p:cTn id="1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26" dur="250" autoRev="1" fill="remove"/>
                                        <p:tgtEl>
                                          <p:spTgt spid="109"/>
                                        </p:tgtEl>
                                        <p:attrNameLst>
                                          <p:attrName>style.color</p:attrName>
                                        </p:attrNameLst>
                                      </p:cBhvr>
                                      <p:to>
                                        <a:srgbClr val="FF3399"/>
                                      </p:to>
                                    </p:animClr>
                                    <p:animClr clrSpc="rgb" dir="cw">
                                      <p:cBhvr>
                                        <p:cTn id="127" dur="250" autoRev="1" fill="remove"/>
                                        <p:tgtEl>
                                          <p:spTgt spid="109"/>
                                        </p:tgtEl>
                                        <p:attrNameLst>
                                          <p:attrName>fillcolor</p:attrName>
                                        </p:attrNameLst>
                                      </p:cBhvr>
                                      <p:to>
                                        <a:srgbClr val="FF3399"/>
                                      </p:to>
                                    </p:animClr>
                                    <p:set>
                                      <p:cBhvr>
                                        <p:cTn id="128" dur="250" autoRev="1" fill="remove"/>
                                        <p:tgtEl>
                                          <p:spTgt spid="109"/>
                                        </p:tgtEl>
                                        <p:attrNameLst>
                                          <p:attrName>fill.type</p:attrName>
                                        </p:attrNameLst>
                                      </p:cBhvr>
                                      <p:to>
                                        <p:strVal val="solid"/>
                                      </p:to>
                                    </p:set>
                                    <p:set>
                                      <p:cBhvr>
                                        <p:cTn id="129" dur="250" autoRev="1" fill="remove"/>
                                        <p:tgtEl>
                                          <p:spTgt spid="109"/>
                                        </p:tgtEl>
                                        <p:attrNameLst>
                                          <p:attrName>fill.on</p:attrName>
                                        </p:attrNameLst>
                                      </p:cBhvr>
                                      <p:to>
                                        <p:strVal val="true"/>
                                      </p:to>
                                    </p:set>
                                  </p:childTnLst>
                                  <p:subTnLst>
                                    <p:audio>
                                      <p:cMediaNode>
                                        <p:cTn display="0" masterRel="sameClick">
                                          <p:stCondLst>
                                            <p:cond evt="begin" delay="0">
                                              <p:tn val="12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09"/>
                  </p:tgtEl>
                </p:cond>
              </p:nextCondLst>
            </p:seq>
            <p:seq concurrent="1" nextAc="seek">
              <p:cTn id="130" restart="whenNotActive" fill="hold" evtFilter="cancelBubble" nodeType="interactiveSeq">
                <p:stCondLst>
                  <p:cond evt="onClick" delay="0">
                    <p:tgtEl>
                      <p:spTgt spid="110"/>
                    </p:tgtEl>
                  </p:cond>
                </p:stCondLst>
                <p:endSync evt="end" delay="0">
                  <p:rtn val="all"/>
                </p:endSync>
                <p:childTnLst>
                  <p:par>
                    <p:cTn id="131" fill="hold">
                      <p:stCondLst>
                        <p:cond delay="0"/>
                      </p:stCondLst>
                      <p:childTnLst>
                        <p:par>
                          <p:cTn id="132" fill="hold">
                            <p:stCondLst>
                              <p:cond delay="0"/>
                            </p:stCondLst>
                            <p:childTnLst>
                              <p:par>
                                <p:cTn id="1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4" dur="250" autoRev="1" fill="remove"/>
                                        <p:tgtEl>
                                          <p:spTgt spid="110"/>
                                        </p:tgtEl>
                                        <p:attrNameLst>
                                          <p:attrName>style.color</p:attrName>
                                        </p:attrNameLst>
                                      </p:cBhvr>
                                      <p:to>
                                        <a:srgbClr val="FF3399"/>
                                      </p:to>
                                    </p:animClr>
                                    <p:animClr clrSpc="rgb" dir="cw">
                                      <p:cBhvr>
                                        <p:cTn id="135" dur="250" autoRev="1" fill="remove"/>
                                        <p:tgtEl>
                                          <p:spTgt spid="110"/>
                                        </p:tgtEl>
                                        <p:attrNameLst>
                                          <p:attrName>fillcolor</p:attrName>
                                        </p:attrNameLst>
                                      </p:cBhvr>
                                      <p:to>
                                        <a:srgbClr val="FF3399"/>
                                      </p:to>
                                    </p:animClr>
                                    <p:set>
                                      <p:cBhvr>
                                        <p:cTn id="136" dur="250" autoRev="1" fill="remove"/>
                                        <p:tgtEl>
                                          <p:spTgt spid="110"/>
                                        </p:tgtEl>
                                        <p:attrNameLst>
                                          <p:attrName>fill.type</p:attrName>
                                        </p:attrNameLst>
                                      </p:cBhvr>
                                      <p:to>
                                        <p:strVal val="solid"/>
                                      </p:to>
                                    </p:set>
                                    <p:set>
                                      <p:cBhvr>
                                        <p:cTn id="137" dur="250" autoRev="1" fill="remove"/>
                                        <p:tgtEl>
                                          <p:spTgt spid="110"/>
                                        </p:tgtEl>
                                        <p:attrNameLst>
                                          <p:attrName>fill.on</p:attrName>
                                        </p:attrNameLst>
                                      </p:cBhvr>
                                      <p:to>
                                        <p:strVal val="true"/>
                                      </p:to>
                                    </p:set>
                                  </p:childTnLst>
                                  <p:subTnLst>
                                    <p:audio>
                                      <p:cMediaNode>
                                        <p:cTn display="0" masterRel="sameClick">
                                          <p:stCondLst>
                                            <p:cond evt="begin" delay="0">
                                              <p:tn val="13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10"/>
                  </p:tgtEl>
                </p:cond>
              </p:nextCondLst>
            </p:seq>
            <p:seq concurrent="1" nextAc="seek">
              <p:cTn id="138" restart="whenNotActive" fill="hold" evtFilter="cancelBubble" nodeType="interactiveSeq">
                <p:stCondLst>
                  <p:cond evt="onClick" delay="0">
                    <p:tgtEl>
                      <p:spTgt spid="111"/>
                    </p:tgtEl>
                  </p:cond>
                </p:stCondLst>
                <p:endSync evt="end" delay="0">
                  <p:rtn val="all"/>
                </p:endSync>
                <p:childTnLst>
                  <p:par>
                    <p:cTn id="139" fill="hold">
                      <p:stCondLst>
                        <p:cond delay="0"/>
                      </p:stCondLst>
                      <p:childTnLst>
                        <p:par>
                          <p:cTn id="140" fill="hold">
                            <p:stCondLst>
                              <p:cond delay="0"/>
                            </p:stCondLst>
                            <p:childTnLst>
                              <p:par>
                                <p:cTn id="1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2" dur="250" autoRev="1" fill="remove"/>
                                        <p:tgtEl>
                                          <p:spTgt spid="111"/>
                                        </p:tgtEl>
                                        <p:attrNameLst>
                                          <p:attrName>style.color</p:attrName>
                                        </p:attrNameLst>
                                      </p:cBhvr>
                                      <p:to>
                                        <a:srgbClr val="FF3399"/>
                                      </p:to>
                                    </p:animClr>
                                    <p:animClr clrSpc="rgb" dir="cw">
                                      <p:cBhvr>
                                        <p:cTn id="143" dur="250" autoRev="1" fill="remove"/>
                                        <p:tgtEl>
                                          <p:spTgt spid="111"/>
                                        </p:tgtEl>
                                        <p:attrNameLst>
                                          <p:attrName>fillcolor</p:attrName>
                                        </p:attrNameLst>
                                      </p:cBhvr>
                                      <p:to>
                                        <a:srgbClr val="FF3399"/>
                                      </p:to>
                                    </p:animClr>
                                    <p:set>
                                      <p:cBhvr>
                                        <p:cTn id="144" dur="250" autoRev="1" fill="remove"/>
                                        <p:tgtEl>
                                          <p:spTgt spid="111"/>
                                        </p:tgtEl>
                                        <p:attrNameLst>
                                          <p:attrName>fill.type</p:attrName>
                                        </p:attrNameLst>
                                      </p:cBhvr>
                                      <p:to>
                                        <p:strVal val="solid"/>
                                      </p:to>
                                    </p:set>
                                    <p:set>
                                      <p:cBhvr>
                                        <p:cTn id="145" dur="250" autoRev="1" fill="remove"/>
                                        <p:tgtEl>
                                          <p:spTgt spid="111"/>
                                        </p:tgtEl>
                                        <p:attrNameLst>
                                          <p:attrName>fill.on</p:attrName>
                                        </p:attrNameLst>
                                      </p:cBhvr>
                                      <p:to>
                                        <p:strVal val="true"/>
                                      </p:to>
                                    </p:set>
                                  </p:childTnLst>
                                  <p:subTnLst>
                                    <p:audio>
                                      <p:cMediaNode>
                                        <p:cTn display="0" masterRel="sameClick">
                                          <p:stCondLst>
                                            <p:cond evt="begin" delay="0">
                                              <p:tn val="14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11"/>
                  </p:tgtEl>
                </p:cond>
              </p:nextCondLst>
            </p:seq>
            <p:seq concurrent="1" nextAc="seek">
              <p:cTn id="146" restart="whenNotActive" fill="hold" evtFilter="cancelBubble" nodeType="interactiveSeq">
                <p:stCondLst>
                  <p:cond evt="onClick" delay="0">
                    <p:tgtEl>
                      <p:spTgt spid="112"/>
                    </p:tgtEl>
                  </p:cond>
                </p:stCondLst>
                <p:endSync evt="end" delay="0">
                  <p:rtn val="all"/>
                </p:endSync>
                <p:childTnLst>
                  <p:par>
                    <p:cTn id="147" fill="hold">
                      <p:stCondLst>
                        <p:cond delay="0"/>
                      </p:stCondLst>
                      <p:childTnLst>
                        <p:par>
                          <p:cTn id="148" fill="hold">
                            <p:stCondLst>
                              <p:cond delay="0"/>
                            </p:stCondLst>
                            <p:childTnLst>
                              <p:par>
                                <p:cTn id="1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0" dur="250" autoRev="1" fill="remove"/>
                                        <p:tgtEl>
                                          <p:spTgt spid="112"/>
                                        </p:tgtEl>
                                        <p:attrNameLst>
                                          <p:attrName>style.color</p:attrName>
                                        </p:attrNameLst>
                                      </p:cBhvr>
                                      <p:to>
                                        <a:srgbClr val="FF3399"/>
                                      </p:to>
                                    </p:animClr>
                                    <p:animClr clrSpc="rgb" dir="cw">
                                      <p:cBhvr>
                                        <p:cTn id="151" dur="250" autoRev="1" fill="remove"/>
                                        <p:tgtEl>
                                          <p:spTgt spid="112"/>
                                        </p:tgtEl>
                                        <p:attrNameLst>
                                          <p:attrName>fillcolor</p:attrName>
                                        </p:attrNameLst>
                                      </p:cBhvr>
                                      <p:to>
                                        <a:srgbClr val="FF3399"/>
                                      </p:to>
                                    </p:animClr>
                                    <p:set>
                                      <p:cBhvr>
                                        <p:cTn id="152" dur="250" autoRev="1" fill="remove"/>
                                        <p:tgtEl>
                                          <p:spTgt spid="112"/>
                                        </p:tgtEl>
                                        <p:attrNameLst>
                                          <p:attrName>fill.type</p:attrName>
                                        </p:attrNameLst>
                                      </p:cBhvr>
                                      <p:to>
                                        <p:strVal val="solid"/>
                                      </p:to>
                                    </p:set>
                                    <p:set>
                                      <p:cBhvr>
                                        <p:cTn id="153" dur="250" autoRev="1" fill="remove"/>
                                        <p:tgtEl>
                                          <p:spTgt spid="112"/>
                                        </p:tgtEl>
                                        <p:attrNameLst>
                                          <p:attrName>fill.on</p:attrName>
                                        </p:attrNameLst>
                                      </p:cBhvr>
                                      <p:to>
                                        <p:strVal val="true"/>
                                      </p:to>
                                    </p:set>
                                  </p:childTnLst>
                                  <p:subTnLst>
                                    <p:audio>
                                      <p:cMediaNode>
                                        <p:cTn display="0" masterRel="sameClick">
                                          <p:stCondLst>
                                            <p:cond evt="begin" delay="0">
                                              <p:tn val="14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12"/>
                  </p:tgtEl>
                </p:cond>
              </p:nextCondLst>
            </p:seq>
            <p:seq concurrent="1" nextAc="seek">
              <p:cTn id="154" restart="whenNotActive" fill="hold" evtFilter="cancelBubble" nodeType="interactiveSeq">
                <p:stCondLst>
                  <p:cond evt="onClick" delay="0">
                    <p:tgtEl>
                      <p:spTgt spid="113"/>
                    </p:tgtEl>
                  </p:cond>
                </p:stCondLst>
                <p:endSync evt="end" delay="0">
                  <p:rtn val="all"/>
                </p:endSync>
                <p:childTnLst>
                  <p:par>
                    <p:cTn id="155" fill="hold">
                      <p:stCondLst>
                        <p:cond delay="0"/>
                      </p:stCondLst>
                      <p:childTnLst>
                        <p:par>
                          <p:cTn id="156" fill="hold">
                            <p:stCondLst>
                              <p:cond delay="0"/>
                            </p:stCondLst>
                            <p:childTnLst>
                              <p:par>
                                <p:cTn id="1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8" dur="250" autoRev="1" fill="remove"/>
                                        <p:tgtEl>
                                          <p:spTgt spid="113"/>
                                        </p:tgtEl>
                                        <p:attrNameLst>
                                          <p:attrName>style.color</p:attrName>
                                        </p:attrNameLst>
                                      </p:cBhvr>
                                      <p:to>
                                        <a:srgbClr val="FF3399"/>
                                      </p:to>
                                    </p:animClr>
                                    <p:animClr clrSpc="rgb" dir="cw">
                                      <p:cBhvr>
                                        <p:cTn id="159" dur="250" autoRev="1" fill="remove"/>
                                        <p:tgtEl>
                                          <p:spTgt spid="113"/>
                                        </p:tgtEl>
                                        <p:attrNameLst>
                                          <p:attrName>fillcolor</p:attrName>
                                        </p:attrNameLst>
                                      </p:cBhvr>
                                      <p:to>
                                        <a:srgbClr val="FF3399"/>
                                      </p:to>
                                    </p:animClr>
                                    <p:set>
                                      <p:cBhvr>
                                        <p:cTn id="160" dur="250" autoRev="1" fill="remove"/>
                                        <p:tgtEl>
                                          <p:spTgt spid="113"/>
                                        </p:tgtEl>
                                        <p:attrNameLst>
                                          <p:attrName>fill.type</p:attrName>
                                        </p:attrNameLst>
                                      </p:cBhvr>
                                      <p:to>
                                        <p:strVal val="solid"/>
                                      </p:to>
                                    </p:set>
                                    <p:set>
                                      <p:cBhvr>
                                        <p:cTn id="161" dur="250" autoRev="1" fill="remove"/>
                                        <p:tgtEl>
                                          <p:spTgt spid="113"/>
                                        </p:tgtEl>
                                        <p:attrNameLst>
                                          <p:attrName>fill.on</p:attrName>
                                        </p:attrNameLst>
                                      </p:cBhvr>
                                      <p:to>
                                        <p:strVal val="true"/>
                                      </p:to>
                                    </p:set>
                                  </p:childTnLst>
                                  <p:subTnLst>
                                    <p:audio>
                                      <p:cMediaNode>
                                        <p:cTn display="0" masterRel="sameClick">
                                          <p:stCondLst>
                                            <p:cond evt="begin" delay="0">
                                              <p:tn val="15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13"/>
                  </p:tgtEl>
                </p:cond>
              </p:nextCondLst>
            </p:seq>
            <p:seq concurrent="1" nextAc="seek">
              <p:cTn id="162" restart="whenNotActive" fill="hold" evtFilter="cancelBubble" nodeType="interactiveSeq">
                <p:stCondLst>
                  <p:cond evt="onClick" delay="0">
                    <p:tgtEl>
                      <p:spTgt spid="114"/>
                    </p:tgtEl>
                  </p:cond>
                </p:stCondLst>
                <p:endSync evt="end" delay="0">
                  <p:rtn val="all"/>
                </p:endSync>
                <p:childTnLst>
                  <p:par>
                    <p:cTn id="163" fill="hold">
                      <p:stCondLst>
                        <p:cond delay="0"/>
                      </p:stCondLst>
                      <p:childTnLst>
                        <p:par>
                          <p:cTn id="164" fill="hold">
                            <p:stCondLst>
                              <p:cond delay="0"/>
                            </p:stCondLst>
                            <p:childTnLst>
                              <p:par>
                                <p:cTn id="1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66" dur="250" autoRev="1" fill="remove"/>
                                        <p:tgtEl>
                                          <p:spTgt spid="114"/>
                                        </p:tgtEl>
                                        <p:attrNameLst>
                                          <p:attrName>style.color</p:attrName>
                                        </p:attrNameLst>
                                      </p:cBhvr>
                                      <p:to>
                                        <a:srgbClr val="FF3399"/>
                                      </p:to>
                                    </p:animClr>
                                    <p:animClr clrSpc="rgb" dir="cw">
                                      <p:cBhvr>
                                        <p:cTn id="167" dur="250" autoRev="1" fill="remove"/>
                                        <p:tgtEl>
                                          <p:spTgt spid="114"/>
                                        </p:tgtEl>
                                        <p:attrNameLst>
                                          <p:attrName>fillcolor</p:attrName>
                                        </p:attrNameLst>
                                      </p:cBhvr>
                                      <p:to>
                                        <a:srgbClr val="FF3399"/>
                                      </p:to>
                                    </p:animClr>
                                    <p:set>
                                      <p:cBhvr>
                                        <p:cTn id="168" dur="250" autoRev="1" fill="remove"/>
                                        <p:tgtEl>
                                          <p:spTgt spid="114"/>
                                        </p:tgtEl>
                                        <p:attrNameLst>
                                          <p:attrName>fill.type</p:attrName>
                                        </p:attrNameLst>
                                      </p:cBhvr>
                                      <p:to>
                                        <p:strVal val="solid"/>
                                      </p:to>
                                    </p:set>
                                    <p:set>
                                      <p:cBhvr>
                                        <p:cTn id="169" dur="250" autoRev="1" fill="remove"/>
                                        <p:tgtEl>
                                          <p:spTgt spid="114"/>
                                        </p:tgtEl>
                                        <p:attrNameLst>
                                          <p:attrName>fill.on</p:attrName>
                                        </p:attrNameLst>
                                      </p:cBhvr>
                                      <p:to>
                                        <p:strVal val="true"/>
                                      </p:to>
                                    </p:set>
                                  </p:childTnLst>
                                  <p:subTnLst>
                                    <p:audio>
                                      <p:cMediaNode>
                                        <p:cTn display="0" masterRel="sameClick">
                                          <p:stCondLst>
                                            <p:cond evt="begin" delay="0">
                                              <p:tn val="16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14"/>
                  </p:tgtEl>
                </p:cond>
              </p:nextCondLst>
            </p:seq>
            <p:seq concurrent="1" nextAc="seek">
              <p:cTn id="170" restart="whenNotActive" fill="hold" evtFilter="cancelBubble" nodeType="interactiveSeq">
                <p:stCondLst>
                  <p:cond evt="onClick" delay="0">
                    <p:tgtEl>
                      <p:spTgt spid="115"/>
                    </p:tgtEl>
                  </p:cond>
                </p:stCondLst>
                <p:endSync evt="end" delay="0">
                  <p:rtn val="all"/>
                </p:endSync>
                <p:childTnLst>
                  <p:par>
                    <p:cTn id="171" fill="hold">
                      <p:stCondLst>
                        <p:cond delay="0"/>
                      </p:stCondLst>
                      <p:childTnLst>
                        <p:par>
                          <p:cTn id="172" fill="hold">
                            <p:stCondLst>
                              <p:cond delay="0"/>
                            </p:stCondLst>
                            <p:childTnLst>
                              <p:par>
                                <p:cTn id="1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4" dur="250" autoRev="1" fill="remove"/>
                                        <p:tgtEl>
                                          <p:spTgt spid="115"/>
                                        </p:tgtEl>
                                        <p:attrNameLst>
                                          <p:attrName>style.color</p:attrName>
                                        </p:attrNameLst>
                                      </p:cBhvr>
                                      <p:to>
                                        <a:srgbClr val="FF3399"/>
                                      </p:to>
                                    </p:animClr>
                                    <p:animClr clrSpc="rgb" dir="cw">
                                      <p:cBhvr>
                                        <p:cTn id="175" dur="250" autoRev="1" fill="remove"/>
                                        <p:tgtEl>
                                          <p:spTgt spid="115"/>
                                        </p:tgtEl>
                                        <p:attrNameLst>
                                          <p:attrName>fillcolor</p:attrName>
                                        </p:attrNameLst>
                                      </p:cBhvr>
                                      <p:to>
                                        <a:srgbClr val="FF3399"/>
                                      </p:to>
                                    </p:animClr>
                                    <p:set>
                                      <p:cBhvr>
                                        <p:cTn id="176" dur="250" autoRev="1" fill="remove"/>
                                        <p:tgtEl>
                                          <p:spTgt spid="115"/>
                                        </p:tgtEl>
                                        <p:attrNameLst>
                                          <p:attrName>fill.type</p:attrName>
                                        </p:attrNameLst>
                                      </p:cBhvr>
                                      <p:to>
                                        <p:strVal val="solid"/>
                                      </p:to>
                                    </p:set>
                                    <p:set>
                                      <p:cBhvr>
                                        <p:cTn id="177" dur="250" autoRev="1" fill="remove"/>
                                        <p:tgtEl>
                                          <p:spTgt spid="115"/>
                                        </p:tgtEl>
                                        <p:attrNameLst>
                                          <p:attrName>fill.on</p:attrName>
                                        </p:attrNameLst>
                                      </p:cBhvr>
                                      <p:to>
                                        <p:strVal val="true"/>
                                      </p:to>
                                    </p:set>
                                  </p:childTnLst>
                                  <p:subTnLst>
                                    <p:audio>
                                      <p:cMediaNode>
                                        <p:cTn display="0" masterRel="sameClick">
                                          <p:stCondLst>
                                            <p:cond evt="begin" delay="0">
                                              <p:tn val="17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15"/>
                  </p:tgtEl>
                </p:cond>
              </p:nextCondLst>
            </p:seq>
            <p:seq concurrent="1" nextAc="seek">
              <p:cTn id="178" restart="whenNotActive" fill="hold" evtFilter="cancelBubble" nodeType="interactiveSeq">
                <p:stCondLst>
                  <p:cond evt="onClick" delay="0">
                    <p:tgtEl>
                      <p:spTgt spid="116"/>
                    </p:tgtEl>
                  </p:cond>
                </p:stCondLst>
                <p:endSync evt="end" delay="0">
                  <p:rtn val="all"/>
                </p:endSync>
                <p:childTnLst>
                  <p:par>
                    <p:cTn id="179" fill="hold">
                      <p:stCondLst>
                        <p:cond delay="0"/>
                      </p:stCondLst>
                      <p:childTnLst>
                        <p:par>
                          <p:cTn id="180" fill="hold">
                            <p:stCondLst>
                              <p:cond delay="0"/>
                            </p:stCondLst>
                            <p:childTnLst>
                              <p:par>
                                <p:cTn id="1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82" dur="250" autoRev="1" fill="remove"/>
                                        <p:tgtEl>
                                          <p:spTgt spid="116"/>
                                        </p:tgtEl>
                                        <p:attrNameLst>
                                          <p:attrName>style.color</p:attrName>
                                        </p:attrNameLst>
                                      </p:cBhvr>
                                      <p:to>
                                        <a:srgbClr val="FF3399"/>
                                      </p:to>
                                    </p:animClr>
                                    <p:animClr clrSpc="rgb" dir="cw">
                                      <p:cBhvr>
                                        <p:cTn id="183" dur="250" autoRev="1" fill="remove"/>
                                        <p:tgtEl>
                                          <p:spTgt spid="116"/>
                                        </p:tgtEl>
                                        <p:attrNameLst>
                                          <p:attrName>fillcolor</p:attrName>
                                        </p:attrNameLst>
                                      </p:cBhvr>
                                      <p:to>
                                        <a:srgbClr val="FF3399"/>
                                      </p:to>
                                    </p:animClr>
                                    <p:set>
                                      <p:cBhvr>
                                        <p:cTn id="184" dur="250" autoRev="1" fill="remove"/>
                                        <p:tgtEl>
                                          <p:spTgt spid="116"/>
                                        </p:tgtEl>
                                        <p:attrNameLst>
                                          <p:attrName>fill.type</p:attrName>
                                        </p:attrNameLst>
                                      </p:cBhvr>
                                      <p:to>
                                        <p:strVal val="solid"/>
                                      </p:to>
                                    </p:set>
                                    <p:set>
                                      <p:cBhvr>
                                        <p:cTn id="185" dur="250" autoRev="1" fill="remove"/>
                                        <p:tgtEl>
                                          <p:spTgt spid="116"/>
                                        </p:tgtEl>
                                        <p:attrNameLst>
                                          <p:attrName>fill.on</p:attrName>
                                        </p:attrNameLst>
                                      </p:cBhvr>
                                      <p:to>
                                        <p:strVal val="true"/>
                                      </p:to>
                                    </p:set>
                                  </p:childTnLst>
                                  <p:subTnLst>
                                    <p:audio>
                                      <p:cMediaNode>
                                        <p:cTn display="0" masterRel="sameClick">
                                          <p:stCondLst>
                                            <p:cond evt="begin" delay="0">
                                              <p:tn val="18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16"/>
                  </p:tgtEl>
                </p:cond>
              </p:nextCondLst>
            </p:seq>
            <p:seq concurrent="1" nextAc="seek">
              <p:cTn id="186" restart="whenNotActive" fill="hold" evtFilter="cancelBubble" nodeType="interactiveSeq">
                <p:stCondLst>
                  <p:cond evt="onClick" delay="0">
                    <p:tgtEl>
                      <p:spTgt spid="117"/>
                    </p:tgtEl>
                  </p:cond>
                </p:stCondLst>
                <p:endSync evt="end" delay="0">
                  <p:rtn val="all"/>
                </p:endSync>
                <p:childTnLst>
                  <p:par>
                    <p:cTn id="187" fill="hold">
                      <p:stCondLst>
                        <p:cond delay="0"/>
                      </p:stCondLst>
                      <p:childTnLst>
                        <p:par>
                          <p:cTn id="188" fill="hold">
                            <p:stCondLst>
                              <p:cond delay="0"/>
                            </p:stCondLst>
                            <p:childTnLst>
                              <p:par>
                                <p:cTn id="1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0" dur="250" autoRev="1" fill="remove"/>
                                        <p:tgtEl>
                                          <p:spTgt spid="117"/>
                                        </p:tgtEl>
                                        <p:attrNameLst>
                                          <p:attrName>style.color</p:attrName>
                                        </p:attrNameLst>
                                      </p:cBhvr>
                                      <p:to>
                                        <a:srgbClr val="FF3399"/>
                                      </p:to>
                                    </p:animClr>
                                    <p:animClr clrSpc="rgb" dir="cw">
                                      <p:cBhvr>
                                        <p:cTn id="191" dur="250" autoRev="1" fill="remove"/>
                                        <p:tgtEl>
                                          <p:spTgt spid="117"/>
                                        </p:tgtEl>
                                        <p:attrNameLst>
                                          <p:attrName>fillcolor</p:attrName>
                                        </p:attrNameLst>
                                      </p:cBhvr>
                                      <p:to>
                                        <a:srgbClr val="FF3399"/>
                                      </p:to>
                                    </p:animClr>
                                    <p:set>
                                      <p:cBhvr>
                                        <p:cTn id="192" dur="250" autoRev="1" fill="remove"/>
                                        <p:tgtEl>
                                          <p:spTgt spid="117"/>
                                        </p:tgtEl>
                                        <p:attrNameLst>
                                          <p:attrName>fill.type</p:attrName>
                                        </p:attrNameLst>
                                      </p:cBhvr>
                                      <p:to>
                                        <p:strVal val="solid"/>
                                      </p:to>
                                    </p:set>
                                    <p:set>
                                      <p:cBhvr>
                                        <p:cTn id="193" dur="250" autoRev="1" fill="remove"/>
                                        <p:tgtEl>
                                          <p:spTgt spid="117"/>
                                        </p:tgtEl>
                                        <p:attrNameLst>
                                          <p:attrName>fill.on</p:attrName>
                                        </p:attrNameLst>
                                      </p:cBhvr>
                                      <p:to>
                                        <p:strVal val="true"/>
                                      </p:to>
                                    </p:set>
                                  </p:childTnLst>
                                  <p:subTnLst>
                                    <p:audio>
                                      <p:cMediaNode>
                                        <p:cTn display="0" masterRel="sameClick">
                                          <p:stCondLst>
                                            <p:cond evt="begin" delay="0">
                                              <p:tn val="18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17"/>
                  </p:tgtEl>
                </p:cond>
              </p:nextCondLst>
            </p:seq>
            <p:seq concurrent="1" nextAc="seek">
              <p:cTn id="194" restart="whenNotActive" fill="hold" evtFilter="cancelBubble" nodeType="interactiveSeq">
                <p:stCondLst>
                  <p:cond evt="onClick" delay="0">
                    <p:tgtEl>
                      <p:spTgt spid="118"/>
                    </p:tgtEl>
                  </p:cond>
                </p:stCondLst>
                <p:endSync evt="end" delay="0">
                  <p:rtn val="all"/>
                </p:endSync>
                <p:childTnLst>
                  <p:par>
                    <p:cTn id="195" fill="hold">
                      <p:stCondLst>
                        <p:cond delay="0"/>
                      </p:stCondLst>
                      <p:childTnLst>
                        <p:par>
                          <p:cTn id="196" fill="hold">
                            <p:stCondLst>
                              <p:cond delay="0"/>
                            </p:stCondLst>
                            <p:childTnLst>
                              <p:par>
                                <p:cTn id="1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8" dur="250" autoRev="1" fill="remove"/>
                                        <p:tgtEl>
                                          <p:spTgt spid="118"/>
                                        </p:tgtEl>
                                        <p:attrNameLst>
                                          <p:attrName>style.color</p:attrName>
                                        </p:attrNameLst>
                                      </p:cBhvr>
                                      <p:to>
                                        <a:srgbClr val="FF3399"/>
                                      </p:to>
                                    </p:animClr>
                                    <p:animClr clrSpc="rgb" dir="cw">
                                      <p:cBhvr>
                                        <p:cTn id="199" dur="250" autoRev="1" fill="remove"/>
                                        <p:tgtEl>
                                          <p:spTgt spid="118"/>
                                        </p:tgtEl>
                                        <p:attrNameLst>
                                          <p:attrName>fillcolor</p:attrName>
                                        </p:attrNameLst>
                                      </p:cBhvr>
                                      <p:to>
                                        <a:srgbClr val="FF3399"/>
                                      </p:to>
                                    </p:animClr>
                                    <p:set>
                                      <p:cBhvr>
                                        <p:cTn id="200" dur="250" autoRev="1" fill="remove"/>
                                        <p:tgtEl>
                                          <p:spTgt spid="118"/>
                                        </p:tgtEl>
                                        <p:attrNameLst>
                                          <p:attrName>fill.type</p:attrName>
                                        </p:attrNameLst>
                                      </p:cBhvr>
                                      <p:to>
                                        <p:strVal val="solid"/>
                                      </p:to>
                                    </p:set>
                                    <p:set>
                                      <p:cBhvr>
                                        <p:cTn id="201" dur="250" autoRev="1" fill="remove"/>
                                        <p:tgtEl>
                                          <p:spTgt spid="118"/>
                                        </p:tgtEl>
                                        <p:attrNameLst>
                                          <p:attrName>fill.on</p:attrName>
                                        </p:attrNameLst>
                                      </p:cBhvr>
                                      <p:to>
                                        <p:strVal val="true"/>
                                      </p:to>
                                    </p:set>
                                  </p:childTnLst>
                                  <p:subTnLst>
                                    <p:audio>
                                      <p:cMediaNode>
                                        <p:cTn display="0" masterRel="sameClick">
                                          <p:stCondLst>
                                            <p:cond evt="begin" delay="0">
                                              <p:tn val="19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18"/>
                  </p:tgtEl>
                </p:cond>
              </p:nextCondLst>
            </p:seq>
            <p:seq concurrent="1" nextAc="seek">
              <p:cTn id="202" restart="whenNotActive" fill="hold" evtFilter="cancelBubble" nodeType="interactiveSeq">
                <p:stCondLst>
                  <p:cond evt="onClick" delay="0">
                    <p:tgtEl>
                      <p:spTgt spid="119"/>
                    </p:tgtEl>
                  </p:cond>
                </p:stCondLst>
                <p:endSync evt="end" delay="0">
                  <p:rtn val="all"/>
                </p:endSync>
                <p:childTnLst>
                  <p:par>
                    <p:cTn id="203" fill="hold">
                      <p:stCondLst>
                        <p:cond delay="0"/>
                      </p:stCondLst>
                      <p:childTnLst>
                        <p:par>
                          <p:cTn id="204" fill="hold">
                            <p:stCondLst>
                              <p:cond delay="0"/>
                            </p:stCondLst>
                            <p:childTnLst>
                              <p:par>
                                <p:cTn id="2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06" dur="250" autoRev="1" fill="remove"/>
                                        <p:tgtEl>
                                          <p:spTgt spid="119"/>
                                        </p:tgtEl>
                                        <p:attrNameLst>
                                          <p:attrName>style.color</p:attrName>
                                        </p:attrNameLst>
                                      </p:cBhvr>
                                      <p:to>
                                        <a:srgbClr val="FF3399"/>
                                      </p:to>
                                    </p:animClr>
                                    <p:animClr clrSpc="rgb" dir="cw">
                                      <p:cBhvr>
                                        <p:cTn id="207" dur="250" autoRev="1" fill="remove"/>
                                        <p:tgtEl>
                                          <p:spTgt spid="119"/>
                                        </p:tgtEl>
                                        <p:attrNameLst>
                                          <p:attrName>fillcolor</p:attrName>
                                        </p:attrNameLst>
                                      </p:cBhvr>
                                      <p:to>
                                        <a:srgbClr val="FF3399"/>
                                      </p:to>
                                    </p:animClr>
                                    <p:set>
                                      <p:cBhvr>
                                        <p:cTn id="208" dur="250" autoRev="1" fill="remove"/>
                                        <p:tgtEl>
                                          <p:spTgt spid="119"/>
                                        </p:tgtEl>
                                        <p:attrNameLst>
                                          <p:attrName>fill.type</p:attrName>
                                        </p:attrNameLst>
                                      </p:cBhvr>
                                      <p:to>
                                        <p:strVal val="solid"/>
                                      </p:to>
                                    </p:set>
                                    <p:set>
                                      <p:cBhvr>
                                        <p:cTn id="209" dur="250" autoRev="1" fill="remove"/>
                                        <p:tgtEl>
                                          <p:spTgt spid="119"/>
                                        </p:tgtEl>
                                        <p:attrNameLst>
                                          <p:attrName>fill.on</p:attrName>
                                        </p:attrNameLst>
                                      </p:cBhvr>
                                      <p:to>
                                        <p:strVal val="true"/>
                                      </p:to>
                                    </p:set>
                                  </p:childTnLst>
                                  <p:subTnLst>
                                    <p:audio>
                                      <p:cMediaNode>
                                        <p:cTn display="0" masterRel="sameClick">
                                          <p:stCondLst>
                                            <p:cond evt="begin" delay="0">
                                              <p:tn val="20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19"/>
                  </p:tgtEl>
                </p:cond>
              </p:nextCondLst>
            </p:seq>
            <p:seq concurrent="1" nextAc="seek">
              <p:cTn id="210" restart="whenNotActive" fill="hold" evtFilter="cancelBubble" nodeType="interactiveSeq">
                <p:stCondLst>
                  <p:cond evt="onClick" delay="0">
                    <p:tgtEl>
                      <p:spTgt spid="120"/>
                    </p:tgtEl>
                  </p:cond>
                </p:stCondLst>
                <p:endSync evt="end" delay="0">
                  <p:rtn val="all"/>
                </p:endSync>
                <p:childTnLst>
                  <p:par>
                    <p:cTn id="211" fill="hold">
                      <p:stCondLst>
                        <p:cond delay="0"/>
                      </p:stCondLst>
                      <p:childTnLst>
                        <p:par>
                          <p:cTn id="212" fill="hold">
                            <p:stCondLst>
                              <p:cond delay="0"/>
                            </p:stCondLst>
                            <p:childTnLst>
                              <p:par>
                                <p:cTn id="2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4" dur="250" autoRev="1" fill="remove"/>
                                        <p:tgtEl>
                                          <p:spTgt spid="120"/>
                                        </p:tgtEl>
                                        <p:attrNameLst>
                                          <p:attrName>style.color</p:attrName>
                                        </p:attrNameLst>
                                      </p:cBhvr>
                                      <p:to>
                                        <a:srgbClr val="FF3399"/>
                                      </p:to>
                                    </p:animClr>
                                    <p:animClr clrSpc="rgb" dir="cw">
                                      <p:cBhvr>
                                        <p:cTn id="215" dur="250" autoRev="1" fill="remove"/>
                                        <p:tgtEl>
                                          <p:spTgt spid="120"/>
                                        </p:tgtEl>
                                        <p:attrNameLst>
                                          <p:attrName>fillcolor</p:attrName>
                                        </p:attrNameLst>
                                      </p:cBhvr>
                                      <p:to>
                                        <a:srgbClr val="FF3399"/>
                                      </p:to>
                                    </p:animClr>
                                    <p:set>
                                      <p:cBhvr>
                                        <p:cTn id="216" dur="250" autoRev="1" fill="remove"/>
                                        <p:tgtEl>
                                          <p:spTgt spid="120"/>
                                        </p:tgtEl>
                                        <p:attrNameLst>
                                          <p:attrName>fill.type</p:attrName>
                                        </p:attrNameLst>
                                      </p:cBhvr>
                                      <p:to>
                                        <p:strVal val="solid"/>
                                      </p:to>
                                    </p:set>
                                    <p:set>
                                      <p:cBhvr>
                                        <p:cTn id="217" dur="250" autoRev="1" fill="remove"/>
                                        <p:tgtEl>
                                          <p:spTgt spid="120"/>
                                        </p:tgtEl>
                                        <p:attrNameLst>
                                          <p:attrName>fill.on</p:attrName>
                                        </p:attrNameLst>
                                      </p:cBhvr>
                                      <p:to>
                                        <p:strVal val="true"/>
                                      </p:to>
                                    </p:set>
                                  </p:childTnLst>
                                  <p:subTnLst>
                                    <p:audio>
                                      <p:cMediaNode>
                                        <p:cTn display="0" masterRel="sameClick">
                                          <p:stCondLst>
                                            <p:cond evt="begin" delay="0">
                                              <p:tn val="21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0"/>
                  </p:tgtEl>
                </p:cond>
              </p:nextCondLst>
            </p:seq>
            <p:seq concurrent="1" nextAc="seek">
              <p:cTn id="218" restart="whenNotActive" fill="hold" evtFilter="cancelBubble" nodeType="interactiveSeq">
                <p:stCondLst>
                  <p:cond evt="onClick" delay="0">
                    <p:tgtEl>
                      <p:spTgt spid="121"/>
                    </p:tgtEl>
                  </p:cond>
                </p:stCondLst>
                <p:endSync evt="end" delay="0">
                  <p:rtn val="all"/>
                </p:endSync>
                <p:childTnLst>
                  <p:par>
                    <p:cTn id="219" fill="hold">
                      <p:stCondLst>
                        <p:cond delay="0"/>
                      </p:stCondLst>
                      <p:childTnLst>
                        <p:par>
                          <p:cTn id="220" fill="hold">
                            <p:stCondLst>
                              <p:cond delay="0"/>
                            </p:stCondLst>
                            <p:childTnLst>
                              <p:par>
                                <p:cTn id="2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2" dur="250" autoRev="1" fill="remove"/>
                                        <p:tgtEl>
                                          <p:spTgt spid="121"/>
                                        </p:tgtEl>
                                        <p:attrNameLst>
                                          <p:attrName>style.color</p:attrName>
                                        </p:attrNameLst>
                                      </p:cBhvr>
                                      <p:to>
                                        <a:srgbClr val="FF3399"/>
                                      </p:to>
                                    </p:animClr>
                                    <p:animClr clrSpc="rgb" dir="cw">
                                      <p:cBhvr>
                                        <p:cTn id="223" dur="250" autoRev="1" fill="remove"/>
                                        <p:tgtEl>
                                          <p:spTgt spid="121"/>
                                        </p:tgtEl>
                                        <p:attrNameLst>
                                          <p:attrName>fillcolor</p:attrName>
                                        </p:attrNameLst>
                                      </p:cBhvr>
                                      <p:to>
                                        <a:srgbClr val="FF3399"/>
                                      </p:to>
                                    </p:animClr>
                                    <p:set>
                                      <p:cBhvr>
                                        <p:cTn id="224" dur="250" autoRev="1" fill="remove"/>
                                        <p:tgtEl>
                                          <p:spTgt spid="121"/>
                                        </p:tgtEl>
                                        <p:attrNameLst>
                                          <p:attrName>fill.type</p:attrName>
                                        </p:attrNameLst>
                                      </p:cBhvr>
                                      <p:to>
                                        <p:strVal val="solid"/>
                                      </p:to>
                                    </p:set>
                                    <p:set>
                                      <p:cBhvr>
                                        <p:cTn id="225" dur="250" autoRev="1" fill="remove"/>
                                        <p:tgtEl>
                                          <p:spTgt spid="121"/>
                                        </p:tgtEl>
                                        <p:attrNameLst>
                                          <p:attrName>fill.on</p:attrName>
                                        </p:attrNameLst>
                                      </p:cBhvr>
                                      <p:to>
                                        <p:strVal val="true"/>
                                      </p:to>
                                    </p:set>
                                  </p:childTnLst>
                                  <p:subTnLst>
                                    <p:audio>
                                      <p:cMediaNode>
                                        <p:cTn display="0" masterRel="sameClick">
                                          <p:stCondLst>
                                            <p:cond evt="begin" delay="0">
                                              <p:tn val="22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1"/>
                  </p:tgtEl>
                </p:cond>
              </p:nextCondLst>
            </p:seq>
            <p:seq concurrent="1" nextAc="seek">
              <p:cTn id="226" restart="whenNotActive" fill="hold" evtFilter="cancelBubble" nodeType="interactiveSeq">
                <p:stCondLst>
                  <p:cond evt="onClick" delay="0">
                    <p:tgtEl>
                      <p:spTgt spid="122"/>
                    </p:tgtEl>
                  </p:cond>
                </p:stCondLst>
                <p:endSync evt="end" delay="0">
                  <p:rtn val="all"/>
                </p:endSync>
                <p:childTnLst>
                  <p:par>
                    <p:cTn id="227" fill="hold">
                      <p:stCondLst>
                        <p:cond delay="0"/>
                      </p:stCondLst>
                      <p:childTnLst>
                        <p:par>
                          <p:cTn id="228" fill="hold">
                            <p:stCondLst>
                              <p:cond delay="0"/>
                            </p:stCondLst>
                            <p:childTnLst>
                              <p:par>
                                <p:cTn id="2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0" dur="250" autoRev="1" fill="remove"/>
                                        <p:tgtEl>
                                          <p:spTgt spid="122"/>
                                        </p:tgtEl>
                                        <p:attrNameLst>
                                          <p:attrName>style.color</p:attrName>
                                        </p:attrNameLst>
                                      </p:cBhvr>
                                      <p:to>
                                        <a:srgbClr val="FF3399"/>
                                      </p:to>
                                    </p:animClr>
                                    <p:animClr clrSpc="rgb" dir="cw">
                                      <p:cBhvr>
                                        <p:cTn id="231" dur="250" autoRev="1" fill="remove"/>
                                        <p:tgtEl>
                                          <p:spTgt spid="122"/>
                                        </p:tgtEl>
                                        <p:attrNameLst>
                                          <p:attrName>fillcolor</p:attrName>
                                        </p:attrNameLst>
                                      </p:cBhvr>
                                      <p:to>
                                        <a:srgbClr val="FF3399"/>
                                      </p:to>
                                    </p:animClr>
                                    <p:set>
                                      <p:cBhvr>
                                        <p:cTn id="232" dur="250" autoRev="1" fill="remove"/>
                                        <p:tgtEl>
                                          <p:spTgt spid="122"/>
                                        </p:tgtEl>
                                        <p:attrNameLst>
                                          <p:attrName>fill.type</p:attrName>
                                        </p:attrNameLst>
                                      </p:cBhvr>
                                      <p:to>
                                        <p:strVal val="solid"/>
                                      </p:to>
                                    </p:set>
                                    <p:set>
                                      <p:cBhvr>
                                        <p:cTn id="233" dur="250" autoRev="1" fill="remove"/>
                                        <p:tgtEl>
                                          <p:spTgt spid="122"/>
                                        </p:tgtEl>
                                        <p:attrNameLst>
                                          <p:attrName>fill.on</p:attrName>
                                        </p:attrNameLst>
                                      </p:cBhvr>
                                      <p:to>
                                        <p:strVal val="true"/>
                                      </p:to>
                                    </p:set>
                                  </p:childTnLst>
                                  <p:subTnLst>
                                    <p:audio>
                                      <p:cMediaNode>
                                        <p:cTn display="0" masterRel="sameClick">
                                          <p:stCondLst>
                                            <p:cond evt="begin" delay="0">
                                              <p:tn val="22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2"/>
                  </p:tgtEl>
                </p:cond>
              </p:nextCondLst>
            </p:seq>
            <p:seq concurrent="1" nextAc="seek">
              <p:cTn id="234" restart="whenNotActive" fill="hold" evtFilter="cancelBubble" nodeType="interactiveSeq">
                <p:stCondLst>
                  <p:cond evt="onClick" delay="0">
                    <p:tgtEl>
                      <p:spTgt spid="123"/>
                    </p:tgtEl>
                  </p:cond>
                </p:stCondLst>
                <p:endSync evt="end" delay="0">
                  <p:rtn val="all"/>
                </p:endSync>
                <p:childTnLst>
                  <p:par>
                    <p:cTn id="235" fill="hold">
                      <p:stCondLst>
                        <p:cond delay="0"/>
                      </p:stCondLst>
                      <p:childTnLst>
                        <p:par>
                          <p:cTn id="236" fill="hold">
                            <p:stCondLst>
                              <p:cond delay="0"/>
                            </p:stCondLst>
                            <p:childTnLst>
                              <p:par>
                                <p:cTn id="2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8" dur="250" autoRev="1" fill="remove"/>
                                        <p:tgtEl>
                                          <p:spTgt spid="123"/>
                                        </p:tgtEl>
                                        <p:attrNameLst>
                                          <p:attrName>style.color</p:attrName>
                                        </p:attrNameLst>
                                      </p:cBhvr>
                                      <p:to>
                                        <a:srgbClr val="FF3399"/>
                                      </p:to>
                                    </p:animClr>
                                    <p:animClr clrSpc="rgb" dir="cw">
                                      <p:cBhvr>
                                        <p:cTn id="239" dur="250" autoRev="1" fill="remove"/>
                                        <p:tgtEl>
                                          <p:spTgt spid="123"/>
                                        </p:tgtEl>
                                        <p:attrNameLst>
                                          <p:attrName>fillcolor</p:attrName>
                                        </p:attrNameLst>
                                      </p:cBhvr>
                                      <p:to>
                                        <a:srgbClr val="FF3399"/>
                                      </p:to>
                                    </p:animClr>
                                    <p:set>
                                      <p:cBhvr>
                                        <p:cTn id="240" dur="250" autoRev="1" fill="remove"/>
                                        <p:tgtEl>
                                          <p:spTgt spid="123"/>
                                        </p:tgtEl>
                                        <p:attrNameLst>
                                          <p:attrName>fill.type</p:attrName>
                                        </p:attrNameLst>
                                      </p:cBhvr>
                                      <p:to>
                                        <p:strVal val="solid"/>
                                      </p:to>
                                    </p:set>
                                    <p:set>
                                      <p:cBhvr>
                                        <p:cTn id="241" dur="250" autoRev="1" fill="remove"/>
                                        <p:tgtEl>
                                          <p:spTgt spid="123"/>
                                        </p:tgtEl>
                                        <p:attrNameLst>
                                          <p:attrName>fill.on</p:attrName>
                                        </p:attrNameLst>
                                      </p:cBhvr>
                                      <p:to>
                                        <p:strVal val="true"/>
                                      </p:to>
                                    </p:set>
                                  </p:childTnLst>
                                  <p:subTnLst>
                                    <p:audio>
                                      <p:cMediaNode>
                                        <p:cTn display="0" masterRel="sameClick">
                                          <p:stCondLst>
                                            <p:cond evt="begin" delay="0">
                                              <p:tn val="23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3"/>
                  </p:tgtEl>
                </p:cond>
              </p:nextCondLst>
            </p:seq>
            <p:seq concurrent="1" nextAc="seek">
              <p:cTn id="242" restart="whenNotActive" fill="hold" evtFilter="cancelBubble" nodeType="interactiveSeq">
                <p:stCondLst>
                  <p:cond evt="onClick" delay="0">
                    <p:tgtEl>
                      <p:spTgt spid="124"/>
                    </p:tgtEl>
                  </p:cond>
                </p:stCondLst>
                <p:endSync evt="end" delay="0">
                  <p:rtn val="all"/>
                </p:endSync>
                <p:childTnLst>
                  <p:par>
                    <p:cTn id="243" fill="hold">
                      <p:stCondLst>
                        <p:cond delay="0"/>
                      </p:stCondLst>
                      <p:childTnLst>
                        <p:par>
                          <p:cTn id="244" fill="hold">
                            <p:stCondLst>
                              <p:cond delay="0"/>
                            </p:stCondLst>
                            <p:childTnLst>
                              <p:par>
                                <p:cTn id="2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46" dur="250" autoRev="1" fill="remove"/>
                                        <p:tgtEl>
                                          <p:spTgt spid="124"/>
                                        </p:tgtEl>
                                        <p:attrNameLst>
                                          <p:attrName>style.color</p:attrName>
                                        </p:attrNameLst>
                                      </p:cBhvr>
                                      <p:to>
                                        <a:srgbClr val="FF3399"/>
                                      </p:to>
                                    </p:animClr>
                                    <p:animClr clrSpc="rgb" dir="cw">
                                      <p:cBhvr>
                                        <p:cTn id="247" dur="250" autoRev="1" fill="remove"/>
                                        <p:tgtEl>
                                          <p:spTgt spid="124"/>
                                        </p:tgtEl>
                                        <p:attrNameLst>
                                          <p:attrName>fillcolor</p:attrName>
                                        </p:attrNameLst>
                                      </p:cBhvr>
                                      <p:to>
                                        <a:srgbClr val="FF3399"/>
                                      </p:to>
                                    </p:animClr>
                                    <p:set>
                                      <p:cBhvr>
                                        <p:cTn id="248" dur="250" autoRev="1" fill="remove"/>
                                        <p:tgtEl>
                                          <p:spTgt spid="124"/>
                                        </p:tgtEl>
                                        <p:attrNameLst>
                                          <p:attrName>fill.type</p:attrName>
                                        </p:attrNameLst>
                                      </p:cBhvr>
                                      <p:to>
                                        <p:strVal val="solid"/>
                                      </p:to>
                                    </p:set>
                                    <p:set>
                                      <p:cBhvr>
                                        <p:cTn id="249" dur="250" autoRev="1" fill="remove"/>
                                        <p:tgtEl>
                                          <p:spTgt spid="124"/>
                                        </p:tgtEl>
                                        <p:attrNameLst>
                                          <p:attrName>fill.on</p:attrName>
                                        </p:attrNameLst>
                                      </p:cBhvr>
                                      <p:to>
                                        <p:strVal val="true"/>
                                      </p:to>
                                    </p:set>
                                  </p:childTnLst>
                                  <p:subTnLst>
                                    <p:audio>
                                      <p:cMediaNode>
                                        <p:cTn display="0" masterRel="sameClick">
                                          <p:stCondLst>
                                            <p:cond evt="begin" delay="0">
                                              <p:tn val="24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4"/>
                  </p:tgtEl>
                </p:cond>
              </p:nextCondLst>
            </p:seq>
            <p:seq concurrent="1" nextAc="seek">
              <p:cTn id="250" restart="whenNotActive" fill="hold" evtFilter="cancelBubble" nodeType="interactiveSeq">
                <p:stCondLst>
                  <p:cond evt="onClick" delay="0">
                    <p:tgtEl>
                      <p:spTgt spid="125"/>
                    </p:tgtEl>
                  </p:cond>
                </p:stCondLst>
                <p:endSync evt="end" delay="0">
                  <p:rtn val="all"/>
                </p:endSync>
                <p:childTnLst>
                  <p:par>
                    <p:cTn id="251" fill="hold">
                      <p:stCondLst>
                        <p:cond delay="0"/>
                      </p:stCondLst>
                      <p:childTnLst>
                        <p:par>
                          <p:cTn id="252" fill="hold">
                            <p:stCondLst>
                              <p:cond delay="0"/>
                            </p:stCondLst>
                            <p:childTnLst>
                              <p:par>
                                <p:cTn id="2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4" dur="250" autoRev="1" fill="remove"/>
                                        <p:tgtEl>
                                          <p:spTgt spid="125"/>
                                        </p:tgtEl>
                                        <p:attrNameLst>
                                          <p:attrName>style.color</p:attrName>
                                        </p:attrNameLst>
                                      </p:cBhvr>
                                      <p:to>
                                        <a:srgbClr val="FF3399"/>
                                      </p:to>
                                    </p:animClr>
                                    <p:animClr clrSpc="rgb" dir="cw">
                                      <p:cBhvr>
                                        <p:cTn id="255" dur="250" autoRev="1" fill="remove"/>
                                        <p:tgtEl>
                                          <p:spTgt spid="125"/>
                                        </p:tgtEl>
                                        <p:attrNameLst>
                                          <p:attrName>fillcolor</p:attrName>
                                        </p:attrNameLst>
                                      </p:cBhvr>
                                      <p:to>
                                        <a:srgbClr val="FF3399"/>
                                      </p:to>
                                    </p:animClr>
                                    <p:set>
                                      <p:cBhvr>
                                        <p:cTn id="256" dur="250" autoRev="1" fill="remove"/>
                                        <p:tgtEl>
                                          <p:spTgt spid="125"/>
                                        </p:tgtEl>
                                        <p:attrNameLst>
                                          <p:attrName>fill.type</p:attrName>
                                        </p:attrNameLst>
                                      </p:cBhvr>
                                      <p:to>
                                        <p:strVal val="solid"/>
                                      </p:to>
                                    </p:set>
                                    <p:set>
                                      <p:cBhvr>
                                        <p:cTn id="257" dur="250" autoRev="1" fill="remove"/>
                                        <p:tgtEl>
                                          <p:spTgt spid="125"/>
                                        </p:tgtEl>
                                        <p:attrNameLst>
                                          <p:attrName>fill.on</p:attrName>
                                        </p:attrNameLst>
                                      </p:cBhvr>
                                      <p:to>
                                        <p:strVal val="true"/>
                                      </p:to>
                                    </p:set>
                                  </p:childTnLst>
                                  <p:subTnLst>
                                    <p:audio>
                                      <p:cMediaNode>
                                        <p:cTn display="0" masterRel="sameClick">
                                          <p:stCondLst>
                                            <p:cond evt="begin" delay="0">
                                              <p:tn val="25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5"/>
                  </p:tgtEl>
                </p:cond>
              </p:nextCondLst>
            </p:seq>
            <p:seq concurrent="1" nextAc="seek">
              <p:cTn id="258" restart="whenNotActive" fill="hold" evtFilter="cancelBubble" nodeType="interactiveSeq">
                <p:stCondLst>
                  <p:cond evt="onClick" delay="0">
                    <p:tgtEl>
                      <p:spTgt spid="126"/>
                    </p:tgtEl>
                  </p:cond>
                </p:stCondLst>
                <p:endSync evt="end" delay="0">
                  <p:rtn val="all"/>
                </p:endSync>
                <p:childTnLst>
                  <p:par>
                    <p:cTn id="259" fill="hold">
                      <p:stCondLst>
                        <p:cond delay="0"/>
                      </p:stCondLst>
                      <p:childTnLst>
                        <p:par>
                          <p:cTn id="260" fill="hold">
                            <p:stCondLst>
                              <p:cond delay="0"/>
                            </p:stCondLst>
                            <p:childTnLst>
                              <p:par>
                                <p:cTn id="2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62" dur="250" autoRev="1" fill="remove"/>
                                        <p:tgtEl>
                                          <p:spTgt spid="126"/>
                                        </p:tgtEl>
                                        <p:attrNameLst>
                                          <p:attrName>style.color</p:attrName>
                                        </p:attrNameLst>
                                      </p:cBhvr>
                                      <p:to>
                                        <a:srgbClr val="FF3399"/>
                                      </p:to>
                                    </p:animClr>
                                    <p:animClr clrSpc="rgb" dir="cw">
                                      <p:cBhvr>
                                        <p:cTn id="263" dur="250" autoRev="1" fill="remove"/>
                                        <p:tgtEl>
                                          <p:spTgt spid="126"/>
                                        </p:tgtEl>
                                        <p:attrNameLst>
                                          <p:attrName>fillcolor</p:attrName>
                                        </p:attrNameLst>
                                      </p:cBhvr>
                                      <p:to>
                                        <a:srgbClr val="FF3399"/>
                                      </p:to>
                                    </p:animClr>
                                    <p:set>
                                      <p:cBhvr>
                                        <p:cTn id="264" dur="250" autoRev="1" fill="remove"/>
                                        <p:tgtEl>
                                          <p:spTgt spid="126"/>
                                        </p:tgtEl>
                                        <p:attrNameLst>
                                          <p:attrName>fill.type</p:attrName>
                                        </p:attrNameLst>
                                      </p:cBhvr>
                                      <p:to>
                                        <p:strVal val="solid"/>
                                      </p:to>
                                    </p:set>
                                    <p:set>
                                      <p:cBhvr>
                                        <p:cTn id="265" dur="250" autoRev="1" fill="remove"/>
                                        <p:tgtEl>
                                          <p:spTgt spid="126"/>
                                        </p:tgtEl>
                                        <p:attrNameLst>
                                          <p:attrName>fill.on</p:attrName>
                                        </p:attrNameLst>
                                      </p:cBhvr>
                                      <p:to>
                                        <p:strVal val="true"/>
                                      </p:to>
                                    </p:set>
                                  </p:childTnLst>
                                  <p:subTnLst>
                                    <p:audio>
                                      <p:cMediaNode>
                                        <p:cTn display="0" masterRel="sameClick">
                                          <p:stCondLst>
                                            <p:cond evt="begin" delay="0">
                                              <p:tn val="26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6"/>
                  </p:tgtEl>
                </p:cond>
              </p:nextCondLst>
            </p:seq>
            <p:seq concurrent="1" nextAc="seek">
              <p:cTn id="266" restart="whenNotActive" fill="hold" evtFilter="cancelBubble" nodeType="interactiveSeq">
                <p:stCondLst>
                  <p:cond evt="onClick" delay="0">
                    <p:tgtEl>
                      <p:spTgt spid="127"/>
                    </p:tgtEl>
                  </p:cond>
                </p:stCondLst>
                <p:endSync evt="end" delay="0">
                  <p:rtn val="all"/>
                </p:endSync>
                <p:childTnLst>
                  <p:par>
                    <p:cTn id="267" fill="hold">
                      <p:stCondLst>
                        <p:cond delay="0"/>
                      </p:stCondLst>
                      <p:childTnLst>
                        <p:par>
                          <p:cTn id="268" fill="hold">
                            <p:stCondLst>
                              <p:cond delay="0"/>
                            </p:stCondLst>
                            <p:childTnLst>
                              <p:par>
                                <p:cTn id="2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0" dur="250" autoRev="1" fill="remove"/>
                                        <p:tgtEl>
                                          <p:spTgt spid="127"/>
                                        </p:tgtEl>
                                        <p:attrNameLst>
                                          <p:attrName>style.color</p:attrName>
                                        </p:attrNameLst>
                                      </p:cBhvr>
                                      <p:to>
                                        <a:srgbClr val="FF3399"/>
                                      </p:to>
                                    </p:animClr>
                                    <p:animClr clrSpc="rgb" dir="cw">
                                      <p:cBhvr>
                                        <p:cTn id="271" dur="250" autoRev="1" fill="remove"/>
                                        <p:tgtEl>
                                          <p:spTgt spid="127"/>
                                        </p:tgtEl>
                                        <p:attrNameLst>
                                          <p:attrName>fillcolor</p:attrName>
                                        </p:attrNameLst>
                                      </p:cBhvr>
                                      <p:to>
                                        <a:srgbClr val="FF3399"/>
                                      </p:to>
                                    </p:animClr>
                                    <p:set>
                                      <p:cBhvr>
                                        <p:cTn id="272" dur="250" autoRev="1" fill="remove"/>
                                        <p:tgtEl>
                                          <p:spTgt spid="127"/>
                                        </p:tgtEl>
                                        <p:attrNameLst>
                                          <p:attrName>fill.type</p:attrName>
                                        </p:attrNameLst>
                                      </p:cBhvr>
                                      <p:to>
                                        <p:strVal val="solid"/>
                                      </p:to>
                                    </p:set>
                                    <p:set>
                                      <p:cBhvr>
                                        <p:cTn id="273" dur="250" autoRev="1" fill="remove"/>
                                        <p:tgtEl>
                                          <p:spTgt spid="127"/>
                                        </p:tgtEl>
                                        <p:attrNameLst>
                                          <p:attrName>fill.on</p:attrName>
                                        </p:attrNameLst>
                                      </p:cBhvr>
                                      <p:to>
                                        <p:strVal val="true"/>
                                      </p:to>
                                    </p:set>
                                  </p:childTnLst>
                                  <p:subTnLst>
                                    <p:audio>
                                      <p:cMediaNode>
                                        <p:cTn display="0" masterRel="sameClick">
                                          <p:stCondLst>
                                            <p:cond evt="begin" delay="0">
                                              <p:tn val="26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7"/>
                  </p:tgtEl>
                </p:cond>
              </p:nextCondLst>
            </p:seq>
            <p:seq concurrent="1" nextAc="seek">
              <p:cTn id="274" restart="whenNotActive" fill="hold" evtFilter="cancelBubble" nodeType="interactiveSeq">
                <p:stCondLst>
                  <p:cond evt="onClick" delay="0">
                    <p:tgtEl>
                      <p:spTgt spid="128"/>
                    </p:tgtEl>
                  </p:cond>
                </p:stCondLst>
                <p:endSync evt="end" delay="0">
                  <p:rtn val="all"/>
                </p:endSync>
                <p:childTnLst>
                  <p:par>
                    <p:cTn id="275" fill="hold">
                      <p:stCondLst>
                        <p:cond delay="0"/>
                      </p:stCondLst>
                      <p:childTnLst>
                        <p:par>
                          <p:cTn id="276" fill="hold">
                            <p:stCondLst>
                              <p:cond delay="0"/>
                            </p:stCondLst>
                            <p:childTnLst>
                              <p:par>
                                <p:cTn id="2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8" dur="250" autoRev="1" fill="remove"/>
                                        <p:tgtEl>
                                          <p:spTgt spid="128"/>
                                        </p:tgtEl>
                                        <p:attrNameLst>
                                          <p:attrName>style.color</p:attrName>
                                        </p:attrNameLst>
                                      </p:cBhvr>
                                      <p:to>
                                        <a:srgbClr val="FF3399"/>
                                      </p:to>
                                    </p:animClr>
                                    <p:animClr clrSpc="rgb" dir="cw">
                                      <p:cBhvr>
                                        <p:cTn id="279" dur="250" autoRev="1" fill="remove"/>
                                        <p:tgtEl>
                                          <p:spTgt spid="128"/>
                                        </p:tgtEl>
                                        <p:attrNameLst>
                                          <p:attrName>fillcolor</p:attrName>
                                        </p:attrNameLst>
                                      </p:cBhvr>
                                      <p:to>
                                        <a:srgbClr val="FF3399"/>
                                      </p:to>
                                    </p:animClr>
                                    <p:set>
                                      <p:cBhvr>
                                        <p:cTn id="280" dur="250" autoRev="1" fill="remove"/>
                                        <p:tgtEl>
                                          <p:spTgt spid="128"/>
                                        </p:tgtEl>
                                        <p:attrNameLst>
                                          <p:attrName>fill.type</p:attrName>
                                        </p:attrNameLst>
                                      </p:cBhvr>
                                      <p:to>
                                        <p:strVal val="solid"/>
                                      </p:to>
                                    </p:set>
                                    <p:set>
                                      <p:cBhvr>
                                        <p:cTn id="281" dur="250" autoRev="1" fill="remove"/>
                                        <p:tgtEl>
                                          <p:spTgt spid="128"/>
                                        </p:tgtEl>
                                        <p:attrNameLst>
                                          <p:attrName>fill.on</p:attrName>
                                        </p:attrNameLst>
                                      </p:cBhvr>
                                      <p:to>
                                        <p:strVal val="true"/>
                                      </p:to>
                                    </p:set>
                                  </p:childTnLst>
                                  <p:subTnLst>
                                    <p:audio>
                                      <p:cMediaNode>
                                        <p:cTn display="0" masterRel="sameClick">
                                          <p:stCondLst>
                                            <p:cond evt="begin" delay="0">
                                              <p:tn val="27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8"/>
                  </p:tgtEl>
                </p:cond>
              </p:nextCondLst>
            </p:seq>
            <p:seq concurrent="1" nextAc="seek">
              <p:cTn id="282" restart="whenNotActive" fill="hold" evtFilter="cancelBubble" nodeType="interactiveSeq">
                <p:stCondLst>
                  <p:cond evt="onClick" delay="0">
                    <p:tgtEl>
                      <p:spTgt spid="129"/>
                    </p:tgtEl>
                  </p:cond>
                </p:stCondLst>
                <p:endSync evt="end" delay="0">
                  <p:rtn val="all"/>
                </p:endSync>
                <p:childTnLst>
                  <p:par>
                    <p:cTn id="283" fill="hold">
                      <p:stCondLst>
                        <p:cond delay="0"/>
                      </p:stCondLst>
                      <p:childTnLst>
                        <p:par>
                          <p:cTn id="284" fill="hold">
                            <p:stCondLst>
                              <p:cond delay="0"/>
                            </p:stCondLst>
                            <p:childTnLst>
                              <p:par>
                                <p:cTn id="2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86" dur="250" autoRev="1" fill="remove"/>
                                        <p:tgtEl>
                                          <p:spTgt spid="129"/>
                                        </p:tgtEl>
                                        <p:attrNameLst>
                                          <p:attrName>style.color</p:attrName>
                                        </p:attrNameLst>
                                      </p:cBhvr>
                                      <p:to>
                                        <a:srgbClr val="FF3399"/>
                                      </p:to>
                                    </p:animClr>
                                    <p:animClr clrSpc="rgb" dir="cw">
                                      <p:cBhvr>
                                        <p:cTn id="287" dur="250" autoRev="1" fill="remove"/>
                                        <p:tgtEl>
                                          <p:spTgt spid="129"/>
                                        </p:tgtEl>
                                        <p:attrNameLst>
                                          <p:attrName>fillcolor</p:attrName>
                                        </p:attrNameLst>
                                      </p:cBhvr>
                                      <p:to>
                                        <a:srgbClr val="FF3399"/>
                                      </p:to>
                                    </p:animClr>
                                    <p:set>
                                      <p:cBhvr>
                                        <p:cTn id="288" dur="250" autoRev="1" fill="remove"/>
                                        <p:tgtEl>
                                          <p:spTgt spid="129"/>
                                        </p:tgtEl>
                                        <p:attrNameLst>
                                          <p:attrName>fill.type</p:attrName>
                                        </p:attrNameLst>
                                      </p:cBhvr>
                                      <p:to>
                                        <p:strVal val="solid"/>
                                      </p:to>
                                    </p:set>
                                    <p:set>
                                      <p:cBhvr>
                                        <p:cTn id="289" dur="250" autoRev="1" fill="remove"/>
                                        <p:tgtEl>
                                          <p:spTgt spid="129"/>
                                        </p:tgtEl>
                                        <p:attrNameLst>
                                          <p:attrName>fill.on</p:attrName>
                                        </p:attrNameLst>
                                      </p:cBhvr>
                                      <p:to>
                                        <p:strVal val="true"/>
                                      </p:to>
                                    </p:set>
                                  </p:childTnLst>
                                  <p:subTnLst>
                                    <p:audio>
                                      <p:cMediaNode>
                                        <p:cTn display="0" masterRel="sameClick">
                                          <p:stCondLst>
                                            <p:cond evt="begin" delay="0">
                                              <p:tn val="28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9"/>
                  </p:tgtEl>
                </p:cond>
              </p:nextCondLst>
            </p:seq>
            <p:seq concurrent="1" nextAc="seek">
              <p:cTn id="290" restart="whenNotActive" fill="hold" evtFilter="cancelBubble" nodeType="interactiveSeq">
                <p:stCondLst>
                  <p:cond evt="onClick" delay="0">
                    <p:tgtEl>
                      <p:spTgt spid="130"/>
                    </p:tgtEl>
                  </p:cond>
                </p:stCondLst>
                <p:endSync evt="end" delay="0">
                  <p:rtn val="all"/>
                </p:endSync>
                <p:childTnLst>
                  <p:par>
                    <p:cTn id="291" fill="hold">
                      <p:stCondLst>
                        <p:cond delay="0"/>
                      </p:stCondLst>
                      <p:childTnLst>
                        <p:par>
                          <p:cTn id="292" fill="hold">
                            <p:stCondLst>
                              <p:cond delay="0"/>
                            </p:stCondLst>
                            <p:childTnLst>
                              <p:par>
                                <p:cTn id="2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4" dur="250" autoRev="1" fill="remove"/>
                                        <p:tgtEl>
                                          <p:spTgt spid="130"/>
                                        </p:tgtEl>
                                        <p:attrNameLst>
                                          <p:attrName>style.color</p:attrName>
                                        </p:attrNameLst>
                                      </p:cBhvr>
                                      <p:to>
                                        <a:srgbClr val="FF3399"/>
                                      </p:to>
                                    </p:animClr>
                                    <p:animClr clrSpc="rgb" dir="cw">
                                      <p:cBhvr>
                                        <p:cTn id="295" dur="250" autoRev="1" fill="remove"/>
                                        <p:tgtEl>
                                          <p:spTgt spid="130"/>
                                        </p:tgtEl>
                                        <p:attrNameLst>
                                          <p:attrName>fillcolor</p:attrName>
                                        </p:attrNameLst>
                                      </p:cBhvr>
                                      <p:to>
                                        <a:srgbClr val="FF3399"/>
                                      </p:to>
                                    </p:animClr>
                                    <p:set>
                                      <p:cBhvr>
                                        <p:cTn id="296" dur="250" autoRev="1" fill="remove"/>
                                        <p:tgtEl>
                                          <p:spTgt spid="130"/>
                                        </p:tgtEl>
                                        <p:attrNameLst>
                                          <p:attrName>fill.type</p:attrName>
                                        </p:attrNameLst>
                                      </p:cBhvr>
                                      <p:to>
                                        <p:strVal val="solid"/>
                                      </p:to>
                                    </p:set>
                                    <p:set>
                                      <p:cBhvr>
                                        <p:cTn id="297" dur="250" autoRev="1" fill="remove"/>
                                        <p:tgtEl>
                                          <p:spTgt spid="130"/>
                                        </p:tgtEl>
                                        <p:attrNameLst>
                                          <p:attrName>fill.on</p:attrName>
                                        </p:attrNameLst>
                                      </p:cBhvr>
                                      <p:to>
                                        <p:strVal val="true"/>
                                      </p:to>
                                    </p:set>
                                  </p:childTnLst>
                                  <p:subTnLst>
                                    <p:audio>
                                      <p:cMediaNode>
                                        <p:cTn display="0" masterRel="sameClick">
                                          <p:stCondLst>
                                            <p:cond evt="begin" delay="0">
                                              <p:tn val="29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30"/>
                  </p:tgtEl>
                </p:cond>
              </p:nextCondLst>
            </p:seq>
            <p:seq concurrent="1" nextAc="seek">
              <p:cTn id="298" restart="whenNotActive" fill="hold" evtFilter="cancelBubble" nodeType="interactiveSeq">
                <p:stCondLst>
                  <p:cond evt="onClick" delay="0">
                    <p:tgtEl>
                      <p:spTgt spid="131"/>
                    </p:tgtEl>
                  </p:cond>
                </p:stCondLst>
                <p:endSync evt="end" delay="0">
                  <p:rtn val="all"/>
                </p:endSync>
                <p:childTnLst>
                  <p:par>
                    <p:cTn id="299" fill="hold">
                      <p:stCondLst>
                        <p:cond delay="0"/>
                      </p:stCondLst>
                      <p:childTnLst>
                        <p:par>
                          <p:cTn id="300" fill="hold">
                            <p:stCondLst>
                              <p:cond delay="0"/>
                            </p:stCondLst>
                            <p:childTnLst>
                              <p:par>
                                <p:cTn id="3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2" dur="250" autoRev="1" fill="remove"/>
                                        <p:tgtEl>
                                          <p:spTgt spid="131"/>
                                        </p:tgtEl>
                                        <p:attrNameLst>
                                          <p:attrName>style.color</p:attrName>
                                        </p:attrNameLst>
                                      </p:cBhvr>
                                      <p:to>
                                        <a:srgbClr val="FF3399"/>
                                      </p:to>
                                    </p:animClr>
                                    <p:animClr clrSpc="rgb" dir="cw">
                                      <p:cBhvr>
                                        <p:cTn id="303" dur="250" autoRev="1" fill="remove"/>
                                        <p:tgtEl>
                                          <p:spTgt spid="131"/>
                                        </p:tgtEl>
                                        <p:attrNameLst>
                                          <p:attrName>fillcolor</p:attrName>
                                        </p:attrNameLst>
                                      </p:cBhvr>
                                      <p:to>
                                        <a:srgbClr val="FF3399"/>
                                      </p:to>
                                    </p:animClr>
                                    <p:set>
                                      <p:cBhvr>
                                        <p:cTn id="304" dur="250" autoRev="1" fill="remove"/>
                                        <p:tgtEl>
                                          <p:spTgt spid="131"/>
                                        </p:tgtEl>
                                        <p:attrNameLst>
                                          <p:attrName>fill.type</p:attrName>
                                        </p:attrNameLst>
                                      </p:cBhvr>
                                      <p:to>
                                        <p:strVal val="solid"/>
                                      </p:to>
                                    </p:set>
                                    <p:set>
                                      <p:cBhvr>
                                        <p:cTn id="305" dur="250" autoRev="1" fill="remove"/>
                                        <p:tgtEl>
                                          <p:spTgt spid="131"/>
                                        </p:tgtEl>
                                        <p:attrNameLst>
                                          <p:attrName>fill.on</p:attrName>
                                        </p:attrNameLst>
                                      </p:cBhvr>
                                      <p:to>
                                        <p:strVal val="true"/>
                                      </p:to>
                                    </p:set>
                                  </p:childTnLst>
                                  <p:subTnLst>
                                    <p:audio>
                                      <p:cMediaNode>
                                        <p:cTn display="0" masterRel="sameClick">
                                          <p:stCondLst>
                                            <p:cond evt="begin" delay="0">
                                              <p:tn val="30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31"/>
                  </p:tgtEl>
                </p:cond>
              </p:nextCondLst>
            </p:seq>
            <p:seq concurrent="1" nextAc="seek">
              <p:cTn id="306" restart="whenNotActive" fill="hold" evtFilter="cancelBubble" nodeType="interactiveSeq">
                <p:stCondLst>
                  <p:cond evt="onClick" delay="0">
                    <p:tgtEl>
                      <p:spTgt spid="132"/>
                    </p:tgtEl>
                  </p:cond>
                </p:stCondLst>
                <p:endSync evt="end" delay="0">
                  <p:rtn val="all"/>
                </p:endSync>
                <p:childTnLst>
                  <p:par>
                    <p:cTn id="307" fill="hold">
                      <p:stCondLst>
                        <p:cond delay="0"/>
                      </p:stCondLst>
                      <p:childTnLst>
                        <p:par>
                          <p:cTn id="308" fill="hold">
                            <p:stCondLst>
                              <p:cond delay="0"/>
                            </p:stCondLst>
                            <p:childTnLst>
                              <p:par>
                                <p:cTn id="3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0" dur="250" autoRev="1" fill="remove"/>
                                        <p:tgtEl>
                                          <p:spTgt spid="132"/>
                                        </p:tgtEl>
                                        <p:attrNameLst>
                                          <p:attrName>style.color</p:attrName>
                                        </p:attrNameLst>
                                      </p:cBhvr>
                                      <p:to>
                                        <a:srgbClr val="FF3399"/>
                                      </p:to>
                                    </p:animClr>
                                    <p:animClr clrSpc="rgb" dir="cw">
                                      <p:cBhvr>
                                        <p:cTn id="311" dur="250" autoRev="1" fill="remove"/>
                                        <p:tgtEl>
                                          <p:spTgt spid="132"/>
                                        </p:tgtEl>
                                        <p:attrNameLst>
                                          <p:attrName>fillcolor</p:attrName>
                                        </p:attrNameLst>
                                      </p:cBhvr>
                                      <p:to>
                                        <a:srgbClr val="FF3399"/>
                                      </p:to>
                                    </p:animClr>
                                    <p:set>
                                      <p:cBhvr>
                                        <p:cTn id="312" dur="250" autoRev="1" fill="remove"/>
                                        <p:tgtEl>
                                          <p:spTgt spid="132"/>
                                        </p:tgtEl>
                                        <p:attrNameLst>
                                          <p:attrName>fill.type</p:attrName>
                                        </p:attrNameLst>
                                      </p:cBhvr>
                                      <p:to>
                                        <p:strVal val="solid"/>
                                      </p:to>
                                    </p:set>
                                    <p:set>
                                      <p:cBhvr>
                                        <p:cTn id="313" dur="250" autoRev="1" fill="remove"/>
                                        <p:tgtEl>
                                          <p:spTgt spid="132"/>
                                        </p:tgtEl>
                                        <p:attrNameLst>
                                          <p:attrName>fill.on</p:attrName>
                                        </p:attrNameLst>
                                      </p:cBhvr>
                                      <p:to>
                                        <p:strVal val="true"/>
                                      </p:to>
                                    </p:set>
                                  </p:childTnLst>
                                  <p:subTnLst>
                                    <p:audio>
                                      <p:cMediaNode>
                                        <p:cTn display="0" masterRel="sameClick">
                                          <p:stCondLst>
                                            <p:cond evt="begin" delay="0">
                                              <p:tn val="30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32"/>
                  </p:tgtEl>
                </p:cond>
              </p:nextCondLst>
            </p:seq>
            <p:seq concurrent="1" nextAc="seek">
              <p:cTn id="314" restart="whenNotActive" fill="hold" evtFilter="cancelBubble" nodeType="interactiveSeq">
                <p:stCondLst>
                  <p:cond evt="onClick" delay="0">
                    <p:tgtEl>
                      <p:spTgt spid="133"/>
                    </p:tgtEl>
                  </p:cond>
                </p:stCondLst>
                <p:endSync evt="end" delay="0">
                  <p:rtn val="all"/>
                </p:endSync>
                <p:childTnLst>
                  <p:par>
                    <p:cTn id="315" fill="hold">
                      <p:stCondLst>
                        <p:cond delay="0"/>
                      </p:stCondLst>
                      <p:childTnLst>
                        <p:par>
                          <p:cTn id="316" fill="hold">
                            <p:stCondLst>
                              <p:cond delay="0"/>
                            </p:stCondLst>
                            <p:childTnLst>
                              <p:par>
                                <p:cTn id="3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8" dur="250" autoRev="1" fill="remove"/>
                                        <p:tgtEl>
                                          <p:spTgt spid="133"/>
                                        </p:tgtEl>
                                        <p:attrNameLst>
                                          <p:attrName>style.color</p:attrName>
                                        </p:attrNameLst>
                                      </p:cBhvr>
                                      <p:to>
                                        <a:srgbClr val="FF3399"/>
                                      </p:to>
                                    </p:animClr>
                                    <p:animClr clrSpc="rgb" dir="cw">
                                      <p:cBhvr>
                                        <p:cTn id="319" dur="250" autoRev="1" fill="remove"/>
                                        <p:tgtEl>
                                          <p:spTgt spid="133"/>
                                        </p:tgtEl>
                                        <p:attrNameLst>
                                          <p:attrName>fillcolor</p:attrName>
                                        </p:attrNameLst>
                                      </p:cBhvr>
                                      <p:to>
                                        <a:srgbClr val="FF3399"/>
                                      </p:to>
                                    </p:animClr>
                                    <p:set>
                                      <p:cBhvr>
                                        <p:cTn id="320" dur="250" autoRev="1" fill="remove"/>
                                        <p:tgtEl>
                                          <p:spTgt spid="133"/>
                                        </p:tgtEl>
                                        <p:attrNameLst>
                                          <p:attrName>fill.type</p:attrName>
                                        </p:attrNameLst>
                                      </p:cBhvr>
                                      <p:to>
                                        <p:strVal val="solid"/>
                                      </p:to>
                                    </p:set>
                                    <p:set>
                                      <p:cBhvr>
                                        <p:cTn id="321" dur="250" autoRev="1" fill="remove"/>
                                        <p:tgtEl>
                                          <p:spTgt spid="133"/>
                                        </p:tgtEl>
                                        <p:attrNameLst>
                                          <p:attrName>fill.on</p:attrName>
                                        </p:attrNameLst>
                                      </p:cBhvr>
                                      <p:to>
                                        <p:strVal val="true"/>
                                      </p:to>
                                    </p:set>
                                  </p:childTnLst>
                                  <p:subTnLst>
                                    <p:audio>
                                      <p:cMediaNode>
                                        <p:cTn display="0" masterRel="sameClick">
                                          <p:stCondLst>
                                            <p:cond evt="begin" delay="0">
                                              <p:tn val="31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33"/>
                  </p:tgtEl>
                </p:cond>
              </p:nextCondLst>
            </p:seq>
            <p:seq concurrent="1" nextAc="seek">
              <p:cTn id="322" restart="whenNotActive" fill="hold" evtFilter="cancelBubble" nodeType="interactiveSeq">
                <p:stCondLst>
                  <p:cond evt="onClick" delay="0">
                    <p:tgtEl>
                      <p:spTgt spid="134"/>
                    </p:tgtEl>
                  </p:cond>
                </p:stCondLst>
                <p:endSync evt="end" delay="0">
                  <p:rtn val="all"/>
                </p:endSync>
                <p:childTnLst>
                  <p:par>
                    <p:cTn id="323" fill="hold">
                      <p:stCondLst>
                        <p:cond delay="0"/>
                      </p:stCondLst>
                      <p:childTnLst>
                        <p:par>
                          <p:cTn id="324" fill="hold">
                            <p:stCondLst>
                              <p:cond delay="0"/>
                            </p:stCondLst>
                            <p:childTnLst>
                              <p:par>
                                <p:cTn id="3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26" dur="250" autoRev="1" fill="remove"/>
                                        <p:tgtEl>
                                          <p:spTgt spid="134"/>
                                        </p:tgtEl>
                                        <p:attrNameLst>
                                          <p:attrName>style.color</p:attrName>
                                        </p:attrNameLst>
                                      </p:cBhvr>
                                      <p:to>
                                        <a:srgbClr val="FF3399"/>
                                      </p:to>
                                    </p:animClr>
                                    <p:animClr clrSpc="rgb" dir="cw">
                                      <p:cBhvr>
                                        <p:cTn id="327" dur="250" autoRev="1" fill="remove"/>
                                        <p:tgtEl>
                                          <p:spTgt spid="134"/>
                                        </p:tgtEl>
                                        <p:attrNameLst>
                                          <p:attrName>fillcolor</p:attrName>
                                        </p:attrNameLst>
                                      </p:cBhvr>
                                      <p:to>
                                        <a:srgbClr val="FF3399"/>
                                      </p:to>
                                    </p:animClr>
                                    <p:set>
                                      <p:cBhvr>
                                        <p:cTn id="328" dur="250" autoRev="1" fill="remove"/>
                                        <p:tgtEl>
                                          <p:spTgt spid="134"/>
                                        </p:tgtEl>
                                        <p:attrNameLst>
                                          <p:attrName>fill.type</p:attrName>
                                        </p:attrNameLst>
                                      </p:cBhvr>
                                      <p:to>
                                        <p:strVal val="solid"/>
                                      </p:to>
                                    </p:set>
                                    <p:set>
                                      <p:cBhvr>
                                        <p:cTn id="329" dur="250" autoRev="1" fill="remove"/>
                                        <p:tgtEl>
                                          <p:spTgt spid="134"/>
                                        </p:tgtEl>
                                        <p:attrNameLst>
                                          <p:attrName>fill.on</p:attrName>
                                        </p:attrNameLst>
                                      </p:cBhvr>
                                      <p:to>
                                        <p:strVal val="true"/>
                                      </p:to>
                                    </p:set>
                                  </p:childTnLst>
                                  <p:subTnLst>
                                    <p:audio>
                                      <p:cMediaNode>
                                        <p:cTn display="0" masterRel="sameClick">
                                          <p:stCondLst>
                                            <p:cond evt="begin" delay="0">
                                              <p:tn val="32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34"/>
                  </p:tgtEl>
                </p:cond>
              </p:nextCondLst>
            </p:seq>
            <p:seq concurrent="1" nextAc="seek">
              <p:cTn id="330" restart="whenNotActive" fill="hold" evtFilter="cancelBubble" nodeType="interactiveSeq">
                <p:stCondLst>
                  <p:cond evt="onClick" delay="0">
                    <p:tgtEl>
                      <p:spTgt spid="135"/>
                    </p:tgtEl>
                  </p:cond>
                </p:stCondLst>
                <p:endSync evt="end" delay="0">
                  <p:rtn val="all"/>
                </p:endSync>
                <p:childTnLst>
                  <p:par>
                    <p:cTn id="331" fill="hold">
                      <p:stCondLst>
                        <p:cond delay="0"/>
                      </p:stCondLst>
                      <p:childTnLst>
                        <p:par>
                          <p:cTn id="332" fill="hold">
                            <p:stCondLst>
                              <p:cond delay="0"/>
                            </p:stCondLst>
                            <p:childTnLst>
                              <p:par>
                                <p:cTn id="3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4" dur="250" autoRev="1" fill="remove"/>
                                        <p:tgtEl>
                                          <p:spTgt spid="135"/>
                                        </p:tgtEl>
                                        <p:attrNameLst>
                                          <p:attrName>style.color</p:attrName>
                                        </p:attrNameLst>
                                      </p:cBhvr>
                                      <p:to>
                                        <a:srgbClr val="FF3399"/>
                                      </p:to>
                                    </p:animClr>
                                    <p:animClr clrSpc="rgb" dir="cw">
                                      <p:cBhvr>
                                        <p:cTn id="335" dur="250" autoRev="1" fill="remove"/>
                                        <p:tgtEl>
                                          <p:spTgt spid="135"/>
                                        </p:tgtEl>
                                        <p:attrNameLst>
                                          <p:attrName>fillcolor</p:attrName>
                                        </p:attrNameLst>
                                      </p:cBhvr>
                                      <p:to>
                                        <a:srgbClr val="FF3399"/>
                                      </p:to>
                                    </p:animClr>
                                    <p:set>
                                      <p:cBhvr>
                                        <p:cTn id="336" dur="250" autoRev="1" fill="remove"/>
                                        <p:tgtEl>
                                          <p:spTgt spid="135"/>
                                        </p:tgtEl>
                                        <p:attrNameLst>
                                          <p:attrName>fill.type</p:attrName>
                                        </p:attrNameLst>
                                      </p:cBhvr>
                                      <p:to>
                                        <p:strVal val="solid"/>
                                      </p:to>
                                    </p:set>
                                    <p:set>
                                      <p:cBhvr>
                                        <p:cTn id="337" dur="250" autoRev="1" fill="remove"/>
                                        <p:tgtEl>
                                          <p:spTgt spid="135"/>
                                        </p:tgtEl>
                                        <p:attrNameLst>
                                          <p:attrName>fill.on</p:attrName>
                                        </p:attrNameLst>
                                      </p:cBhvr>
                                      <p:to>
                                        <p:strVal val="true"/>
                                      </p:to>
                                    </p:set>
                                  </p:childTnLst>
                                  <p:subTnLst>
                                    <p:audio>
                                      <p:cMediaNode>
                                        <p:cTn display="0" masterRel="sameClick">
                                          <p:stCondLst>
                                            <p:cond evt="begin" delay="0">
                                              <p:tn val="33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35"/>
                  </p:tgtEl>
                </p:cond>
              </p:nextCondLst>
            </p:seq>
            <p:seq concurrent="1" nextAc="seek">
              <p:cTn id="338" restart="whenNotActive" fill="hold" evtFilter="cancelBubble" nodeType="interactiveSeq">
                <p:stCondLst>
                  <p:cond evt="onClick" delay="0">
                    <p:tgtEl>
                      <p:spTgt spid="136"/>
                    </p:tgtEl>
                  </p:cond>
                </p:stCondLst>
                <p:endSync evt="end" delay="0">
                  <p:rtn val="all"/>
                </p:endSync>
                <p:childTnLst>
                  <p:par>
                    <p:cTn id="339" fill="hold">
                      <p:stCondLst>
                        <p:cond delay="0"/>
                      </p:stCondLst>
                      <p:childTnLst>
                        <p:par>
                          <p:cTn id="340" fill="hold">
                            <p:stCondLst>
                              <p:cond delay="0"/>
                            </p:stCondLst>
                            <p:childTnLst>
                              <p:par>
                                <p:cTn id="3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42" dur="250" autoRev="1" fill="remove"/>
                                        <p:tgtEl>
                                          <p:spTgt spid="136"/>
                                        </p:tgtEl>
                                        <p:attrNameLst>
                                          <p:attrName>style.color</p:attrName>
                                        </p:attrNameLst>
                                      </p:cBhvr>
                                      <p:to>
                                        <a:srgbClr val="FF3399"/>
                                      </p:to>
                                    </p:animClr>
                                    <p:animClr clrSpc="rgb" dir="cw">
                                      <p:cBhvr>
                                        <p:cTn id="343" dur="250" autoRev="1" fill="remove"/>
                                        <p:tgtEl>
                                          <p:spTgt spid="136"/>
                                        </p:tgtEl>
                                        <p:attrNameLst>
                                          <p:attrName>fillcolor</p:attrName>
                                        </p:attrNameLst>
                                      </p:cBhvr>
                                      <p:to>
                                        <a:srgbClr val="FF3399"/>
                                      </p:to>
                                    </p:animClr>
                                    <p:set>
                                      <p:cBhvr>
                                        <p:cTn id="344" dur="250" autoRev="1" fill="remove"/>
                                        <p:tgtEl>
                                          <p:spTgt spid="136"/>
                                        </p:tgtEl>
                                        <p:attrNameLst>
                                          <p:attrName>fill.type</p:attrName>
                                        </p:attrNameLst>
                                      </p:cBhvr>
                                      <p:to>
                                        <p:strVal val="solid"/>
                                      </p:to>
                                    </p:set>
                                    <p:set>
                                      <p:cBhvr>
                                        <p:cTn id="345" dur="250" autoRev="1" fill="remove"/>
                                        <p:tgtEl>
                                          <p:spTgt spid="136"/>
                                        </p:tgtEl>
                                        <p:attrNameLst>
                                          <p:attrName>fill.on</p:attrName>
                                        </p:attrNameLst>
                                      </p:cBhvr>
                                      <p:to>
                                        <p:strVal val="true"/>
                                      </p:to>
                                    </p:set>
                                  </p:childTnLst>
                                  <p:subTnLst>
                                    <p:audio>
                                      <p:cMediaNode>
                                        <p:cTn display="0" masterRel="sameClick">
                                          <p:stCondLst>
                                            <p:cond evt="begin" delay="0">
                                              <p:tn val="34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36"/>
                  </p:tgtEl>
                </p:cond>
              </p:nextCondLst>
            </p:seq>
            <p:seq concurrent="1" nextAc="seek">
              <p:cTn id="346" restart="whenNotActive" fill="hold" evtFilter="cancelBubble" nodeType="interactiveSeq">
                <p:stCondLst>
                  <p:cond evt="onClick" delay="0">
                    <p:tgtEl>
                      <p:spTgt spid="137"/>
                    </p:tgtEl>
                  </p:cond>
                </p:stCondLst>
                <p:endSync evt="end" delay="0">
                  <p:rtn val="all"/>
                </p:endSync>
                <p:childTnLst>
                  <p:par>
                    <p:cTn id="347" fill="hold">
                      <p:stCondLst>
                        <p:cond delay="0"/>
                      </p:stCondLst>
                      <p:childTnLst>
                        <p:par>
                          <p:cTn id="348" fill="hold">
                            <p:stCondLst>
                              <p:cond delay="0"/>
                            </p:stCondLst>
                            <p:childTnLst>
                              <p:par>
                                <p:cTn id="3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0" dur="250" autoRev="1" fill="remove"/>
                                        <p:tgtEl>
                                          <p:spTgt spid="137"/>
                                        </p:tgtEl>
                                        <p:attrNameLst>
                                          <p:attrName>style.color</p:attrName>
                                        </p:attrNameLst>
                                      </p:cBhvr>
                                      <p:to>
                                        <a:srgbClr val="FF3399"/>
                                      </p:to>
                                    </p:animClr>
                                    <p:animClr clrSpc="rgb" dir="cw">
                                      <p:cBhvr>
                                        <p:cTn id="351" dur="250" autoRev="1" fill="remove"/>
                                        <p:tgtEl>
                                          <p:spTgt spid="137"/>
                                        </p:tgtEl>
                                        <p:attrNameLst>
                                          <p:attrName>fillcolor</p:attrName>
                                        </p:attrNameLst>
                                      </p:cBhvr>
                                      <p:to>
                                        <a:srgbClr val="FF3399"/>
                                      </p:to>
                                    </p:animClr>
                                    <p:set>
                                      <p:cBhvr>
                                        <p:cTn id="352" dur="250" autoRev="1" fill="remove"/>
                                        <p:tgtEl>
                                          <p:spTgt spid="137"/>
                                        </p:tgtEl>
                                        <p:attrNameLst>
                                          <p:attrName>fill.type</p:attrName>
                                        </p:attrNameLst>
                                      </p:cBhvr>
                                      <p:to>
                                        <p:strVal val="solid"/>
                                      </p:to>
                                    </p:set>
                                    <p:set>
                                      <p:cBhvr>
                                        <p:cTn id="353" dur="250" autoRev="1" fill="remove"/>
                                        <p:tgtEl>
                                          <p:spTgt spid="137"/>
                                        </p:tgtEl>
                                        <p:attrNameLst>
                                          <p:attrName>fill.on</p:attrName>
                                        </p:attrNameLst>
                                      </p:cBhvr>
                                      <p:to>
                                        <p:strVal val="true"/>
                                      </p:to>
                                    </p:set>
                                  </p:childTnLst>
                                  <p:subTnLst>
                                    <p:audio>
                                      <p:cMediaNode>
                                        <p:cTn display="0" masterRel="sameClick">
                                          <p:stCondLst>
                                            <p:cond evt="begin" delay="0">
                                              <p:tn val="34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37"/>
                  </p:tgtEl>
                </p:cond>
              </p:nextCondLst>
            </p:seq>
            <p:seq concurrent="1" nextAc="seek">
              <p:cTn id="354" restart="whenNotActive" fill="hold" evtFilter="cancelBubble" nodeType="interactiveSeq">
                <p:stCondLst>
                  <p:cond evt="onClick" delay="0">
                    <p:tgtEl>
                      <p:spTgt spid="138"/>
                    </p:tgtEl>
                  </p:cond>
                </p:stCondLst>
                <p:endSync evt="end" delay="0">
                  <p:rtn val="all"/>
                </p:endSync>
                <p:childTnLst>
                  <p:par>
                    <p:cTn id="355" fill="hold">
                      <p:stCondLst>
                        <p:cond delay="0"/>
                      </p:stCondLst>
                      <p:childTnLst>
                        <p:par>
                          <p:cTn id="356" fill="hold">
                            <p:stCondLst>
                              <p:cond delay="0"/>
                            </p:stCondLst>
                            <p:childTnLst>
                              <p:par>
                                <p:cTn id="3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8" dur="250" autoRev="1" fill="remove"/>
                                        <p:tgtEl>
                                          <p:spTgt spid="138"/>
                                        </p:tgtEl>
                                        <p:attrNameLst>
                                          <p:attrName>style.color</p:attrName>
                                        </p:attrNameLst>
                                      </p:cBhvr>
                                      <p:to>
                                        <a:srgbClr val="FF3399"/>
                                      </p:to>
                                    </p:animClr>
                                    <p:animClr clrSpc="rgb" dir="cw">
                                      <p:cBhvr>
                                        <p:cTn id="359" dur="250" autoRev="1" fill="remove"/>
                                        <p:tgtEl>
                                          <p:spTgt spid="138"/>
                                        </p:tgtEl>
                                        <p:attrNameLst>
                                          <p:attrName>fillcolor</p:attrName>
                                        </p:attrNameLst>
                                      </p:cBhvr>
                                      <p:to>
                                        <a:srgbClr val="FF3399"/>
                                      </p:to>
                                    </p:animClr>
                                    <p:set>
                                      <p:cBhvr>
                                        <p:cTn id="360" dur="250" autoRev="1" fill="remove"/>
                                        <p:tgtEl>
                                          <p:spTgt spid="138"/>
                                        </p:tgtEl>
                                        <p:attrNameLst>
                                          <p:attrName>fill.type</p:attrName>
                                        </p:attrNameLst>
                                      </p:cBhvr>
                                      <p:to>
                                        <p:strVal val="solid"/>
                                      </p:to>
                                    </p:set>
                                    <p:set>
                                      <p:cBhvr>
                                        <p:cTn id="361" dur="250" autoRev="1" fill="remove"/>
                                        <p:tgtEl>
                                          <p:spTgt spid="138"/>
                                        </p:tgtEl>
                                        <p:attrNameLst>
                                          <p:attrName>fill.on</p:attrName>
                                        </p:attrNameLst>
                                      </p:cBhvr>
                                      <p:to>
                                        <p:strVal val="true"/>
                                      </p:to>
                                    </p:set>
                                  </p:childTnLst>
                                  <p:subTnLst>
                                    <p:audio>
                                      <p:cMediaNode>
                                        <p:cTn display="0" masterRel="sameClick">
                                          <p:stCondLst>
                                            <p:cond evt="begin" delay="0">
                                              <p:tn val="35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38"/>
                  </p:tgtEl>
                </p:cond>
              </p:nextCondLst>
            </p:seq>
            <p:seq concurrent="1" nextAc="seek">
              <p:cTn id="362" restart="whenNotActive" fill="hold" evtFilter="cancelBubble" nodeType="interactiveSeq">
                <p:stCondLst>
                  <p:cond evt="onClick" delay="0">
                    <p:tgtEl>
                      <p:spTgt spid="139"/>
                    </p:tgtEl>
                  </p:cond>
                </p:stCondLst>
                <p:endSync evt="end" delay="0">
                  <p:rtn val="all"/>
                </p:endSync>
                <p:childTnLst>
                  <p:par>
                    <p:cTn id="363" fill="hold">
                      <p:stCondLst>
                        <p:cond delay="0"/>
                      </p:stCondLst>
                      <p:childTnLst>
                        <p:par>
                          <p:cTn id="364" fill="hold">
                            <p:stCondLst>
                              <p:cond delay="0"/>
                            </p:stCondLst>
                            <p:childTnLst>
                              <p:par>
                                <p:cTn id="3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66" dur="250" autoRev="1" fill="remove"/>
                                        <p:tgtEl>
                                          <p:spTgt spid="139"/>
                                        </p:tgtEl>
                                        <p:attrNameLst>
                                          <p:attrName>style.color</p:attrName>
                                        </p:attrNameLst>
                                      </p:cBhvr>
                                      <p:to>
                                        <a:srgbClr val="FF3399"/>
                                      </p:to>
                                    </p:animClr>
                                    <p:animClr clrSpc="rgb" dir="cw">
                                      <p:cBhvr>
                                        <p:cTn id="367" dur="250" autoRev="1" fill="remove"/>
                                        <p:tgtEl>
                                          <p:spTgt spid="139"/>
                                        </p:tgtEl>
                                        <p:attrNameLst>
                                          <p:attrName>fillcolor</p:attrName>
                                        </p:attrNameLst>
                                      </p:cBhvr>
                                      <p:to>
                                        <a:srgbClr val="FF3399"/>
                                      </p:to>
                                    </p:animClr>
                                    <p:set>
                                      <p:cBhvr>
                                        <p:cTn id="368" dur="250" autoRev="1" fill="remove"/>
                                        <p:tgtEl>
                                          <p:spTgt spid="139"/>
                                        </p:tgtEl>
                                        <p:attrNameLst>
                                          <p:attrName>fill.type</p:attrName>
                                        </p:attrNameLst>
                                      </p:cBhvr>
                                      <p:to>
                                        <p:strVal val="solid"/>
                                      </p:to>
                                    </p:set>
                                    <p:set>
                                      <p:cBhvr>
                                        <p:cTn id="369" dur="250" autoRev="1" fill="remove"/>
                                        <p:tgtEl>
                                          <p:spTgt spid="139"/>
                                        </p:tgtEl>
                                        <p:attrNameLst>
                                          <p:attrName>fill.on</p:attrName>
                                        </p:attrNameLst>
                                      </p:cBhvr>
                                      <p:to>
                                        <p:strVal val="true"/>
                                      </p:to>
                                    </p:set>
                                  </p:childTnLst>
                                  <p:subTnLst>
                                    <p:audio>
                                      <p:cMediaNode>
                                        <p:cTn display="0" masterRel="sameClick">
                                          <p:stCondLst>
                                            <p:cond evt="begin" delay="0">
                                              <p:tn val="36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39"/>
                  </p:tgtEl>
                </p:cond>
              </p:nextCondLst>
            </p:seq>
            <p:seq concurrent="1" nextAc="seek">
              <p:cTn id="370" restart="whenNotActive" fill="hold" evtFilter="cancelBubble" nodeType="interactiveSeq">
                <p:stCondLst>
                  <p:cond evt="onClick" delay="0">
                    <p:tgtEl>
                      <p:spTgt spid="140"/>
                    </p:tgtEl>
                  </p:cond>
                </p:stCondLst>
                <p:endSync evt="end" delay="0">
                  <p:rtn val="all"/>
                </p:endSync>
                <p:childTnLst>
                  <p:par>
                    <p:cTn id="371" fill="hold">
                      <p:stCondLst>
                        <p:cond delay="0"/>
                      </p:stCondLst>
                      <p:childTnLst>
                        <p:par>
                          <p:cTn id="372" fill="hold">
                            <p:stCondLst>
                              <p:cond delay="0"/>
                            </p:stCondLst>
                            <p:childTnLst>
                              <p:par>
                                <p:cTn id="3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4" dur="250" autoRev="1" fill="remove"/>
                                        <p:tgtEl>
                                          <p:spTgt spid="140"/>
                                        </p:tgtEl>
                                        <p:attrNameLst>
                                          <p:attrName>style.color</p:attrName>
                                        </p:attrNameLst>
                                      </p:cBhvr>
                                      <p:to>
                                        <a:srgbClr val="FF3399"/>
                                      </p:to>
                                    </p:animClr>
                                    <p:animClr clrSpc="rgb" dir="cw">
                                      <p:cBhvr>
                                        <p:cTn id="375" dur="250" autoRev="1" fill="remove"/>
                                        <p:tgtEl>
                                          <p:spTgt spid="140"/>
                                        </p:tgtEl>
                                        <p:attrNameLst>
                                          <p:attrName>fillcolor</p:attrName>
                                        </p:attrNameLst>
                                      </p:cBhvr>
                                      <p:to>
                                        <a:srgbClr val="FF3399"/>
                                      </p:to>
                                    </p:animClr>
                                    <p:set>
                                      <p:cBhvr>
                                        <p:cTn id="376" dur="250" autoRev="1" fill="remove"/>
                                        <p:tgtEl>
                                          <p:spTgt spid="140"/>
                                        </p:tgtEl>
                                        <p:attrNameLst>
                                          <p:attrName>fill.type</p:attrName>
                                        </p:attrNameLst>
                                      </p:cBhvr>
                                      <p:to>
                                        <p:strVal val="solid"/>
                                      </p:to>
                                    </p:set>
                                    <p:set>
                                      <p:cBhvr>
                                        <p:cTn id="377" dur="250" autoRev="1" fill="remove"/>
                                        <p:tgtEl>
                                          <p:spTgt spid="140"/>
                                        </p:tgtEl>
                                        <p:attrNameLst>
                                          <p:attrName>fill.on</p:attrName>
                                        </p:attrNameLst>
                                      </p:cBhvr>
                                      <p:to>
                                        <p:strVal val="true"/>
                                      </p:to>
                                    </p:set>
                                  </p:childTnLst>
                                  <p:subTnLst>
                                    <p:audio>
                                      <p:cMediaNode>
                                        <p:cTn display="0" masterRel="sameClick">
                                          <p:stCondLst>
                                            <p:cond evt="begin" delay="0">
                                              <p:tn val="37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0"/>
                  </p:tgtEl>
                </p:cond>
              </p:nextCondLst>
            </p:seq>
            <p:seq concurrent="1" nextAc="seek">
              <p:cTn id="378" restart="whenNotActive" fill="hold" evtFilter="cancelBubble" nodeType="interactiveSeq">
                <p:stCondLst>
                  <p:cond evt="onClick" delay="0">
                    <p:tgtEl>
                      <p:spTgt spid="141"/>
                    </p:tgtEl>
                  </p:cond>
                </p:stCondLst>
                <p:endSync evt="end" delay="0">
                  <p:rtn val="all"/>
                </p:endSync>
                <p:childTnLst>
                  <p:par>
                    <p:cTn id="379" fill="hold">
                      <p:stCondLst>
                        <p:cond delay="0"/>
                      </p:stCondLst>
                      <p:childTnLst>
                        <p:par>
                          <p:cTn id="380" fill="hold">
                            <p:stCondLst>
                              <p:cond delay="0"/>
                            </p:stCondLst>
                            <p:childTnLst>
                              <p:par>
                                <p:cTn id="3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2" dur="250" autoRev="1" fill="remove"/>
                                        <p:tgtEl>
                                          <p:spTgt spid="141"/>
                                        </p:tgtEl>
                                        <p:attrNameLst>
                                          <p:attrName>style.color</p:attrName>
                                        </p:attrNameLst>
                                      </p:cBhvr>
                                      <p:to>
                                        <a:srgbClr val="FF3399"/>
                                      </p:to>
                                    </p:animClr>
                                    <p:animClr clrSpc="rgb" dir="cw">
                                      <p:cBhvr>
                                        <p:cTn id="383" dur="250" autoRev="1" fill="remove"/>
                                        <p:tgtEl>
                                          <p:spTgt spid="141"/>
                                        </p:tgtEl>
                                        <p:attrNameLst>
                                          <p:attrName>fillcolor</p:attrName>
                                        </p:attrNameLst>
                                      </p:cBhvr>
                                      <p:to>
                                        <a:srgbClr val="FF3399"/>
                                      </p:to>
                                    </p:animClr>
                                    <p:set>
                                      <p:cBhvr>
                                        <p:cTn id="384" dur="250" autoRev="1" fill="remove"/>
                                        <p:tgtEl>
                                          <p:spTgt spid="141"/>
                                        </p:tgtEl>
                                        <p:attrNameLst>
                                          <p:attrName>fill.type</p:attrName>
                                        </p:attrNameLst>
                                      </p:cBhvr>
                                      <p:to>
                                        <p:strVal val="solid"/>
                                      </p:to>
                                    </p:set>
                                    <p:set>
                                      <p:cBhvr>
                                        <p:cTn id="385" dur="250" autoRev="1" fill="remove"/>
                                        <p:tgtEl>
                                          <p:spTgt spid="141"/>
                                        </p:tgtEl>
                                        <p:attrNameLst>
                                          <p:attrName>fill.on</p:attrName>
                                        </p:attrNameLst>
                                      </p:cBhvr>
                                      <p:to>
                                        <p:strVal val="true"/>
                                      </p:to>
                                    </p:set>
                                  </p:childTnLst>
                                  <p:subTnLst>
                                    <p:audio>
                                      <p:cMediaNode>
                                        <p:cTn display="0" masterRel="sameClick">
                                          <p:stCondLst>
                                            <p:cond evt="begin" delay="0">
                                              <p:tn val="38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1"/>
                  </p:tgtEl>
                </p:cond>
              </p:nextCondLst>
            </p:seq>
            <p:seq concurrent="1" nextAc="seek">
              <p:cTn id="386" restart="whenNotActive" fill="hold" evtFilter="cancelBubble" nodeType="interactiveSeq">
                <p:stCondLst>
                  <p:cond evt="onClick" delay="0">
                    <p:tgtEl>
                      <p:spTgt spid="142"/>
                    </p:tgtEl>
                  </p:cond>
                </p:stCondLst>
                <p:endSync evt="end" delay="0">
                  <p:rtn val="all"/>
                </p:endSync>
                <p:childTnLst>
                  <p:par>
                    <p:cTn id="387" fill="hold">
                      <p:stCondLst>
                        <p:cond delay="0"/>
                      </p:stCondLst>
                      <p:childTnLst>
                        <p:par>
                          <p:cTn id="388" fill="hold">
                            <p:stCondLst>
                              <p:cond delay="0"/>
                            </p:stCondLst>
                            <p:childTnLst>
                              <p:par>
                                <p:cTn id="3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0" dur="250" autoRev="1" fill="remove"/>
                                        <p:tgtEl>
                                          <p:spTgt spid="142"/>
                                        </p:tgtEl>
                                        <p:attrNameLst>
                                          <p:attrName>style.color</p:attrName>
                                        </p:attrNameLst>
                                      </p:cBhvr>
                                      <p:to>
                                        <a:srgbClr val="FF3399"/>
                                      </p:to>
                                    </p:animClr>
                                    <p:animClr clrSpc="rgb" dir="cw">
                                      <p:cBhvr>
                                        <p:cTn id="391" dur="250" autoRev="1" fill="remove"/>
                                        <p:tgtEl>
                                          <p:spTgt spid="142"/>
                                        </p:tgtEl>
                                        <p:attrNameLst>
                                          <p:attrName>fillcolor</p:attrName>
                                        </p:attrNameLst>
                                      </p:cBhvr>
                                      <p:to>
                                        <a:srgbClr val="FF3399"/>
                                      </p:to>
                                    </p:animClr>
                                    <p:set>
                                      <p:cBhvr>
                                        <p:cTn id="392" dur="250" autoRev="1" fill="remove"/>
                                        <p:tgtEl>
                                          <p:spTgt spid="142"/>
                                        </p:tgtEl>
                                        <p:attrNameLst>
                                          <p:attrName>fill.type</p:attrName>
                                        </p:attrNameLst>
                                      </p:cBhvr>
                                      <p:to>
                                        <p:strVal val="solid"/>
                                      </p:to>
                                    </p:set>
                                    <p:set>
                                      <p:cBhvr>
                                        <p:cTn id="393" dur="250" autoRev="1" fill="remove"/>
                                        <p:tgtEl>
                                          <p:spTgt spid="142"/>
                                        </p:tgtEl>
                                        <p:attrNameLst>
                                          <p:attrName>fill.on</p:attrName>
                                        </p:attrNameLst>
                                      </p:cBhvr>
                                      <p:to>
                                        <p:strVal val="true"/>
                                      </p:to>
                                    </p:set>
                                  </p:childTnLst>
                                  <p:subTnLst>
                                    <p:audio>
                                      <p:cMediaNode>
                                        <p:cTn display="0" masterRel="sameClick">
                                          <p:stCondLst>
                                            <p:cond evt="begin" delay="0">
                                              <p:tn val="38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2"/>
                  </p:tgtEl>
                </p:cond>
              </p:nextCondLst>
            </p:seq>
            <p:seq concurrent="1" nextAc="seek">
              <p:cTn id="394" restart="whenNotActive" fill="hold" evtFilter="cancelBubble" nodeType="interactiveSeq">
                <p:stCondLst>
                  <p:cond evt="onClick" delay="0">
                    <p:tgtEl>
                      <p:spTgt spid="143"/>
                    </p:tgtEl>
                  </p:cond>
                </p:stCondLst>
                <p:endSync evt="end" delay="0">
                  <p:rtn val="all"/>
                </p:endSync>
                <p:childTnLst>
                  <p:par>
                    <p:cTn id="395" fill="hold">
                      <p:stCondLst>
                        <p:cond delay="0"/>
                      </p:stCondLst>
                      <p:childTnLst>
                        <p:par>
                          <p:cTn id="396" fill="hold">
                            <p:stCondLst>
                              <p:cond delay="0"/>
                            </p:stCondLst>
                            <p:childTnLst>
                              <p:par>
                                <p:cTn id="3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8" dur="250" autoRev="1" fill="remove"/>
                                        <p:tgtEl>
                                          <p:spTgt spid="143"/>
                                        </p:tgtEl>
                                        <p:attrNameLst>
                                          <p:attrName>style.color</p:attrName>
                                        </p:attrNameLst>
                                      </p:cBhvr>
                                      <p:to>
                                        <a:srgbClr val="FF3399"/>
                                      </p:to>
                                    </p:animClr>
                                    <p:animClr clrSpc="rgb" dir="cw">
                                      <p:cBhvr>
                                        <p:cTn id="399" dur="250" autoRev="1" fill="remove"/>
                                        <p:tgtEl>
                                          <p:spTgt spid="143"/>
                                        </p:tgtEl>
                                        <p:attrNameLst>
                                          <p:attrName>fillcolor</p:attrName>
                                        </p:attrNameLst>
                                      </p:cBhvr>
                                      <p:to>
                                        <a:srgbClr val="FF3399"/>
                                      </p:to>
                                    </p:animClr>
                                    <p:set>
                                      <p:cBhvr>
                                        <p:cTn id="400" dur="250" autoRev="1" fill="remove"/>
                                        <p:tgtEl>
                                          <p:spTgt spid="143"/>
                                        </p:tgtEl>
                                        <p:attrNameLst>
                                          <p:attrName>fill.type</p:attrName>
                                        </p:attrNameLst>
                                      </p:cBhvr>
                                      <p:to>
                                        <p:strVal val="solid"/>
                                      </p:to>
                                    </p:set>
                                    <p:set>
                                      <p:cBhvr>
                                        <p:cTn id="401" dur="250" autoRev="1" fill="remove"/>
                                        <p:tgtEl>
                                          <p:spTgt spid="143"/>
                                        </p:tgtEl>
                                        <p:attrNameLst>
                                          <p:attrName>fill.on</p:attrName>
                                        </p:attrNameLst>
                                      </p:cBhvr>
                                      <p:to>
                                        <p:strVal val="true"/>
                                      </p:to>
                                    </p:set>
                                  </p:childTnLst>
                                  <p:subTnLst>
                                    <p:audio>
                                      <p:cMediaNode>
                                        <p:cTn display="0" masterRel="sameClick">
                                          <p:stCondLst>
                                            <p:cond evt="begin" delay="0">
                                              <p:tn val="39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3"/>
                  </p:tgtEl>
                </p:cond>
              </p:nextCondLst>
            </p:seq>
            <p:seq concurrent="1" nextAc="seek">
              <p:cTn id="402" restart="whenNotActive" fill="hold" evtFilter="cancelBubble" nodeType="interactiveSeq">
                <p:stCondLst>
                  <p:cond evt="onClick" delay="0">
                    <p:tgtEl>
                      <p:spTgt spid="144"/>
                    </p:tgtEl>
                  </p:cond>
                </p:stCondLst>
                <p:endSync evt="end" delay="0">
                  <p:rtn val="all"/>
                </p:endSync>
                <p:childTnLst>
                  <p:par>
                    <p:cTn id="403" fill="hold">
                      <p:stCondLst>
                        <p:cond delay="0"/>
                      </p:stCondLst>
                      <p:childTnLst>
                        <p:par>
                          <p:cTn id="404" fill="hold">
                            <p:stCondLst>
                              <p:cond delay="0"/>
                            </p:stCondLst>
                            <p:childTnLst>
                              <p:par>
                                <p:cTn id="4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06" dur="250" autoRev="1" fill="remove"/>
                                        <p:tgtEl>
                                          <p:spTgt spid="144"/>
                                        </p:tgtEl>
                                        <p:attrNameLst>
                                          <p:attrName>style.color</p:attrName>
                                        </p:attrNameLst>
                                      </p:cBhvr>
                                      <p:to>
                                        <a:srgbClr val="FF3399"/>
                                      </p:to>
                                    </p:animClr>
                                    <p:animClr clrSpc="rgb" dir="cw">
                                      <p:cBhvr>
                                        <p:cTn id="407" dur="250" autoRev="1" fill="remove"/>
                                        <p:tgtEl>
                                          <p:spTgt spid="144"/>
                                        </p:tgtEl>
                                        <p:attrNameLst>
                                          <p:attrName>fillcolor</p:attrName>
                                        </p:attrNameLst>
                                      </p:cBhvr>
                                      <p:to>
                                        <a:srgbClr val="FF3399"/>
                                      </p:to>
                                    </p:animClr>
                                    <p:set>
                                      <p:cBhvr>
                                        <p:cTn id="408" dur="250" autoRev="1" fill="remove"/>
                                        <p:tgtEl>
                                          <p:spTgt spid="144"/>
                                        </p:tgtEl>
                                        <p:attrNameLst>
                                          <p:attrName>fill.type</p:attrName>
                                        </p:attrNameLst>
                                      </p:cBhvr>
                                      <p:to>
                                        <p:strVal val="solid"/>
                                      </p:to>
                                    </p:set>
                                    <p:set>
                                      <p:cBhvr>
                                        <p:cTn id="409" dur="250" autoRev="1" fill="remove"/>
                                        <p:tgtEl>
                                          <p:spTgt spid="144"/>
                                        </p:tgtEl>
                                        <p:attrNameLst>
                                          <p:attrName>fill.on</p:attrName>
                                        </p:attrNameLst>
                                      </p:cBhvr>
                                      <p:to>
                                        <p:strVal val="true"/>
                                      </p:to>
                                    </p:set>
                                  </p:childTnLst>
                                  <p:subTnLst>
                                    <p:audio>
                                      <p:cMediaNode>
                                        <p:cTn display="0" masterRel="sameClick">
                                          <p:stCondLst>
                                            <p:cond evt="begin" delay="0">
                                              <p:tn val="40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4"/>
                  </p:tgtEl>
                </p:cond>
              </p:nextCondLst>
            </p:seq>
            <p:seq concurrent="1" nextAc="seek">
              <p:cTn id="410" restart="whenNotActive" fill="hold" evtFilter="cancelBubble" nodeType="interactiveSeq">
                <p:stCondLst>
                  <p:cond evt="onClick" delay="0">
                    <p:tgtEl>
                      <p:spTgt spid="145"/>
                    </p:tgtEl>
                  </p:cond>
                </p:stCondLst>
                <p:endSync evt="end" delay="0">
                  <p:rtn val="all"/>
                </p:endSync>
                <p:childTnLst>
                  <p:par>
                    <p:cTn id="411" fill="hold">
                      <p:stCondLst>
                        <p:cond delay="0"/>
                      </p:stCondLst>
                      <p:childTnLst>
                        <p:par>
                          <p:cTn id="412" fill="hold">
                            <p:stCondLst>
                              <p:cond delay="0"/>
                            </p:stCondLst>
                            <p:childTnLst>
                              <p:par>
                                <p:cTn id="4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4" dur="250" autoRev="1" fill="remove"/>
                                        <p:tgtEl>
                                          <p:spTgt spid="145"/>
                                        </p:tgtEl>
                                        <p:attrNameLst>
                                          <p:attrName>style.color</p:attrName>
                                        </p:attrNameLst>
                                      </p:cBhvr>
                                      <p:to>
                                        <a:srgbClr val="FF3399"/>
                                      </p:to>
                                    </p:animClr>
                                    <p:animClr clrSpc="rgb" dir="cw">
                                      <p:cBhvr>
                                        <p:cTn id="415" dur="250" autoRev="1" fill="remove"/>
                                        <p:tgtEl>
                                          <p:spTgt spid="145"/>
                                        </p:tgtEl>
                                        <p:attrNameLst>
                                          <p:attrName>fillcolor</p:attrName>
                                        </p:attrNameLst>
                                      </p:cBhvr>
                                      <p:to>
                                        <a:srgbClr val="FF3399"/>
                                      </p:to>
                                    </p:animClr>
                                    <p:set>
                                      <p:cBhvr>
                                        <p:cTn id="416" dur="250" autoRev="1" fill="remove"/>
                                        <p:tgtEl>
                                          <p:spTgt spid="145"/>
                                        </p:tgtEl>
                                        <p:attrNameLst>
                                          <p:attrName>fill.type</p:attrName>
                                        </p:attrNameLst>
                                      </p:cBhvr>
                                      <p:to>
                                        <p:strVal val="solid"/>
                                      </p:to>
                                    </p:set>
                                    <p:set>
                                      <p:cBhvr>
                                        <p:cTn id="417" dur="250" autoRev="1" fill="remove"/>
                                        <p:tgtEl>
                                          <p:spTgt spid="145"/>
                                        </p:tgtEl>
                                        <p:attrNameLst>
                                          <p:attrName>fill.on</p:attrName>
                                        </p:attrNameLst>
                                      </p:cBhvr>
                                      <p:to>
                                        <p:strVal val="true"/>
                                      </p:to>
                                    </p:set>
                                  </p:childTnLst>
                                  <p:subTnLst>
                                    <p:audio>
                                      <p:cMediaNode>
                                        <p:cTn display="0" masterRel="sameClick">
                                          <p:stCondLst>
                                            <p:cond evt="begin" delay="0">
                                              <p:tn val="41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5"/>
                  </p:tgtEl>
                </p:cond>
              </p:nextCondLst>
            </p:seq>
            <p:seq concurrent="1" nextAc="seek">
              <p:cTn id="418" restart="whenNotActive" fill="hold" evtFilter="cancelBubble" nodeType="interactiveSeq">
                <p:stCondLst>
                  <p:cond evt="onClick" delay="0">
                    <p:tgtEl>
                      <p:spTgt spid="146"/>
                    </p:tgtEl>
                  </p:cond>
                </p:stCondLst>
                <p:endSync evt="end" delay="0">
                  <p:rtn val="all"/>
                </p:endSync>
                <p:childTnLst>
                  <p:par>
                    <p:cTn id="419" fill="hold">
                      <p:stCondLst>
                        <p:cond delay="0"/>
                      </p:stCondLst>
                      <p:childTnLst>
                        <p:par>
                          <p:cTn id="420" fill="hold">
                            <p:stCondLst>
                              <p:cond delay="0"/>
                            </p:stCondLst>
                            <p:childTnLst>
                              <p:par>
                                <p:cTn id="4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22" dur="250" autoRev="1" fill="remove"/>
                                        <p:tgtEl>
                                          <p:spTgt spid="146"/>
                                        </p:tgtEl>
                                        <p:attrNameLst>
                                          <p:attrName>style.color</p:attrName>
                                        </p:attrNameLst>
                                      </p:cBhvr>
                                      <p:to>
                                        <a:srgbClr val="FF3399"/>
                                      </p:to>
                                    </p:animClr>
                                    <p:animClr clrSpc="rgb" dir="cw">
                                      <p:cBhvr>
                                        <p:cTn id="423" dur="250" autoRev="1" fill="remove"/>
                                        <p:tgtEl>
                                          <p:spTgt spid="146"/>
                                        </p:tgtEl>
                                        <p:attrNameLst>
                                          <p:attrName>fillcolor</p:attrName>
                                        </p:attrNameLst>
                                      </p:cBhvr>
                                      <p:to>
                                        <a:srgbClr val="FF3399"/>
                                      </p:to>
                                    </p:animClr>
                                    <p:set>
                                      <p:cBhvr>
                                        <p:cTn id="424" dur="250" autoRev="1" fill="remove"/>
                                        <p:tgtEl>
                                          <p:spTgt spid="146"/>
                                        </p:tgtEl>
                                        <p:attrNameLst>
                                          <p:attrName>fill.type</p:attrName>
                                        </p:attrNameLst>
                                      </p:cBhvr>
                                      <p:to>
                                        <p:strVal val="solid"/>
                                      </p:to>
                                    </p:set>
                                    <p:set>
                                      <p:cBhvr>
                                        <p:cTn id="425" dur="250" autoRev="1" fill="remove"/>
                                        <p:tgtEl>
                                          <p:spTgt spid="146"/>
                                        </p:tgtEl>
                                        <p:attrNameLst>
                                          <p:attrName>fill.on</p:attrName>
                                        </p:attrNameLst>
                                      </p:cBhvr>
                                      <p:to>
                                        <p:strVal val="true"/>
                                      </p:to>
                                    </p:set>
                                  </p:childTnLst>
                                  <p:subTnLst>
                                    <p:audio>
                                      <p:cMediaNode>
                                        <p:cTn display="0" masterRel="sameClick">
                                          <p:stCondLst>
                                            <p:cond evt="begin" delay="0">
                                              <p:tn val="42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6"/>
                  </p:tgtEl>
                </p:cond>
              </p:nextCondLst>
            </p:seq>
            <p:seq concurrent="1" nextAc="seek">
              <p:cTn id="426" restart="whenNotActive" fill="hold" evtFilter="cancelBubble" nodeType="interactiveSeq">
                <p:stCondLst>
                  <p:cond evt="onClick" delay="0">
                    <p:tgtEl>
                      <p:spTgt spid="147"/>
                    </p:tgtEl>
                  </p:cond>
                </p:stCondLst>
                <p:endSync evt="end" delay="0">
                  <p:rtn val="all"/>
                </p:endSync>
                <p:childTnLst>
                  <p:par>
                    <p:cTn id="427" fill="hold">
                      <p:stCondLst>
                        <p:cond delay="0"/>
                      </p:stCondLst>
                      <p:childTnLst>
                        <p:par>
                          <p:cTn id="428" fill="hold">
                            <p:stCondLst>
                              <p:cond delay="0"/>
                            </p:stCondLst>
                            <p:childTnLst>
                              <p:par>
                                <p:cTn id="4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0" dur="250" autoRev="1" fill="remove"/>
                                        <p:tgtEl>
                                          <p:spTgt spid="147"/>
                                        </p:tgtEl>
                                        <p:attrNameLst>
                                          <p:attrName>style.color</p:attrName>
                                        </p:attrNameLst>
                                      </p:cBhvr>
                                      <p:to>
                                        <a:srgbClr val="FF3399"/>
                                      </p:to>
                                    </p:animClr>
                                    <p:animClr clrSpc="rgb" dir="cw">
                                      <p:cBhvr>
                                        <p:cTn id="431" dur="250" autoRev="1" fill="remove"/>
                                        <p:tgtEl>
                                          <p:spTgt spid="147"/>
                                        </p:tgtEl>
                                        <p:attrNameLst>
                                          <p:attrName>fillcolor</p:attrName>
                                        </p:attrNameLst>
                                      </p:cBhvr>
                                      <p:to>
                                        <a:srgbClr val="FF3399"/>
                                      </p:to>
                                    </p:animClr>
                                    <p:set>
                                      <p:cBhvr>
                                        <p:cTn id="432" dur="250" autoRev="1" fill="remove"/>
                                        <p:tgtEl>
                                          <p:spTgt spid="147"/>
                                        </p:tgtEl>
                                        <p:attrNameLst>
                                          <p:attrName>fill.type</p:attrName>
                                        </p:attrNameLst>
                                      </p:cBhvr>
                                      <p:to>
                                        <p:strVal val="solid"/>
                                      </p:to>
                                    </p:set>
                                    <p:set>
                                      <p:cBhvr>
                                        <p:cTn id="433" dur="250" autoRev="1" fill="remove"/>
                                        <p:tgtEl>
                                          <p:spTgt spid="147"/>
                                        </p:tgtEl>
                                        <p:attrNameLst>
                                          <p:attrName>fill.on</p:attrName>
                                        </p:attrNameLst>
                                      </p:cBhvr>
                                      <p:to>
                                        <p:strVal val="true"/>
                                      </p:to>
                                    </p:set>
                                  </p:childTnLst>
                                  <p:subTnLst>
                                    <p:audio>
                                      <p:cMediaNode>
                                        <p:cTn display="0" masterRel="sameClick">
                                          <p:stCondLst>
                                            <p:cond evt="begin" delay="0">
                                              <p:tn val="42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7"/>
                  </p:tgtEl>
                </p:cond>
              </p:nextCondLst>
            </p:seq>
            <p:seq concurrent="1" nextAc="seek">
              <p:cTn id="434" restart="whenNotActive" fill="hold" evtFilter="cancelBubble" nodeType="interactiveSeq">
                <p:stCondLst>
                  <p:cond evt="onClick" delay="0">
                    <p:tgtEl>
                      <p:spTgt spid="148"/>
                    </p:tgtEl>
                  </p:cond>
                </p:stCondLst>
                <p:endSync evt="end" delay="0">
                  <p:rtn val="all"/>
                </p:endSync>
                <p:childTnLst>
                  <p:par>
                    <p:cTn id="435" fill="hold">
                      <p:stCondLst>
                        <p:cond delay="0"/>
                      </p:stCondLst>
                      <p:childTnLst>
                        <p:par>
                          <p:cTn id="436" fill="hold">
                            <p:stCondLst>
                              <p:cond delay="0"/>
                            </p:stCondLst>
                            <p:childTnLst>
                              <p:par>
                                <p:cTn id="4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8" dur="250" autoRev="1" fill="remove"/>
                                        <p:tgtEl>
                                          <p:spTgt spid="148"/>
                                        </p:tgtEl>
                                        <p:attrNameLst>
                                          <p:attrName>style.color</p:attrName>
                                        </p:attrNameLst>
                                      </p:cBhvr>
                                      <p:to>
                                        <a:srgbClr val="FF3399"/>
                                      </p:to>
                                    </p:animClr>
                                    <p:animClr clrSpc="rgb" dir="cw">
                                      <p:cBhvr>
                                        <p:cTn id="439" dur="250" autoRev="1" fill="remove"/>
                                        <p:tgtEl>
                                          <p:spTgt spid="148"/>
                                        </p:tgtEl>
                                        <p:attrNameLst>
                                          <p:attrName>fillcolor</p:attrName>
                                        </p:attrNameLst>
                                      </p:cBhvr>
                                      <p:to>
                                        <a:srgbClr val="FF3399"/>
                                      </p:to>
                                    </p:animClr>
                                    <p:set>
                                      <p:cBhvr>
                                        <p:cTn id="440" dur="250" autoRev="1" fill="remove"/>
                                        <p:tgtEl>
                                          <p:spTgt spid="148"/>
                                        </p:tgtEl>
                                        <p:attrNameLst>
                                          <p:attrName>fill.type</p:attrName>
                                        </p:attrNameLst>
                                      </p:cBhvr>
                                      <p:to>
                                        <p:strVal val="solid"/>
                                      </p:to>
                                    </p:set>
                                    <p:set>
                                      <p:cBhvr>
                                        <p:cTn id="441" dur="250" autoRev="1" fill="remove"/>
                                        <p:tgtEl>
                                          <p:spTgt spid="148"/>
                                        </p:tgtEl>
                                        <p:attrNameLst>
                                          <p:attrName>fill.on</p:attrName>
                                        </p:attrNameLst>
                                      </p:cBhvr>
                                      <p:to>
                                        <p:strVal val="true"/>
                                      </p:to>
                                    </p:set>
                                  </p:childTnLst>
                                  <p:subTnLst>
                                    <p:audio>
                                      <p:cMediaNode>
                                        <p:cTn display="0" masterRel="sameClick">
                                          <p:stCondLst>
                                            <p:cond evt="begin" delay="0">
                                              <p:tn val="43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8"/>
                  </p:tgtEl>
                </p:cond>
              </p:nextCondLst>
            </p:seq>
            <p:seq concurrent="1" nextAc="seek">
              <p:cTn id="442" restart="whenNotActive" fill="hold" evtFilter="cancelBubble" nodeType="interactiveSeq">
                <p:stCondLst>
                  <p:cond evt="onClick" delay="0">
                    <p:tgtEl>
                      <p:spTgt spid="149"/>
                    </p:tgtEl>
                  </p:cond>
                </p:stCondLst>
                <p:endSync evt="end" delay="0">
                  <p:rtn val="all"/>
                </p:endSync>
                <p:childTnLst>
                  <p:par>
                    <p:cTn id="443" fill="hold">
                      <p:stCondLst>
                        <p:cond delay="0"/>
                      </p:stCondLst>
                      <p:childTnLst>
                        <p:par>
                          <p:cTn id="444" fill="hold">
                            <p:stCondLst>
                              <p:cond delay="0"/>
                            </p:stCondLst>
                            <p:childTnLst>
                              <p:par>
                                <p:cTn id="4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46" dur="250" autoRev="1" fill="remove"/>
                                        <p:tgtEl>
                                          <p:spTgt spid="149"/>
                                        </p:tgtEl>
                                        <p:attrNameLst>
                                          <p:attrName>style.color</p:attrName>
                                        </p:attrNameLst>
                                      </p:cBhvr>
                                      <p:to>
                                        <a:srgbClr val="FF3399"/>
                                      </p:to>
                                    </p:animClr>
                                    <p:animClr clrSpc="rgb" dir="cw">
                                      <p:cBhvr>
                                        <p:cTn id="447" dur="250" autoRev="1" fill="remove"/>
                                        <p:tgtEl>
                                          <p:spTgt spid="149"/>
                                        </p:tgtEl>
                                        <p:attrNameLst>
                                          <p:attrName>fillcolor</p:attrName>
                                        </p:attrNameLst>
                                      </p:cBhvr>
                                      <p:to>
                                        <a:srgbClr val="FF3399"/>
                                      </p:to>
                                    </p:animClr>
                                    <p:set>
                                      <p:cBhvr>
                                        <p:cTn id="448" dur="250" autoRev="1" fill="remove"/>
                                        <p:tgtEl>
                                          <p:spTgt spid="149"/>
                                        </p:tgtEl>
                                        <p:attrNameLst>
                                          <p:attrName>fill.type</p:attrName>
                                        </p:attrNameLst>
                                      </p:cBhvr>
                                      <p:to>
                                        <p:strVal val="solid"/>
                                      </p:to>
                                    </p:set>
                                    <p:set>
                                      <p:cBhvr>
                                        <p:cTn id="449" dur="250" autoRev="1" fill="remove"/>
                                        <p:tgtEl>
                                          <p:spTgt spid="149"/>
                                        </p:tgtEl>
                                        <p:attrNameLst>
                                          <p:attrName>fill.on</p:attrName>
                                        </p:attrNameLst>
                                      </p:cBhvr>
                                      <p:to>
                                        <p:strVal val="true"/>
                                      </p:to>
                                    </p:set>
                                  </p:childTnLst>
                                  <p:subTnLst>
                                    <p:audio>
                                      <p:cMediaNode>
                                        <p:cTn display="0" masterRel="sameClick">
                                          <p:stCondLst>
                                            <p:cond evt="begin" delay="0">
                                              <p:tn val="44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9"/>
                  </p:tgtEl>
                </p:cond>
              </p:nextCondLst>
            </p:seq>
            <p:seq concurrent="1" nextAc="seek">
              <p:cTn id="450" restart="whenNotActive" fill="hold" evtFilter="cancelBubble" nodeType="interactiveSeq">
                <p:stCondLst>
                  <p:cond evt="onClick" delay="0">
                    <p:tgtEl>
                      <p:spTgt spid="150"/>
                    </p:tgtEl>
                  </p:cond>
                </p:stCondLst>
                <p:endSync evt="end" delay="0">
                  <p:rtn val="all"/>
                </p:endSync>
                <p:childTnLst>
                  <p:par>
                    <p:cTn id="451" fill="hold">
                      <p:stCondLst>
                        <p:cond delay="0"/>
                      </p:stCondLst>
                      <p:childTnLst>
                        <p:par>
                          <p:cTn id="452" fill="hold">
                            <p:stCondLst>
                              <p:cond delay="0"/>
                            </p:stCondLst>
                            <p:childTnLst>
                              <p:par>
                                <p:cTn id="4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4" dur="250" autoRev="1" fill="remove"/>
                                        <p:tgtEl>
                                          <p:spTgt spid="150"/>
                                        </p:tgtEl>
                                        <p:attrNameLst>
                                          <p:attrName>style.color</p:attrName>
                                        </p:attrNameLst>
                                      </p:cBhvr>
                                      <p:to>
                                        <a:srgbClr val="FF3399"/>
                                      </p:to>
                                    </p:animClr>
                                    <p:animClr clrSpc="rgb" dir="cw">
                                      <p:cBhvr>
                                        <p:cTn id="455" dur="250" autoRev="1" fill="remove"/>
                                        <p:tgtEl>
                                          <p:spTgt spid="150"/>
                                        </p:tgtEl>
                                        <p:attrNameLst>
                                          <p:attrName>fillcolor</p:attrName>
                                        </p:attrNameLst>
                                      </p:cBhvr>
                                      <p:to>
                                        <a:srgbClr val="FF3399"/>
                                      </p:to>
                                    </p:animClr>
                                    <p:set>
                                      <p:cBhvr>
                                        <p:cTn id="456" dur="250" autoRev="1" fill="remove"/>
                                        <p:tgtEl>
                                          <p:spTgt spid="150"/>
                                        </p:tgtEl>
                                        <p:attrNameLst>
                                          <p:attrName>fill.type</p:attrName>
                                        </p:attrNameLst>
                                      </p:cBhvr>
                                      <p:to>
                                        <p:strVal val="solid"/>
                                      </p:to>
                                    </p:set>
                                    <p:set>
                                      <p:cBhvr>
                                        <p:cTn id="457" dur="250" autoRev="1" fill="remove"/>
                                        <p:tgtEl>
                                          <p:spTgt spid="150"/>
                                        </p:tgtEl>
                                        <p:attrNameLst>
                                          <p:attrName>fill.on</p:attrName>
                                        </p:attrNameLst>
                                      </p:cBhvr>
                                      <p:to>
                                        <p:strVal val="true"/>
                                      </p:to>
                                    </p:set>
                                  </p:childTnLst>
                                  <p:subTnLst>
                                    <p:audio>
                                      <p:cMediaNode>
                                        <p:cTn display="0" masterRel="sameClick">
                                          <p:stCondLst>
                                            <p:cond evt="begin" delay="0">
                                              <p:tn val="45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50"/>
                  </p:tgtEl>
                </p:cond>
              </p:nextCondLst>
            </p:seq>
            <p:seq concurrent="1" nextAc="seek">
              <p:cTn id="458" restart="whenNotActive" fill="hold" evtFilter="cancelBubble" nodeType="interactiveSeq">
                <p:stCondLst>
                  <p:cond evt="onClick" delay="0">
                    <p:tgtEl>
                      <p:spTgt spid="151"/>
                    </p:tgtEl>
                  </p:cond>
                </p:stCondLst>
                <p:endSync evt="end" delay="0">
                  <p:rtn val="all"/>
                </p:endSync>
                <p:childTnLst>
                  <p:par>
                    <p:cTn id="459" fill="hold">
                      <p:stCondLst>
                        <p:cond delay="0"/>
                      </p:stCondLst>
                      <p:childTnLst>
                        <p:par>
                          <p:cTn id="460" fill="hold">
                            <p:stCondLst>
                              <p:cond delay="0"/>
                            </p:stCondLst>
                            <p:childTnLst>
                              <p:par>
                                <p:cTn id="4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2" dur="250" autoRev="1" fill="remove"/>
                                        <p:tgtEl>
                                          <p:spTgt spid="151"/>
                                        </p:tgtEl>
                                        <p:attrNameLst>
                                          <p:attrName>style.color</p:attrName>
                                        </p:attrNameLst>
                                      </p:cBhvr>
                                      <p:to>
                                        <a:srgbClr val="FF3399"/>
                                      </p:to>
                                    </p:animClr>
                                    <p:animClr clrSpc="rgb" dir="cw">
                                      <p:cBhvr>
                                        <p:cTn id="463" dur="250" autoRev="1" fill="remove"/>
                                        <p:tgtEl>
                                          <p:spTgt spid="151"/>
                                        </p:tgtEl>
                                        <p:attrNameLst>
                                          <p:attrName>fillcolor</p:attrName>
                                        </p:attrNameLst>
                                      </p:cBhvr>
                                      <p:to>
                                        <a:srgbClr val="FF3399"/>
                                      </p:to>
                                    </p:animClr>
                                    <p:set>
                                      <p:cBhvr>
                                        <p:cTn id="464" dur="250" autoRev="1" fill="remove"/>
                                        <p:tgtEl>
                                          <p:spTgt spid="151"/>
                                        </p:tgtEl>
                                        <p:attrNameLst>
                                          <p:attrName>fill.type</p:attrName>
                                        </p:attrNameLst>
                                      </p:cBhvr>
                                      <p:to>
                                        <p:strVal val="solid"/>
                                      </p:to>
                                    </p:set>
                                    <p:set>
                                      <p:cBhvr>
                                        <p:cTn id="465" dur="250" autoRev="1" fill="remove"/>
                                        <p:tgtEl>
                                          <p:spTgt spid="151"/>
                                        </p:tgtEl>
                                        <p:attrNameLst>
                                          <p:attrName>fill.on</p:attrName>
                                        </p:attrNameLst>
                                      </p:cBhvr>
                                      <p:to>
                                        <p:strVal val="true"/>
                                      </p:to>
                                    </p:set>
                                  </p:childTnLst>
                                  <p:subTnLst>
                                    <p:audio>
                                      <p:cMediaNode>
                                        <p:cTn display="0" masterRel="sameClick">
                                          <p:stCondLst>
                                            <p:cond evt="begin" delay="0">
                                              <p:tn val="46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51"/>
                  </p:tgtEl>
                </p:cond>
              </p:nextCondLst>
            </p:seq>
            <p:seq concurrent="1" nextAc="seek">
              <p:cTn id="466" restart="whenNotActive" fill="hold" evtFilter="cancelBubble" nodeType="interactiveSeq">
                <p:stCondLst>
                  <p:cond evt="onClick" delay="0">
                    <p:tgtEl>
                      <p:spTgt spid="152"/>
                    </p:tgtEl>
                  </p:cond>
                </p:stCondLst>
                <p:endSync evt="end" delay="0">
                  <p:rtn val="all"/>
                </p:endSync>
                <p:childTnLst>
                  <p:par>
                    <p:cTn id="467" fill="hold">
                      <p:stCondLst>
                        <p:cond delay="0"/>
                      </p:stCondLst>
                      <p:childTnLst>
                        <p:par>
                          <p:cTn id="468" fill="hold">
                            <p:stCondLst>
                              <p:cond delay="0"/>
                            </p:stCondLst>
                            <p:childTnLst>
                              <p:par>
                                <p:cTn id="4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0" dur="250" autoRev="1" fill="remove"/>
                                        <p:tgtEl>
                                          <p:spTgt spid="152"/>
                                        </p:tgtEl>
                                        <p:attrNameLst>
                                          <p:attrName>style.color</p:attrName>
                                        </p:attrNameLst>
                                      </p:cBhvr>
                                      <p:to>
                                        <a:srgbClr val="FF3399"/>
                                      </p:to>
                                    </p:animClr>
                                    <p:animClr clrSpc="rgb" dir="cw">
                                      <p:cBhvr>
                                        <p:cTn id="471" dur="250" autoRev="1" fill="remove"/>
                                        <p:tgtEl>
                                          <p:spTgt spid="152"/>
                                        </p:tgtEl>
                                        <p:attrNameLst>
                                          <p:attrName>fillcolor</p:attrName>
                                        </p:attrNameLst>
                                      </p:cBhvr>
                                      <p:to>
                                        <a:srgbClr val="FF3399"/>
                                      </p:to>
                                    </p:animClr>
                                    <p:set>
                                      <p:cBhvr>
                                        <p:cTn id="472" dur="250" autoRev="1" fill="remove"/>
                                        <p:tgtEl>
                                          <p:spTgt spid="152"/>
                                        </p:tgtEl>
                                        <p:attrNameLst>
                                          <p:attrName>fill.type</p:attrName>
                                        </p:attrNameLst>
                                      </p:cBhvr>
                                      <p:to>
                                        <p:strVal val="solid"/>
                                      </p:to>
                                    </p:set>
                                    <p:set>
                                      <p:cBhvr>
                                        <p:cTn id="473" dur="250" autoRev="1" fill="remove"/>
                                        <p:tgtEl>
                                          <p:spTgt spid="152"/>
                                        </p:tgtEl>
                                        <p:attrNameLst>
                                          <p:attrName>fill.on</p:attrName>
                                        </p:attrNameLst>
                                      </p:cBhvr>
                                      <p:to>
                                        <p:strVal val="true"/>
                                      </p:to>
                                    </p:set>
                                  </p:childTnLst>
                                  <p:subTnLst>
                                    <p:audio>
                                      <p:cMediaNode>
                                        <p:cTn display="0" masterRel="sameClick">
                                          <p:stCondLst>
                                            <p:cond evt="begin" delay="0">
                                              <p:tn val="46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52"/>
                  </p:tgtEl>
                </p:cond>
              </p:nextCondLst>
            </p:seq>
            <p:seq concurrent="1" nextAc="seek">
              <p:cTn id="474" restart="whenNotActive" fill="hold" evtFilter="cancelBubble" nodeType="interactiveSeq">
                <p:stCondLst>
                  <p:cond evt="onClick" delay="0">
                    <p:tgtEl>
                      <p:spTgt spid="153"/>
                    </p:tgtEl>
                  </p:cond>
                </p:stCondLst>
                <p:endSync evt="end" delay="0">
                  <p:rtn val="all"/>
                </p:endSync>
                <p:childTnLst>
                  <p:par>
                    <p:cTn id="475" fill="hold">
                      <p:stCondLst>
                        <p:cond delay="0"/>
                      </p:stCondLst>
                      <p:childTnLst>
                        <p:par>
                          <p:cTn id="476" fill="hold">
                            <p:stCondLst>
                              <p:cond delay="0"/>
                            </p:stCondLst>
                            <p:childTnLst>
                              <p:par>
                                <p:cTn id="4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8" dur="250" autoRev="1" fill="remove"/>
                                        <p:tgtEl>
                                          <p:spTgt spid="153"/>
                                        </p:tgtEl>
                                        <p:attrNameLst>
                                          <p:attrName>style.color</p:attrName>
                                        </p:attrNameLst>
                                      </p:cBhvr>
                                      <p:to>
                                        <a:srgbClr val="FF3399"/>
                                      </p:to>
                                    </p:animClr>
                                    <p:animClr clrSpc="rgb" dir="cw">
                                      <p:cBhvr>
                                        <p:cTn id="479" dur="250" autoRev="1" fill="remove"/>
                                        <p:tgtEl>
                                          <p:spTgt spid="153"/>
                                        </p:tgtEl>
                                        <p:attrNameLst>
                                          <p:attrName>fillcolor</p:attrName>
                                        </p:attrNameLst>
                                      </p:cBhvr>
                                      <p:to>
                                        <a:srgbClr val="FF3399"/>
                                      </p:to>
                                    </p:animClr>
                                    <p:set>
                                      <p:cBhvr>
                                        <p:cTn id="480" dur="250" autoRev="1" fill="remove"/>
                                        <p:tgtEl>
                                          <p:spTgt spid="153"/>
                                        </p:tgtEl>
                                        <p:attrNameLst>
                                          <p:attrName>fill.type</p:attrName>
                                        </p:attrNameLst>
                                      </p:cBhvr>
                                      <p:to>
                                        <p:strVal val="solid"/>
                                      </p:to>
                                    </p:set>
                                    <p:set>
                                      <p:cBhvr>
                                        <p:cTn id="481" dur="250" autoRev="1" fill="remove"/>
                                        <p:tgtEl>
                                          <p:spTgt spid="153"/>
                                        </p:tgtEl>
                                        <p:attrNameLst>
                                          <p:attrName>fill.on</p:attrName>
                                        </p:attrNameLst>
                                      </p:cBhvr>
                                      <p:to>
                                        <p:strVal val="true"/>
                                      </p:to>
                                    </p:set>
                                  </p:childTnLst>
                                  <p:subTnLst>
                                    <p:audio>
                                      <p:cMediaNode>
                                        <p:cTn display="0" masterRel="sameClick">
                                          <p:stCondLst>
                                            <p:cond evt="begin" delay="0">
                                              <p:tn val="47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53"/>
                  </p:tgtEl>
                </p:cond>
              </p:nextCondLst>
            </p:seq>
            <p:seq concurrent="1" nextAc="seek">
              <p:cTn id="482" restart="whenNotActive" fill="hold" evtFilter="cancelBubble" nodeType="interactiveSeq">
                <p:stCondLst>
                  <p:cond evt="onClick" delay="0">
                    <p:tgtEl>
                      <p:spTgt spid="154"/>
                    </p:tgtEl>
                  </p:cond>
                </p:stCondLst>
                <p:endSync evt="end" delay="0">
                  <p:rtn val="all"/>
                </p:endSync>
                <p:childTnLst>
                  <p:par>
                    <p:cTn id="483" fill="hold">
                      <p:stCondLst>
                        <p:cond delay="0"/>
                      </p:stCondLst>
                      <p:childTnLst>
                        <p:par>
                          <p:cTn id="484" fill="hold">
                            <p:stCondLst>
                              <p:cond delay="0"/>
                            </p:stCondLst>
                            <p:childTnLst>
                              <p:par>
                                <p:cTn id="4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86" dur="250" autoRev="1" fill="remove"/>
                                        <p:tgtEl>
                                          <p:spTgt spid="154"/>
                                        </p:tgtEl>
                                        <p:attrNameLst>
                                          <p:attrName>style.color</p:attrName>
                                        </p:attrNameLst>
                                      </p:cBhvr>
                                      <p:to>
                                        <a:srgbClr val="FF3399"/>
                                      </p:to>
                                    </p:animClr>
                                    <p:animClr clrSpc="rgb" dir="cw">
                                      <p:cBhvr>
                                        <p:cTn id="487" dur="250" autoRev="1" fill="remove"/>
                                        <p:tgtEl>
                                          <p:spTgt spid="154"/>
                                        </p:tgtEl>
                                        <p:attrNameLst>
                                          <p:attrName>fillcolor</p:attrName>
                                        </p:attrNameLst>
                                      </p:cBhvr>
                                      <p:to>
                                        <a:srgbClr val="FF3399"/>
                                      </p:to>
                                    </p:animClr>
                                    <p:set>
                                      <p:cBhvr>
                                        <p:cTn id="488" dur="250" autoRev="1" fill="remove"/>
                                        <p:tgtEl>
                                          <p:spTgt spid="154"/>
                                        </p:tgtEl>
                                        <p:attrNameLst>
                                          <p:attrName>fill.type</p:attrName>
                                        </p:attrNameLst>
                                      </p:cBhvr>
                                      <p:to>
                                        <p:strVal val="solid"/>
                                      </p:to>
                                    </p:set>
                                    <p:set>
                                      <p:cBhvr>
                                        <p:cTn id="489" dur="250" autoRev="1" fill="remove"/>
                                        <p:tgtEl>
                                          <p:spTgt spid="154"/>
                                        </p:tgtEl>
                                        <p:attrNameLst>
                                          <p:attrName>fill.on</p:attrName>
                                        </p:attrNameLst>
                                      </p:cBhvr>
                                      <p:to>
                                        <p:strVal val="true"/>
                                      </p:to>
                                    </p:set>
                                  </p:childTnLst>
                                  <p:subTnLst>
                                    <p:audio>
                                      <p:cMediaNode>
                                        <p:cTn display="0" masterRel="sameClick">
                                          <p:stCondLst>
                                            <p:cond evt="begin" delay="0">
                                              <p:tn val="48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54"/>
                  </p:tgtEl>
                </p:cond>
              </p:nextCondLst>
            </p:seq>
            <p:seq concurrent="1" nextAc="seek">
              <p:cTn id="490" restart="whenNotActive" fill="hold" evtFilter="cancelBubble" nodeType="interactiveSeq">
                <p:stCondLst>
                  <p:cond evt="onClick" delay="0">
                    <p:tgtEl>
                      <p:spTgt spid="155"/>
                    </p:tgtEl>
                  </p:cond>
                </p:stCondLst>
                <p:endSync evt="end" delay="0">
                  <p:rtn val="all"/>
                </p:endSync>
                <p:childTnLst>
                  <p:par>
                    <p:cTn id="491" fill="hold">
                      <p:stCondLst>
                        <p:cond delay="0"/>
                      </p:stCondLst>
                      <p:childTnLst>
                        <p:par>
                          <p:cTn id="492" fill="hold">
                            <p:stCondLst>
                              <p:cond delay="0"/>
                            </p:stCondLst>
                            <p:childTnLst>
                              <p:par>
                                <p:cTn id="4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4" dur="250" autoRev="1" fill="remove"/>
                                        <p:tgtEl>
                                          <p:spTgt spid="155"/>
                                        </p:tgtEl>
                                        <p:attrNameLst>
                                          <p:attrName>style.color</p:attrName>
                                        </p:attrNameLst>
                                      </p:cBhvr>
                                      <p:to>
                                        <a:srgbClr val="FF3399"/>
                                      </p:to>
                                    </p:animClr>
                                    <p:animClr clrSpc="rgb" dir="cw">
                                      <p:cBhvr>
                                        <p:cTn id="495" dur="250" autoRev="1" fill="remove"/>
                                        <p:tgtEl>
                                          <p:spTgt spid="155"/>
                                        </p:tgtEl>
                                        <p:attrNameLst>
                                          <p:attrName>fillcolor</p:attrName>
                                        </p:attrNameLst>
                                      </p:cBhvr>
                                      <p:to>
                                        <a:srgbClr val="FF3399"/>
                                      </p:to>
                                    </p:animClr>
                                    <p:set>
                                      <p:cBhvr>
                                        <p:cTn id="496" dur="250" autoRev="1" fill="remove"/>
                                        <p:tgtEl>
                                          <p:spTgt spid="155"/>
                                        </p:tgtEl>
                                        <p:attrNameLst>
                                          <p:attrName>fill.type</p:attrName>
                                        </p:attrNameLst>
                                      </p:cBhvr>
                                      <p:to>
                                        <p:strVal val="solid"/>
                                      </p:to>
                                    </p:set>
                                    <p:set>
                                      <p:cBhvr>
                                        <p:cTn id="497" dur="250" autoRev="1" fill="remove"/>
                                        <p:tgtEl>
                                          <p:spTgt spid="155"/>
                                        </p:tgtEl>
                                        <p:attrNameLst>
                                          <p:attrName>fill.on</p:attrName>
                                        </p:attrNameLst>
                                      </p:cBhvr>
                                      <p:to>
                                        <p:strVal val="true"/>
                                      </p:to>
                                    </p:set>
                                  </p:childTnLst>
                                  <p:subTnLst>
                                    <p:audio>
                                      <p:cMediaNode>
                                        <p:cTn display="0" masterRel="sameClick">
                                          <p:stCondLst>
                                            <p:cond evt="begin" delay="0">
                                              <p:tn val="49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55"/>
                  </p:tgtEl>
                </p:cond>
              </p:nextCondLst>
            </p:seq>
            <p:seq concurrent="1" nextAc="seek">
              <p:cTn id="498" restart="whenNotActive" fill="hold" evtFilter="cancelBubble" nodeType="interactiveSeq">
                <p:stCondLst>
                  <p:cond evt="onClick" delay="0">
                    <p:tgtEl>
                      <p:spTgt spid="156"/>
                    </p:tgtEl>
                  </p:cond>
                </p:stCondLst>
                <p:endSync evt="end" delay="0">
                  <p:rtn val="all"/>
                </p:endSync>
                <p:childTnLst>
                  <p:par>
                    <p:cTn id="499" fill="hold">
                      <p:stCondLst>
                        <p:cond delay="0"/>
                      </p:stCondLst>
                      <p:childTnLst>
                        <p:par>
                          <p:cTn id="500" fill="hold">
                            <p:stCondLst>
                              <p:cond delay="0"/>
                            </p:stCondLst>
                            <p:childTnLst>
                              <p:par>
                                <p:cTn id="5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02" dur="250" autoRev="1" fill="remove"/>
                                        <p:tgtEl>
                                          <p:spTgt spid="156"/>
                                        </p:tgtEl>
                                        <p:attrNameLst>
                                          <p:attrName>style.color</p:attrName>
                                        </p:attrNameLst>
                                      </p:cBhvr>
                                      <p:to>
                                        <a:srgbClr val="FF3399"/>
                                      </p:to>
                                    </p:animClr>
                                    <p:animClr clrSpc="rgb" dir="cw">
                                      <p:cBhvr>
                                        <p:cTn id="503" dur="250" autoRev="1" fill="remove"/>
                                        <p:tgtEl>
                                          <p:spTgt spid="156"/>
                                        </p:tgtEl>
                                        <p:attrNameLst>
                                          <p:attrName>fillcolor</p:attrName>
                                        </p:attrNameLst>
                                      </p:cBhvr>
                                      <p:to>
                                        <a:srgbClr val="FF3399"/>
                                      </p:to>
                                    </p:animClr>
                                    <p:set>
                                      <p:cBhvr>
                                        <p:cTn id="504" dur="250" autoRev="1" fill="remove"/>
                                        <p:tgtEl>
                                          <p:spTgt spid="156"/>
                                        </p:tgtEl>
                                        <p:attrNameLst>
                                          <p:attrName>fill.type</p:attrName>
                                        </p:attrNameLst>
                                      </p:cBhvr>
                                      <p:to>
                                        <p:strVal val="solid"/>
                                      </p:to>
                                    </p:set>
                                    <p:set>
                                      <p:cBhvr>
                                        <p:cTn id="505" dur="250" autoRev="1" fill="remove"/>
                                        <p:tgtEl>
                                          <p:spTgt spid="156"/>
                                        </p:tgtEl>
                                        <p:attrNameLst>
                                          <p:attrName>fill.on</p:attrName>
                                        </p:attrNameLst>
                                      </p:cBhvr>
                                      <p:to>
                                        <p:strVal val="true"/>
                                      </p:to>
                                    </p:set>
                                  </p:childTnLst>
                                  <p:subTnLst>
                                    <p:audio>
                                      <p:cMediaNode>
                                        <p:cTn display="0" masterRel="sameClick">
                                          <p:stCondLst>
                                            <p:cond evt="begin" delay="0">
                                              <p:tn val="50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56"/>
                  </p:tgtEl>
                </p:cond>
              </p:nextCondLst>
            </p:seq>
            <p:seq concurrent="1" nextAc="seek">
              <p:cTn id="506" restart="whenNotActive" fill="hold" evtFilter="cancelBubble" nodeType="interactiveSeq">
                <p:stCondLst>
                  <p:cond evt="onClick" delay="0">
                    <p:tgtEl>
                      <p:spTgt spid="157"/>
                    </p:tgtEl>
                  </p:cond>
                </p:stCondLst>
                <p:endSync evt="end" delay="0">
                  <p:rtn val="all"/>
                </p:endSync>
                <p:childTnLst>
                  <p:par>
                    <p:cTn id="507" fill="hold">
                      <p:stCondLst>
                        <p:cond delay="0"/>
                      </p:stCondLst>
                      <p:childTnLst>
                        <p:par>
                          <p:cTn id="508" fill="hold">
                            <p:stCondLst>
                              <p:cond delay="0"/>
                            </p:stCondLst>
                            <p:childTnLst>
                              <p:par>
                                <p:cTn id="5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0" dur="250" autoRev="1" fill="remove"/>
                                        <p:tgtEl>
                                          <p:spTgt spid="157"/>
                                        </p:tgtEl>
                                        <p:attrNameLst>
                                          <p:attrName>style.color</p:attrName>
                                        </p:attrNameLst>
                                      </p:cBhvr>
                                      <p:to>
                                        <a:srgbClr val="FF3399"/>
                                      </p:to>
                                    </p:animClr>
                                    <p:animClr clrSpc="rgb" dir="cw">
                                      <p:cBhvr>
                                        <p:cTn id="511" dur="250" autoRev="1" fill="remove"/>
                                        <p:tgtEl>
                                          <p:spTgt spid="157"/>
                                        </p:tgtEl>
                                        <p:attrNameLst>
                                          <p:attrName>fillcolor</p:attrName>
                                        </p:attrNameLst>
                                      </p:cBhvr>
                                      <p:to>
                                        <a:srgbClr val="FF3399"/>
                                      </p:to>
                                    </p:animClr>
                                    <p:set>
                                      <p:cBhvr>
                                        <p:cTn id="512" dur="250" autoRev="1" fill="remove"/>
                                        <p:tgtEl>
                                          <p:spTgt spid="157"/>
                                        </p:tgtEl>
                                        <p:attrNameLst>
                                          <p:attrName>fill.type</p:attrName>
                                        </p:attrNameLst>
                                      </p:cBhvr>
                                      <p:to>
                                        <p:strVal val="solid"/>
                                      </p:to>
                                    </p:set>
                                    <p:set>
                                      <p:cBhvr>
                                        <p:cTn id="513" dur="250" autoRev="1" fill="remove"/>
                                        <p:tgtEl>
                                          <p:spTgt spid="157"/>
                                        </p:tgtEl>
                                        <p:attrNameLst>
                                          <p:attrName>fill.on</p:attrName>
                                        </p:attrNameLst>
                                      </p:cBhvr>
                                      <p:to>
                                        <p:strVal val="true"/>
                                      </p:to>
                                    </p:set>
                                  </p:childTnLst>
                                  <p:subTnLst>
                                    <p:audio>
                                      <p:cMediaNode>
                                        <p:cTn display="0" masterRel="sameClick">
                                          <p:stCondLst>
                                            <p:cond evt="begin" delay="0">
                                              <p:tn val="50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57"/>
                  </p:tgtEl>
                </p:cond>
              </p:nextCondLst>
            </p:seq>
            <p:seq concurrent="1" nextAc="seek">
              <p:cTn id="514" restart="whenNotActive" fill="hold" evtFilter="cancelBubble" nodeType="interactiveSeq">
                <p:stCondLst>
                  <p:cond evt="onClick" delay="0">
                    <p:tgtEl>
                      <p:spTgt spid="158"/>
                    </p:tgtEl>
                  </p:cond>
                </p:stCondLst>
                <p:endSync evt="end" delay="0">
                  <p:rtn val="all"/>
                </p:endSync>
                <p:childTnLst>
                  <p:par>
                    <p:cTn id="515" fill="hold">
                      <p:stCondLst>
                        <p:cond delay="0"/>
                      </p:stCondLst>
                      <p:childTnLst>
                        <p:par>
                          <p:cTn id="516" fill="hold">
                            <p:stCondLst>
                              <p:cond delay="0"/>
                            </p:stCondLst>
                            <p:childTnLst>
                              <p:par>
                                <p:cTn id="5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8" dur="250" autoRev="1" fill="remove"/>
                                        <p:tgtEl>
                                          <p:spTgt spid="158"/>
                                        </p:tgtEl>
                                        <p:attrNameLst>
                                          <p:attrName>style.color</p:attrName>
                                        </p:attrNameLst>
                                      </p:cBhvr>
                                      <p:to>
                                        <a:srgbClr val="FF3399"/>
                                      </p:to>
                                    </p:animClr>
                                    <p:animClr clrSpc="rgb" dir="cw">
                                      <p:cBhvr>
                                        <p:cTn id="519" dur="250" autoRev="1" fill="remove"/>
                                        <p:tgtEl>
                                          <p:spTgt spid="158"/>
                                        </p:tgtEl>
                                        <p:attrNameLst>
                                          <p:attrName>fillcolor</p:attrName>
                                        </p:attrNameLst>
                                      </p:cBhvr>
                                      <p:to>
                                        <a:srgbClr val="FF3399"/>
                                      </p:to>
                                    </p:animClr>
                                    <p:set>
                                      <p:cBhvr>
                                        <p:cTn id="520" dur="250" autoRev="1" fill="remove"/>
                                        <p:tgtEl>
                                          <p:spTgt spid="158"/>
                                        </p:tgtEl>
                                        <p:attrNameLst>
                                          <p:attrName>fill.type</p:attrName>
                                        </p:attrNameLst>
                                      </p:cBhvr>
                                      <p:to>
                                        <p:strVal val="solid"/>
                                      </p:to>
                                    </p:set>
                                    <p:set>
                                      <p:cBhvr>
                                        <p:cTn id="521" dur="250" autoRev="1" fill="remove"/>
                                        <p:tgtEl>
                                          <p:spTgt spid="158"/>
                                        </p:tgtEl>
                                        <p:attrNameLst>
                                          <p:attrName>fill.on</p:attrName>
                                        </p:attrNameLst>
                                      </p:cBhvr>
                                      <p:to>
                                        <p:strVal val="true"/>
                                      </p:to>
                                    </p:set>
                                  </p:childTnLst>
                                  <p:subTnLst>
                                    <p:audio>
                                      <p:cMediaNode>
                                        <p:cTn display="0" masterRel="sameClick">
                                          <p:stCondLst>
                                            <p:cond evt="begin" delay="0">
                                              <p:tn val="51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58"/>
                  </p:tgtEl>
                </p:cond>
              </p:nextCondLst>
            </p:seq>
            <p:seq concurrent="1" nextAc="seek">
              <p:cTn id="522" restart="whenNotActive" fill="hold" evtFilter="cancelBubble" nodeType="interactiveSeq">
                <p:stCondLst>
                  <p:cond evt="onClick" delay="0">
                    <p:tgtEl>
                      <p:spTgt spid="159"/>
                    </p:tgtEl>
                  </p:cond>
                </p:stCondLst>
                <p:endSync evt="end" delay="0">
                  <p:rtn val="all"/>
                </p:endSync>
                <p:childTnLst>
                  <p:par>
                    <p:cTn id="523" fill="hold">
                      <p:stCondLst>
                        <p:cond delay="0"/>
                      </p:stCondLst>
                      <p:childTnLst>
                        <p:par>
                          <p:cTn id="524" fill="hold">
                            <p:stCondLst>
                              <p:cond delay="0"/>
                            </p:stCondLst>
                            <p:childTnLst>
                              <p:par>
                                <p:cTn id="5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26" dur="250" autoRev="1" fill="remove"/>
                                        <p:tgtEl>
                                          <p:spTgt spid="159"/>
                                        </p:tgtEl>
                                        <p:attrNameLst>
                                          <p:attrName>style.color</p:attrName>
                                        </p:attrNameLst>
                                      </p:cBhvr>
                                      <p:to>
                                        <a:srgbClr val="FF3399"/>
                                      </p:to>
                                    </p:animClr>
                                    <p:animClr clrSpc="rgb" dir="cw">
                                      <p:cBhvr>
                                        <p:cTn id="527" dur="250" autoRev="1" fill="remove"/>
                                        <p:tgtEl>
                                          <p:spTgt spid="159"/>
                                        </p:tgtEl>
                                        <p:attrNameLst>
                                          <p:attrName>fillcolor</p:attrName>
                                        </p:attrNameLst>
                                      </p:cBhvr>
                                      <p:to>
                                        <a:srgbClr val="FF3399"/>
                                      </p:to>
                                    </p:animClr>
                                    <p:set>
                                      <p:cBhvr>
                                        <p:cTn id="528" dur="250" autoRev="1" fill="remove"/>
                                        <p:tgtEl>
                                          <p:spTgt spid="159"/>
                                        </p:tgtEl>
                                        <p:attrNameLst>
                                          <p:attrName>fill.type</p:attrName>
                                        </p:attrNameLst>
                                      </p:cBhvr>
                                      <p:to>
                                        <p:strVal val="solid"/>
                                      </p:to>
                                    </p:set>
                                    <p:set>
                                      <p:cBhvr>
                                        <p:cTn id="529" dur="250" autoRev="1" fill="remove"/>
                                        <p:tgtEl>
                                          <p:spTgt spid="159"/>
                                        </p:tgtEl>
                                        <p:attrNameLst>
                                          <p:attrName>fill.on</p:attrName>
                                        </p:attrNameLst>
                                      </p:cBhvr>
                                      <p:to>
                                        <p:strVal val="true"/>
                                      </p:to>
                                    </p:set>
                                  </p:childTnLst>
                                  <p:subTnLst>
                                    <p:audio>
                                      <p:cMediaNode>
                                        <p:cTn display="0" masterRel="sameClick">
                                          <p:stCondLst>
                                            <p:cond evt="begin" delay="0">
                                              <p:tn val="52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59"/>
                  </p:tgtEl>
                </p:cond>
              </p:nextCondLst>
            </p:seq>
            <p:seq concurrent="1" nextAc="seek">
              <p:cTn id="530" restart="whenNotActive" fill="hold" evtFilter="cancelBubble" nodeType="interactiveSeq">
                <p:stCondLst>
                  <p:cond evt="onClick" delay="0">
                    <p:tgtEl>
                      <p:spTgt spid="160"/>
                    </p:tgtEl>
                  </p:cond>
                </p:stCondLst>
                <p:endSync evt="end" delay="0">
                  <p:rtn val="all"/>
                </p:endSync>
                <p:childTnLst>
                  <p:par>
                    <p:cTn id="531" fill="hold">
                      <p:stCondLst>
                        <p:cond delay="0"/>
                      </p:stCondLst>
                      <p:childTnLst>
                        <p:par>
                          <p:cTn id="532" fill="hold">
                            <p:stCondLst>
                              <p:cond delay="0"/>
                            </p:stCondLst>
                            <p:childTnLst>
                              <p:par>
                                <p:cTn id="5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4" dur="250" autoRev="1" fill="remove"/>
                                        <p:tgtEl>
                                          <p:spTgt spid="160"/>
                                        </p:tgtEl>
                                        <p:attrNameLst>
                                          <p:attrName>style.color</p:attrName>
                                        </p:attrNameLst>
                                      </p:cBhvr>
                                      <p:to>
                                        <a:srgbClr val="FF3399"/>
                                      </p:to>
                                    </p:animClr>
                                    <p:animClr clrSpc="rgb" dir="cw">
                                      <p:cBhvr>
                                        <p:cTn id="535" dur="250" autoRev="1" fill="remove"/>
                                        <p:tgtEl>
                                          <p:spTgt spid="160"/>
                                        </p:tgtEl>
                                        <p:attrNameLst>
                                          <p:attrName>fillcolor</p:attrName>
                                        </p:attrNameLst>
                                      </p:cBhvr>
                                      <p:to>
                                        <a:srgbClr val="FF3399"/>
                                      </p:to>
                                    </p:animClr>
                                    <p:set>
                                      <p:cBhvr>
                                        <p:cTn id="536" dur="250" autoRev="1" fill="remove"/>
                                        <p:tgtEl>
                                          <p:spTgt spid="160"/>
                                        </p:tgtEl>
                                        <p:attrNameLst>
                                          <p:attrName>fill.type</p:attrName>
                                        </p:attrNameLst>
                                      </p:cBhvr>
                                      <p:to>
                                        <p:strVal val="solid"/>
                                      </p:to>
                                    </p:set>
                                    <p:set>
                                      <p:cBhvr>
                                        <p:cTn id="537" dur="250" autoRev="1" fill="remove"/>
                                        <p:tgtEl>
                                          <p:spTgt spid="160"/>
                                        </p:tgtEl>
                                        <p:attrNameLst>
                                          <p:attrName>fill.on</p:attrName>
                                        </p:attrNameLst>
                                      </p:cBhvr>
                                      <p:to>
                                        <p:strVal val="true"/>
                                      </p:to>
                                    </p:set>
                                  </p:childTnLst>
                                  <p:subTnLst>
                                    <p:audio>
                                      <p:cMediaNode>
                                        <p:cTn display="0" masterRel="sameClick">
                                          <p:stCondLst>
                                            <p:cond evt="begin" delay="0">
                                              <p:tn val="53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0"/>
                  </p:tgtEl>
                </p:cond>
              </p:nextCondLst>
            </p:seq>
            <p:seq concurrent="1" nextAc="seek">
              <p:cTn id="538" restart="whenNotActive" fill="hold" evtFilter="cancelBubble" nodeType="interactiveSeq">
                <p:stCondLst>
                  <p:cond evt="onClick" delay="0">
                    <p:tgtEl>
                      <p:spTgt spid="161"/>
                    </p:tgtEl>
                  </p:cond>
                </p:stCondLst>
                <p:endSync evt="end" delay="0">
                  <p:rtn val="all"/>
                </p:endSync>
                <p:childTnLst>
                  <p:par>
                    <p:cTn id="539" fill="hold">
                      <p:stCondLst>
                        <p:cond delay="0"/>
                      </p:stCondLst>
                      <p:childTnLst>
                        <p:par>
                          <p:cTn id="540" fill="hold">
                            <p:stCondLst>
                              <p:cond delay="0"/>
                            </p:stCondLst>
                            <p:childTnLst>
                              <p:par>
                                <p:cTn id="5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2" dur="250" autoRev="1" fill="remove"/>
                                        <p:tgtEl>
                                          <p:spTgt spid="161"/>
                                        </p:tgtEl>
                                        <p:attrNameLst>
                                          <p:attrName>style.color</p:attrName>
                                        </p:attrNameLst>
                                      </p:cBhvr>
                                      <p:to>
                                        <a:srgbClr val="FF3399"/>
                                      </p:to>
                                    </p:animClr>
                                    <p:animClr clrSpc="rgb" dir="cw">
                                      <p:cBhvr>
                                        <p:cTn id="543" dur="250" autoRev="1" fill="remove"/>
                                        <p:tgtEl>
                                          <p:spTgt spid="161"/>
                                        </p:tgtEl>
                                        <p:attrNameLst>
                                          <p:attrName>fillcolor</p:attrName>
                                        </p:attrNameLst>
                                      </p:cBhvr>
                                      <p:to>
                                        <a:srgbClr val="FF3399"/>
                                      </p:to>
                                    </p:animClr>
                                    <p:set>
                                      <p:cBhvr>
                                        <p:cTn id="544" dur="250" autoRev="1" fill="remove"/>
                                        <p:tgtEl>
                                          <p:spTgt spid="161"/>
                                        </p:tgtEl>
                                        <p:attrNameLst>
                                          <p:attrName>fill.type</p:attrName>
                                        </p:attrNameLst>
                                      </p:cBhvr>
                                      <p:to>
                                        <p:strVal val="solid"/>
                                      </p:to>
                                    </p:set>
                                    <p:set>
                                      <p:cBhvr>
                                        <p:cTn id="545" dur="250" autoRev="1" fill="remove"/>
                                        <p:tgtEl>
                                          <p:spTgt spid="161"/>
                                        </p:tgtEl>
                                        <p:attrNameLst>
                                          <p:attrName>fill.on</p:attrName>
                                        </p:attrNameLst>
                                      </p:cBhvr>
                                      <p:to>
                                        <p:strVal val="true"/>
                                      </p:to>
                                    </p:set>
                                  </p:childTnLst>
                                  <p:subTnLst>
                                    <p:audio>
                                      <p:cMediaNode>
                                        <p:cTn display="0" masterRel="sameClick">
                                          <p:stCondLst>
                                            <p:cond evt="begin" delay="0">
                                              <p:tn val="54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1"/>
                  </p:tgtEl>
                </p:cond>
              </p:nextCondLst>
            </p:seq>
            <p:seq concurrent="1" nextAc="seek">
              <p:cTn id="546" restart="whenNotActive" fill="hold" evtFilter="cancelBubble" nodeType="interactiveSeq">
                <p:stCondLst>
                  <p:cond evt="onClick" delay="0">
                    <p:tgtEl>
                      <p:spTgt spid="162"/>
                    </p:tgtEl>
                  </p:cond>
                </p:stCondLst>
                <p:endSync evt="end" delay="0">
                  <p:rtn val="all"/>
                </p:endSync>
                <p:childTnLst>
                  <p:par>
                    <p:cTn id="547" fill="hold">
                      <p:stCondLst>
                        <p:cond delay="0"/>
                      </p:stCondLst>
                      <p:childTnLst>
                        <p:par>
                          <p:cTn id="548" fill="hold">
                            <p:stCondLst>
                              <p:cond delay="0"/>
                            </p:stCondLst>
                            <p:childTnLst>
                              <p:par>
                                <p:cTn id="5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0" dur="250" autoRev="1" fill="remove"/>
                                        <p:tgtEl>
                                          <p:spTgt spid="162"/>
                                        </p:tgtEl>
                                        <p:attrNameLst>
                                          <p:attrName>style.color</p:attrName>
                                        </p:attrNameLst>
                                      </p:cBhvr>
                                      <p:to>
                                        <a:srgbClr val="FF3399"/>
                                      </p:to>
                                    </p:animClr>
                                    <p:animClr clrSpc="rgb" dir="cw">
                                      <p:cBhvr>
                                        <p:cTn id="551" dur="250" autoRev="1" fill="remove"/>
                                        <p:tgtEl>
                                          <p:spTgt spid="162"/>
                                        </p:tgtEl>
                                        <p:attrNameLst>
                                          <p:attrName>fillcolor</p:attrName>
                                        </p:attrNameLst>
                                      </p:cBhvr>
                                      <p:to>
                                        <a:srgbClr val="FF3399"/>
                                      </p:to>
                                    </p:animClr>
                                    <p:set>
                                      <p:cBhvr>
                                        <p:cTn id="552" dur="250" autoRev="1" fill="remove"/>
                                        <p:tgtEl>
                                          <p:spTgt spid="162"/>
                                        </p:tgtEl>
                                        <p:attrNameLst>
                                          <p:attrName>fill.type</p:attrName>
                                        </p:attrNameLst>
                                      </p:cBhvr>
                                      <p:to>
                                        <p:strVal val="solid"/>
                                      </p:to>
                                    </p:set>
                                    <p:set>
                                      <p:cBhvr>
                                        <p:cTn id="553" dur="250" autoRev="1" fill="remove"/>
                                        <p:tgtEl>
                                          <p:spTgt spid="162"/>
                                        </p:tgtEl>
                                        <p:attrNameLst>
                                          <p:attrName>fill.on</p:attrName>
                                        </p:attrNameLst>
                                      </p:cBhvr>
                                      <p:to>
                                        <p:strVal val="true"/>
                                      </p:to>
                                    </p:set>
                                  </p:childTnLst>
                                  <p:subTnLst>
                                    <p:audio>
                                      <p:cMediaNode>
                                        <p:cTn display="0" masterRel="sameClick">
                                          <p:stCondLst>
                                            <p:cond evt="begin" delay="0">
                                              <p:tn val="54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2"/>
                  </p:tgtEl>
                </p:cond>
              </p:nextCondLst>
            </p:seq>
            <p:seq concurrent="1" nextAc="seek">
              <p:cTn id="554" restart="whenNotActive" fill="hold" evtFilter="cancelBubble" nodeType="interactiveSeq">
                <p:stCondLst>
                  <p:cond evt="onClick" delay="0">
                    <p:tgtEl>
                      <p:spTgt spid="163"/>
                    </p:tgtEl>
                  </p:cond>
                </p:stCondLst>
                <p:endSync evt="end" delay="0">
                  <p:rtn val="all"/>
                </p:endSync>
                <p:childTnLst>
                  <p:par>
                    <p:cTn id="555" fill="hold">
                      <p:stCondLst>
                        <p:cond delay="0"/>
                      </p:stCondLst>
                      <p:childTnLst>
                        <p:par>
                          <p:cTn id="556" fill="hold">
                            <p:stCondLst>
                              <p:cond delay="0"/>
                            </p:stCondLst>
                            <p:childTnLst>
                              <p:par>
                                <p:cTn id="5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8" dur="250" autoRev="1" fill="remove"/>
                                        <p:tgtEl>
                                          <p:spTgt spid="163"/>
                                        </p:tgtEl>
                                        <p:attrNameLst>
                                          <p:attrName>style.color</p:attrName>
                                        </p:attrNameLst>
                                      </p:cBhvr>
                                      <p:to>
                                        <a:srgbClr val="FF3399"/>
                                      </p:to>
                                    </p:animClr>
                                    <p:animClr clrSpc="rgb" dir="cw">
                                      <p:cBhvr>
                                        <p:cTn id="559" dur="250" autoRev="1" fill="remove"/>
                                        <p:tgtEl>
                                          <p:spTgt spid="163"/>
                                        </p:tgtEl>
                                        <p:attrNameLst>
                                          <p:attrName>fillcolor</p:attrName>
                                        </p:attrNameLst>
                                      </p:cBhvr>
                                      <p:to>
                                        <a:srgbClr val="FF3399"/>
                                      </p:to>
                                    </p:animClr>
                                    <p:set>
                                      <p:cBhvr>
                                        <p:cTn id="560" dur="250" autoRev="1" fill="remove"/>
                                        <p:tgtEl>
                                          <p:spTgt spid="163"/>
                                        </p:tgtEl>
                                        <p:attrNameLst>
                                          <p:attrName>fill.type</p:attrName>
                                        </p:attrNameLst>
                                      </p:cBhvr>
                                      <p:to>
                                        <p:strVal val="solid"/>
                                      </p:to>
                                    </p:set>
                                    <p:set>
                                      <p:cBhvr>
                                        <p:cTn id="561" dur="250" autoRev="1" fill="remove"/>
                                        <p:tgtEl>
                                          <p:spTgt spid="163"/>
                                        </p:tgtEl>
                                        <p:attrNameLst>
                                          <p:attrName>fill.on</p:attrName>
                                        </p:attrNameLst>
                                      </p:cBhvr>
                                      <p:to>
                                        <p:strVal val="true"/>
                                      </p:to>
                                    </p:set>
                                  </p:childTnLst>
                                  <p:subTnLst>
                                    <p:audio>
                                      <p:cMediaNode>
                                        <p:cTn display="0" masterRel="sameClick">
                                          <p:stCondLst>
                                            <p:cond evt="begin" delay="0">
                                              <p:tn val="55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3"/>
                  </p:tgtEl>
                </p:cond>
              </p:nextCondLst>
            </p:seq>
            <p:seq concurrent="1" nextAc="seek">
              <p:cTn id="562" restart="whenNotActive" fill="hold" evtFilter="cancelBubble" nodeType="interactiveSeq">
                <p:stCondLst>
                  <p:cond evt="onClick" delay="0">
                    <p:tgtEl>
                      <p:spTgt spid="164"/>
                    </p:tgtEl>
                  </p:cond>
                </p:stCondLst>
                <p:endSync evt="end" delay="0">
                  <p:rtn val="all"/>
                </p:endSync>
                <p:childTnLst>
                  <p:par>
                    <p:cTn id="563" fill="hold">
                      <p:stCondLst>
                        <p:cond delay="0"/>
                      </p:stCondLst>
                      <p:childTnLst>
                        <p:par>
                          <p:cTn id="564" fill="hold">
                            <p:stCondLst>
                              <p:cond delay="0"/>
                            </p:stCondLst>
                            <p:childTnLst>
                              <p:par>
                                <p:cTn id="5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66" dur="250" autoRev="1" fill="remove"/>
                                        <p:tgtEl>
                                          <p:spTgt spid="164"/>
                                        </p:tgtEl>
                                        <p:attrNameLst>
                                          <p:attrName>style.color</p:attrName>
                                        </p:attrNameLst>
                                      </p:cBhvr>
                                      <p:to>
                                        <a:srgbClr val="FF3399"/>
                                      </p:to>
                                    </p:animClr>
                                    <p:animClr clrSpc="rgb" dir="cw">
                                      <p:cBhvr>
                                        <p:cTn id="567" dur="250" autoRev="1" fill="remove"/>
                                        <p:tgtEl>
                                          <p:spTgt spid="164"/>
                                        </p:tgtEl>
                                        <p:attrNameLst>
                                          <p:attrName>fillcolor</p:attrName>
                                        </p:attrNameLst>
                                      </p:cBhvr>
                                      <p:to>
                                        <a:srgbClr val="FF3399"/>
                                      </p:to>
                                    </p:animClr>
                                    <p:set>
                                      <p:cBhvr>
                                        <p:cTn id="568" dur="250" autoRev="1" fill="remove"/>
                                        <p:tgtEl>
                                          <p:spTgt spid="164"/>
                                        </p:tgtEl>
                                        <p:attrNameLst>
                                          <p:attrName>fill.type</p:attrName>
                                        </p:attrNameLst>
                                      </p:cBhvr>
                                      <p:to>
                                        <p:strVal val="solid"/>
                                      </p:to>
                                    </p:set>
                                    <p:set>
                                      <p:cBhvr>
                                        <p:cTn id="569" dur="250" autoRev="1" fill="remove"/>
                                        <p:tgtEl>
                                          <p:spTgt spid="164"/>
                                        </p:tgtEl>
                                        <p:attrNameLst>
                                          <p:attrName>fill.on</p:attrName>
                                        </p:attrNameLst>
                                      </p:cBhvr>
                                      <p:to>
                                        <p:strVal val="true"/>
                                      </p:to>
                                    </p:set>
                                  </p:childTnLst>
                                  <p:subTnLst>
                                    <p:audio>
                                      <p:cMediaNode>
                                        <p:cTn display="0" masterRel="sameClick">
                                          <p:stCondLst>
                                            <p:cond evt="begin" delay="0">
                                              <p:tn val="56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4"/>
                  </p:tgtEl>
                </p:cond>
              </p:nextCondLst>
            </p:seq>
            <p:seq concurrent="1" nextAc="seek">
              <p:cTn id="570" restart="whenNotActive" fill="hold" evtFilter="cancelBubble" nodeType="interactiveSeq">
                <p:stCondLst>
                  <p:cond evt="onClick" delay="0">
                    <p:tgtEl>
                      <p:spTgt spid="165"/>
                    </p:tgtEl>
                  </p:cond>
                </p:stCondLst>
                <p:endSync evt="end" delay="0">
                  <p:rtn val="all"/>
                </p:endSync>
                <p:childTnLst>
                  <p:par>
                    <p:cTn id="571" fill="hold">
                      <p:stCondLst>
                        <p:cond delay="0"/>
                      </p:stCondLst>
                      <p:childTnLst>
                        <p:par>
                          <p:cTn id="572" fill="hold">
                            <p:stCondLst>
                              <p:cond delay="0"/>
                            </p:stCondLst>
                            <p:childTnLst>
                              <p:par>
                                <p:cTn id="5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4" dur="250" autoRev="1" fill="remove"/>
                                        <p:tgtEl>
                                          <p:spTgt spid="165"/>
                                        </p:tgtEl>
                                        <p:attrNameLst>
                                          <p:attrName>style.color</p:attrName>
                                        </p:attrNameLst>
                                      </p:cBhvr>
                                      <p:to>
                                        <a:srgbClr val="FF3399"/>
                                      </p:to>
                                    </p:animClr>
                                    <p:animClr clrSpc="rgb" dir="cw">
                                      <p:cBhvr>
                                        <p:cTn id="575" dur="250" autoRev="1" fill="remove"/>
                                        <p:tgtEl>
                                          <p:spTgt spid="165"/>
                                        </p:tgtEl>
                                        <p:attrNameLst>
                                          <p:attrName>fillcolor</p:attrName>
                                        </p:attrNameLst>
                                      </p:cBhvr>
                                      <p:to>
                                        <a:srgbClr val="FF3399"/>
                                      </p:to>
                                    </p:animClr>
                                    <p:set>
                                      <p:cBhvr>
                                        <p:cTn id="576" dur="250" autoRev="1" fill="remove"/>
                                        <p:tgtEl>
                                          <p:spTgt spid="165"/>
                                        </p:tgtEl>
                                        <p:attrNameLst>
                                          <p:attrName>fill.type</p:attrName>
                                        </p:attrNameLst>
                                      </p:cBhvr>
                                      <p:to>
                                        <p:strVal val="solid"/>
                                      </p:to>
                                    </p:set>
                                    <p:set>
                                      <p:cBhvr>
                                        <p:cTn id="577" dur="250" autoRev="1" fill="remove"/>
                                        <p:tgtEl>
                                          <p:spTgt spid="165"/>
                                        </p:tgtEl>
                                        <p:attrNameLst>
                                          <p:attrName>fill.on</p:attrName>
                                        </p:attrNameLst>
                                      </p:cBhvr>
                                      <p:to>
                                        <p:strVal val="true"/>
                                      </p:to>
                                    </p:set>
                                  </p:childTnLst>
                                  <p:subTnLst>
                                    <p:audio>
                                      <p:cMediaNode>
                                        <p:cTn display="0" masterRel="sameClick">
                                          <p:stCondLst>
                                            <p:cond evt="begin" delay="0">
                                              <p:tn val="57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5"/>
                  </p:tgtEl>
                </p:cond>
              </p:nextCondLst>
            </p:seq>
            <p:seq concurrent="1" nextAc="seek">
              <p:cTn id="578" restart="whenNotActive" fill="hold" evtFilter="cancelBubble" nodeType="interactiveSeq">
                <p:stCondLst>
                  <p:cond evt="onClick" delay="0">
                    <p:tgtEl>
                      <p:spTgt spid="166"/>
                    </p:tgtEl>
                  </p:cond>
                </p:stCondLst>
                <p:endSync evt="end" delay="0">
                  <p:rtn val="all"/>
                </p:endSync>
                <p:childTnLst>
                  <p:par>
                    <p:cTn id="579" fill="hold">
                      <p:stCondLst>
                        <p:cond delay="0"/>
                      </p:stCondLst>
                      <p:childTnLst>
                        <p:par>
                          <p:cTn id="580" fill="hold">
                            <p:stCondLst>
                              <p:cond delay="0"/>
                            </p:stCondLst>
                            <p:childTnLst>
                              <p:par>
                                <p:cTn id="5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82" dur="250" autoRev="1" fill="remove"/>
                                        <p:tgtEl>
                                          <p:spTgt spid="166"/>
                                        </p:tgtEl>
                                        <p:attrNameLst>
                                          <p:attrName>style.color</p:attrName>
                                        </p:attrNameLst>
                                      </p:cBhvr>
                                      <p:to>
                                        <a:srgbClr val="FF3399"/>
                                      </p:to>
                                    </p:animClr>
                                    <p:animClr clrSpc="rgb" dir="cw">
                                      <p:cBhvr>
                                        <p:cTn id="583" dur="250" autoRev="1" fill="remove"/>
                                        <p:tgtEl>
                                          <p:spTgt spid="166"/>
                                        </p:tgtEl>
                                        <p:attrNameLst>
                                          <p:attrName>fillcolor</p:attrName>
                                        </p:attrNameLst>
                                      </p:cBhvr>
                                      <p:to>
                                        <a:srgbClr val="FF3399"/>
                                      </p:to>
                                    </p:animClr>
                                    <p:set>
                                      <p:cBhvr>
                                        <p:cTn id="584" dur="250" autoRev="1" fill="remove"/>
                                        <p:tgtEl>
                                          <p:spTgt spid="166"/>
                                        </p:tgtEl>
                                        <p:attrNameLst>
                                          <p:attrName>fill.type</p:attrName>
                                        </p:attrNameLst>
                                      </p:cBhvr>
                                      <p:to>
                                        <p:strVal val="solid"/>
                                      </p:to>
                                    </p:set>
                                    <p:set>
                                      <p:cBhvr>
                                        <p:cTn id="585" dur="250" autoRev="1" fill="remove"/>
                                        <p:tgtEl>
                                          <p:spTgt spid="166"/>
                                        </p:tgtEl>
                                        <p:attrNameLst>
                                          <p:attrName>fill.on</p:attrName>
                                        </p:attrNameLst>
                                      </p:cBhvr>
                                      <p:to>
                                        <p:strVal val="true"/>
                                      </p:to>
                                    </p:set>
                                  </p:childTnLst>
                                  <p:subTnLst>
                                    <p:audio>
                                      <p:cMediaNode>
                                        <p:cTn display="0" masterRel="sameClick">
                                          <p:stCondLst>
                                            <p:cond evt="begin" delay="0">
                                              <p:tn val="58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6"/>
                  </p:tgtEl>
                </p:cond>
              </p:nextCondLst>
            </p:seq>
            <p:seq concurrent="1" nextAc="seek">
              <p:cTn id="586" restart="whenNotActive" fill="hold" evtFilter="cancelBubble" nodeType="interactiveSeq">
                <p:stCondLst>
                  <p:cond evt="onClick" delay="0">
                    <p:tgtEl>
                      <p:spTgt spid="167"/>
                    </p:tgtEl>
                  </p:cond>
                </p:stCondLst>
                <p:endSync evt="end" delay="0">
                  <p:rtn val="all"/>
                </p:endSync>
                <p:childTnLst>
                  <p:par>
                    <p:cTn id="587" fill="hold">
                      <p:stCondLst>
                        <p:cond delay="0"/>
                      </p:stCondLst>
                      <p:childTnLst>
                        <p:par>
                          <p:cTn id="588" fill="hold">
                            <p:stCondLst>
                              <p:cond delay="0"/>
                            </p:stCondLst>
                            <p:childTnLst>
                              <p:par>
                                <p:cTn id="5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0" dur="250" autoRev="1" fill="remove"/>
                                        <p:tgtEl>
                                          <p:spTgt spid="167"/>
                                        </p:tgtEl>
                                        <p:attrNameLst>
                                          <p:attrName>style.color</p:attrName>
                                        </p:attrNameLst>
                                      </p:cBhvr>
                                      <p:to>
                                        <a:srgbClr val="FF3399"/>
                                      </p:to>
                                    </p:animClr>
                                    <p:animClr clrSpc="rgb" dir="cw">
                                      <p:cBhvr>
                                        <p:cTn id="591" dur="250" autoRev="1" fill="remove"/>
                                        <p:tgtEl>
                                          <p:spTgt spid="167"/>
                                        </p:tgtEl>
                                        <p:attrNameLst>
                                          <p:attrName>fillcolor</p:attrName>
                                        </p:attrNameLst>
                                      </p:cBhvr>
                                      <p:to>
                                        <a:srgbClr val="FF3399"/>
                                      </p:to>
                                    </p:animClr>
                                    <p:set>
                                      <p:cBhvr>
                                        <p:cTn id="592" dur="250" autoRev="1" fill="remove"/>
                                        <p:tgtEl>
                                          <p:spTgt spid="167"/>
                                        </p:tgtEl>
                                        <p:attrNameLst>
                                          <p:attrName>fill.type</p:attrName>
                                        </p:attrNameLst>
                                      </p:cBhvr>
                                      <p:to>
                                        <p:strVal val="solid"/>
                                      </p:to>
                                    </p:set>
                                    <p:set>
                                      <p:cBhvr>
                                        <p:cTn id="593" dur="250" autoRev="1" fill="remove"/>
                                        <p:tgtEl>
                                          <p:spTgt spid="167"/>
                                        </p:tgtEl>
                                        <p:attrNameLst>
                                          <p:attrName>fill.on</p:attrName>
                                        </p:attrNameLst>
                                      </p:cBhvr>
                                      <p:to>
                                        <p:strVal val="true"/>
                                      </p:to>
                                    </p:set>
                                  </p:childTnLst>
                                  <p:subTnLst>
                                    <p:audio>
                                      <p:cMediaNode>
                                        <p:cTn display="0" masterRel="sameClick">
                                          <p:stCondLst>
                                            <p:cond evt="begin" delay="0">
                                              <p:tn val="58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7"/>
                  </p:tgtEl>
                </p:cond>
              </p:nextCondLst>
            </p:seq>
            <p:seq concurrent="1" nextAc="seek">
              <p:cTn id="594" restart="whenNotActive" fill="hold" evtFilter="cancelBubble" nodeType="interactiveSeq">
                <p:stCondLst>
                  <p:cond evt="onClick" delay="0">
                    <p:tgtEl>
                      <p:spTgt spid="168"/>
                    </p:tgtEl>
                  </p:cond>
                </p:stCondLst>
                <p:endSync evt="end" delay="0">
                  <p:rtn val="all"/>
                </p:endSync>
                <p:childTnLst>
                  <p:par>
                    <p:cTn id="595" fill="hold">
                      <p:stCondLst>
                        <p:cond delay="0"/>
                      </p:stCondLst>
                      <p:childTnLst>
                        <p:par>
                          <p:cTn id="596" fill="hold">
                            <p:stCondLst>
                              <p:cond delay="0"/>
                            </p:stCondLst>
                            <p:childTnLst>
                              <p:par>
                                <p:cTn id="5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8" dur="250" autoRev="1" fill="remove"/>
                                        <p:tgtEl>
                                          <p:spTgt spid="168"/>
                                        </p:tgtEl>
                                        <p:attrNameLst>
                                          <p:attrName>style.color</p:attrName>
                                        </p:attrNameLst>
                                      </p:cBhvr>
                                      <p:to>
                                        <a:srgbClr val="FF3399"/>
                                      </p:to>
                                    </p:animClr>
                                    <p:animClr clrSpc="rgb" dir="cw">
                                      <p:cBhvr>
                                        <p:cTn id="599" dur="250" autoRev="1" fill="remove"/>
                                        <p:tgtEl>
                                          <p:spTgt spid="168"/>
                                        </p:tgtEl>
                                        <p:attrNameLst>
                                          <p:attrName>fillcolor</p:attrName>
                                        </p:attrNameLst>
                                      </p:cBhvr>
                                      <p:to>
                                        <a:srgbClr val="FF3399"/>
                                      </p:to>
                                    </p:animClr>
                                    <p:set>
                                      <p:cBhvr>
                                        <p:cTn id="600" dur="250" autoRev="1" fill="remove"/>
                                        <p:tgtEl>
                                          <p:spTgt spid="168"/>
                                        </p:tgtEl>
                                        <p:attrNameLst>
                                          <p:attrName>fill.type</p:attrName>
                                        </p:attrNameLst>
                                      </p:cBhvr>
                                      <p:to>
                                        <p:strVal val="solid"/>
                                      </p:to>
                                    </p:set>
                                    <p:set>
                                      <p:cBhvr>
                                        <p:cTn id="601" dur="250" autoRev="1" fill="remove"/>
                                        <p:tgtEl>
                                          <p:spTgt spid="168"/>
                                        </p:tgtEl>
                                        <p:attrNameLst>
                                          <p:attrName>fill.on</p:attrName>
                                        </p:attrNameLst>
                                      </p:cBhvr>
                                      <p:to>
                                        <p:strVal val="true"/>
                                      </p:to>
                                    </p:set>
                                  </p:childTnLst>
                                  <p:subTnLst>
                                    <p:audio>
                                      <p:cMediaNode>
                                        <p:cTn display="0" masterRel="sameClick">
                                          <p:stCondLst>
                                            <p:cond evt="begin" delay="0">
                                              <p:tn val="59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8"/>
                  </p:tgtEl>
                </p:cond>
              </p:nextCondLst>
            </p:seq>
            <p:seq concurrent="1" nextAc="seek">
              <p:cTn id="602" restart="whenNotActive" fill="hold" evtFilter="cancelBubble" nodeType="interactiveSeq">
                <p:stCondLst>
                  <p:cond evt="onClick" delay="0">
                    <p:tgtEl>
                      <p:spTgt spid="169"/>
                    </p:tgtEl>
                  </p:cond>
                </p:stCondLst>
                <p:endSync evt="end" delay="0">
                  <p:rtn val="all"/>
                </p:endSync>
                <p:childTnLst>
                  <p:par>
                    <p:cTn id="603" fill="hold">
                      <p:stCondLst>
                        <p:cond delay="0"/>
                      </p:stCondLst>
                      <p:childTnLst>
                        <p:par>
                          <p:cTn id="604" fill="hold">
                            <p:stCondLst>
                              <p:cond delay="0"/>
                            </p:stCondLst>
                            <p:childTnLst>
                              <p:par>
                                <p:cTn id="6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06" dur="250" autoRev="1" fill="remove"/>
                                        <p:tgtEl>
                                          <p:spTgt spid="169"/>
                                        </p:tgtEl>
                                        <p:attrNameLst>
                                          <p:attrName>style.color</p:attrName>
                                        </p:attrNameLst>
                                      </p:cBhvr>
                                      <p:to>
                                        <a:srgbClr val="FF3399"/>
                                      </p:to>
                                    </p:animClr>
                                    <p:animClr clrSpc="rgb" dir="cw">
                                      <p:cBhvr>
                                        <p:cTn id="607" dur="250" autoRev="1" fill="remove"/>
                                        <p:tgtEl>
                                          <p:spTgt spid="169"/>
                                        </p:tgtEl>
                                        <p:attrNameLst>
                                          <p:attrName>fillcolor</p:attrName>
                                        </p:attrNameLst>
                                      </p:cBhvr>
                                      <p:to>
                                        <a:srgbClr val="FF3399"/>
                                      </p:to>
                                    </p:animClr>
                                    <p:set>
                                      <p:cBhvr>
                                        <p:cTn id="608" dur="250" autoRev="1" fill="remove"/>
                                        <p:tgtEl>
                                          <p:spTgt spid="169"/>
                                        </p:tgtEl>
                                        <p:attrNameLst>
                                          <p:attrName>fill.type</p:attrName>
                                        </p:attrNameLst>
                                      </p:cBhvr>
                                      <p:to>
                                        <p:strVal val="solid"/>
                                      </p:to>
                                    </p:set>
                                    <p:set>
                                      <p:cBhvr>
                                        <p:cTn id="609" dur="250" autoRev="1" fill="remove"/>
                                        <p:tgtEl>
                                          <p:spTgt spid="169"/>
                                        </p:tgtEl>
                                        <p:attrNameLst>
                                          <p:attrName>fill.on</p:attrName>
                                        </p:attrNameLst>
                                      </p:cBhvr>
                                      <p:to>
                                        <p:strVal val="true"/>
                                      </p:to>
                                    </p:set>
                                  </p:childTnLst>
                                  <p:subTnLst>
                                    <p:audio>
                                      <p:cMediaNode>
                                        <p:cTn display="0" masterRel="sameClick">
                                          <p:stCondLst>
                                            <p:cond evt="begin" delay="0">
                                              <p:tn val="60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9"/>
                  </p:tgtEl>
                </p:cond>
              </p:nextCondLst>
            </p:seq>
            <p:seq concurrent="1" nextAc="seek">
              <p:cTn id="610" restart="whenNotActive" fill="hold" evtFilter="cancelBubble" nodeType="interactiveSeq">
                <p:stCondLst>
                  <p:cond evt="onClick" delay="0">
                    <p:tgtEl>
                      <p:spTgt spid="170"/>
                    </p:tgtEl>
                  </p:cond>
                </p:stCondLst>
                <p:endSync evt="end" delay="0">
                  <p:rtn val="all"/>
                </p:endSync>
                <p:childTnLst>
                  <p:par>
                    <p:cTn id="611" fill="hold">
                      <p:stCondLst>
                        <p:cond delay="0"/>
                      </p:stCondLst>
                      <p:childTnLst>
                        <p:par>
                          <p:cTn id="612" fill="hold">
                            <p:stCondLst>
                              <p:cond delay="0"/>
                            </p:stCondLst>
                            <p:childTnLst>
                              <p:par>
                                <p:cTn id="6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4" dur="250" autoRev="1" fill="remove"/>
                                        <p:tgtEl>
                                          <p:spTgt spid="170"/>
                                        </p:tgtEl>
                                        <p:attrNameLst>
                                          <p:attrName>style.color</p:attrName>
                                        </p:attrNameLst>
                                      </p:cBhvr>
                                      <p:to>
                                        <a:srgbClr val="FF3399"/>
                                      </p:to>
                                    </p:animClr>
                                    <p:animClr clrSpc="rgb" dir="cw">
                                      <p:cBhvr>
                                        <p:cTn id="615" dur="250" autoRev="1" fill="remove"/>
                                        <p:tgtEl>
                                          <p:spTgt spid="170"/>
                                        </p:tgtEl>
                                        <p:attrNameLst>
                                          <p:attrName>fillcolor</p:attrName>
                                        </p:attrNameLst>
                                      </p:cBhvr>
                                      <p:to>
                                        <a:srgbClr val="FF3399"/>
                                      </p:to>
                                    </p:animClr>
                                    <p:set>
                                      <p:cBhvr>
                                        <p:cTn id="616" dur="250" autoRev="1" fill="remove"/>
                                        <p:tgtEl>
                                          <p:spTgt spid="170"/>
                                        </p:tgtEl>
                                        <p:attrNameLst>
                                          <p:attrName>fill.type</p:attrName>
                                        </p:attrNameLst>
                                      </p:cBhvr>
                                      <p:to>
                                        <p:strVal val="solid"/>
                                      </p:to>
                                    </p:set>
                                    <p:set>
                                      <p:cBhvr>
                                        <p:cTn id="617" dur="250" autoRev="1" fill="remove"/>
                                        <p:tgtEl>
                                          <p:spTgt spid="170"/>
                                        </p:tgtEl>
                                        <p:attrNameLst>
                                          <p:attrName>fill.on</p:attrName>
                                        </p:attrNameLst>
                                      </p:cBhvr>
                                      <p:to>
                                        <p:strVal val="true"/>
                                      </p:to>
                                    </p:set>
                                  </p:childTnLst>
                                  <p:subTnLst>
                                    <p:audio>
                                      <p:cMediaNode>
                                        <p:cTn display="0" masterRel="sameClick">
                                          <p:stCondLst>
                                            <p:cond evt="begin" delay="0">
                                              <p:tn val="61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70"/>
                  </p:tgtEl>
                </p:cond>
              </p:nextCondLst>
            </p:seq>
            <p:seq concurrent="1" nextAc="seek">
              <p:cTn id="618" restart="whenNotActive" fill="hold" evtFilter="cancelBubble" nodeType="interactiveSeq">
                <p:stCondLst>
                  <p:cond evt="onClick" delay="0">
                    <p:tgtEl>
                      <p:spTgt spid="171"/>
                    </p:tgtEl>
                  </p:cond>
                </p:stCondLst>
                <p:endSync evt="end" delay="0">
                  <p:rtn val="all"/>
                </p:endSync>
                <p:childTnLst>
                  <p:par>
                    <p:cTn id="619" fill="hold">
                      <p:stCondLst>
                        <p:cond delay="0"/>
                      </p:stCondLst>
                      <p:childTnLst>
                        <p:par>
                          <p:cTn id="620" fill="hold">
                            <p:stCondLst>
                              <p:cond delay="0"/>
                            </p:stCondLst>
                            <p:childTnLst>
                              <p:par>
                                <p:cTn id="6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2" dur="250" autoRev="1" fill="remove"/>
                                        <p:tgtEl>
                                          <p:spTgt spid="171"/>
                                        </p:tgtEl>
                                        <p:attrNameLst>
                                          <p:attrName>style.color</p:attrName>
                                        </p:attrNameLst>
                                      </p:cBhvr>
                                      <p:to>
                                        <a:srgbClr val="FF3399"/>
                                      </p:to>
                                    </p:animClr>
                                    <p:animClr clrSpc="rgb" dir="cw">
                                      <p:cBhvr>
                                        <p:cTn id="623" dur="250" autoRev="1" fill="remove"/>
                                        <p:tgtEl>
                                          <p:spTgt spid="171"/>
                                        </p:tgtEl>
                                        <p:attrNameLst>
                                          <p:attrName>fillcolor</p:attrName>
                                        </p:attrNameLst>
                                      </p:cBhvr>
                                      <p:to>
                                        <a:srgbClr val="FF3399"/>
                                      </p:to>
                                    </p:animClr>
                                    <p:set>
                                      <p:cBhvr>
                                        <p:cTn id="624" dur="250" autoRev="1" fill="remove"/>
                                        <p:tgtEl>
                                          <p:spTgt spid="171"/>
                                        </p:tgtEl>
                                        <p:attrNameLst>
                                          <p:attrName>fill.type</p:attrName>
                                        </p:attrNameLst>
                                      </p:cBhvr>
                                      <p:to>
                                        <p:strVal val="solid"/>
                                      </p:to>
                                    </p:set>
                                    <p:set>
                                      <p:cBhvr>
                                        <p:cTn id="625" dur="250" autoRev="1" fill="remove"/>
                                        <p:tgtEl>
                                          <p:spTgt spid="171"/>
                                        </p:tgtEl>
                                        <p:attrNameLst>
                                          <p:attrName>fill.on</p:attrName>
                                        </p:attrNameLst>
                                      </p:cBhvr>
                                      <p:to>
                                        <p:strVal val="true"/>
                                      </p:to>
                                    </p:set>
                                  </p:childTnLst>
                                  <p:subTnLst>
                                    <p:audio>
                                      <p:cMediaNode>
                                        <p:cTn display="0" masterRel="sameClick">
                                          <p:stCondLst>
                                            <p:cond evt="begin" delay="0">
                                              <p:tn val="62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71"/>
                  </p:tgtEl>
                </p:cond>
              </p:nextCondLst>
            </p:seq>
            <p:seq concurrent="1" nextAc="seek">
              <p:cTn id="626" restart="whenNotActive" fill="hold" evtFilter="cancelBubble" nodeType="interactiveSeq">
                <p:stCondLst>
                  <p:cond evt="onClick" delay="0">
                    <p:tgtEl>
                      <p:spTgt spid="172"/>
                    </p:tgtEl>
                  </p:cond>
                </p:stCondLst>
                <p:endSync evt="end" delay="0">
                  <p:rtn val="all"/>
                </p:endSync>
                <p:childTnLst>
                  <p:par>
                    <p:cTn id="627" fill="hold">
                      <p:stCondLst>
                        <p:cond delay="0"/>
                      </p:stCondLst>
                      <p:childTnLst>
                        <p:par>
                          <p:cTn id="628" fill="hold">
                            <p:stCondLst>
                              <p:cond delay="0"/>
                            </p:stCondLst>
                            <p:childTnLst>
                              <p:par>
                                <p:cTn id="6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30" dur="250" autoRev="1" fill="remove"/>
                                        <p:tgtEl>
                                          <p:spTgt spid="172"/>
                                        </p:tgtEl>
                                        <p:attrNameLst>
                                          <p:attrName>style.color</p:attrName>
                                        </p:attrNameLst>
                                      </p:cBhvr>
                                      <p:to>
                                        <a:srgbClr val="FF3399"/>
                                      </p:to>
                                    </p:animClr>
                                    <p:animClr clrSpc="rgb" dir="cw">
                                      <p:cBhvr>
                                        <p:cTn id="631" dur="250" autoRev="1" fill="remove"/>
                                        <p:tgtEl>
                                          <p:spTgt spid="172"/>
                                        </p:tgtEl>
                                        <p:attrNameLst>
                                          <p:attrName>fillcolor</p:attrName>
                                        </p:attrNameLst>
                                      </p:cBhvr>
                                      <p:to>
                                        <a:srgbClr val="FF3399"/>
                                      </p:to>
                                    </p:animClr>
                                    <p:set>
                                      <p:cBhvr>
                                        <p:cTn id="632" dur="250" autoRev="1" fill="remove"/>
                                        <p:tgtEl>
                                          <p:spTgt spid="172"/>
                                        </p:tgtEl>
                                        <p:attrNameLst>
                                          <p:attrName>fill.type</p:attrName>
                                        </p:attrNameLst>
                                      </p:cBhvr>
                                      <p:to>
                                        <p:strVal val="solid"/>
                                      </p:to>
                                    </p:set>
                                    <p:set>
                                      <p:cBhvr>
                                        <p:cTn id="633" dur="250" autoRev="1" fill="remove"/>
                                        <p:tgtEl>
                                          <p:spTgt spid="172"/>
                                        </p:tgtEl>
                                        <p:attrNameLst>
                                          <p:attrName>fill.on</p:attrName>
                                        </p:attrNameLst>
                                      </p:cBhvr>
                                      <p:to>
                                        <p:strVal val="true"/>
                                      </p:to>
                                    </p:set>
                                  </p:childTnLst>
                                  <p:subTnLst>
                                    <p:audio>
                                      <p:cMediaNode>
                                        <p:cTn display="0" masterRel="sameClick">
                                          <p:stCondLst>
                                            <p:cond evt="begin" delay="0">
                                              <p:tn val="62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72"/>
                  </p:tgtEl>
                </p:cond>
              </p:nextCondLst>
            </p:seq>
            <p:seq concurrent="1" nextAc="seek">
              <p:cTn id="634" restart="whenNotActive" fill="hold" evtFilter="cancelBubble" nodeType="interactiveSeq">
                <p:stCondLst>
                  <p:cond evt="onClick" delay="0">
                    <p:tgtEl>
                      <p:spTgt spid="173"/>
                    </p:tgtEl>
                  </p:cond>
                </p:stCondLst>
                <p:endSync evt="end" delay="0">
                  <p:rtn val="all"/>
                </p:endSync>
                <p:childTnLst>
                  <p:par>
                    <p:cTn id="635" fill="hold">
                      <p:stCondLst>
                        <p:cond delay="0"/>
                      </p:stCondLst>
                      <p:childTnLst>
                        <p:par>
                          <p:cTn id="636" fill="hold">
                            <p:stCondLst>
                              <p:cond delay="0"/>
                            </p:stCondLst>
                            <p:childTnLst>
                              <p:par>
                                <p:cTn id="6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38" dur="250" autoRev="1" fill="remove"/>
                                        <p:tgtEl>
                                          <p:spTgt spid="173"/>
                                        </p:tgtEl>
                                        <p:attrNameLst>
                                          <p:attrName>style.color</p:attrName>
                                        </p:attrNameLst>
                                      </p:cBhvr>
                                      <p:to>
                                        <a:srgbClr val="FF3399"/>
                                      </p:to>
                                    </p:animClr>
                                    <p:animClr clrSpc="rgb" dir="cw">
                                      <p:cBhvr>
                                        <p:cTn id="639" dur="250" autoRev="1" fill="remove"/>
                                        <p:tgtEl>
                                          <p:spTgt spid="173"/>
                                        </p:tgtEl>
                                        <p:attrNameLst>
                                          <p:attrName>fillcolor</p:attrName>
                                        </p:attrNameLst>
                                      </p:cBhvr>
                                      <p:to>
                                        <a:srgbClr val="FF3399"/>
                                      </p:to>
                                    </p:animClr>
                                    <p:set>
                                      <p:cBhvr>
                                        <p:cTn id="640" dur="250" autoRev="1" fill="remove"/>
                                        <p:tgtEl>
                                          <p:spTgt spid="173"/>
                                        </p:tgtEl>
                                        <p:attrNameLst>
                                          <p:attrName>fill.type</p:attrName>
                                        </p:attrNameLst>
                                      </p:cBhvr>
                                      <p:to>
                                        <p:strVal val="solid"/>
                                      </p:to>
                                    </p:set>
                                    <p:set>
                                      <p:cBhvr>
                                        <p:cTn id="641" dur="250" autoRev="1" fill="remove"/>
                                        <p:tgtEl>
                                          <p:spTgt spid="173"/>
                                        </p:tgtEl>
                                        <p:attrNameLst>
                                          <p:attrName>fill.on</p:attrName>
                                        </p:attrNameLst>
                                      </p:cBhvr>
                                      <p:to>
                                        <p:strVal val="true"/>
                                      </p:to>
                                    </p:set>
                                  </p:childTnLst>
                                  <p:subTnLst>
                                    <p:audio>
                                      <p:cMediaNode>
                                        <p:cTn display="0" masterRel="sameClick">
                                          <p:stCondLst>
                                            <p:cond evt="begin" delay="0">
                                              <p:tn val="63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73"/>
                  </p:tgtEl>
                </p:cond>
              </p:nextCondLst>
            </p:seq>
          </p:childTnLst>
        </p:cTn>
      </p:par>
    </p:tnLst>
    <p:bldLst>
      <p:bldP spid="94" grpId="0" animBg="1"/>
      <p:bldP spid="95" grpId="0" animBg="1"/>
      <p:bldP spid="96" grpId="0" animBg="1"/>
      <p:bldP spid="97" grpId="0" animBg="1"/>
      <p:bldP spid="98" grpId="0" animBg="1"/>
      <p:bldP spid="99" grpId="0" animBg="1"/>
      <p:bldP spid="100" grpId="0" animBg="1"/>
      <p:bldP spid="101" grpId="0" animBg="1"/>
      <p:bldP spid="102" grpId="0" animBg="1"/>
      <p:bldP spid="103" grpId="0" animBg="1"/>
      <p:bldP spid="104" grpId="0" animBg="1"/>
      <p:bldP spid="105" grpId="0" animBg="1"/>
      <p:bldP spid="106" grpId="0" animBg="1"/>
      <p:bldP spid="107" grpId="0" animBg="1"/>
      <p:bldP spid="108" grpId="0" animBg="1"/>
      <p:bldP spid="109" grpId="0" animBg="1"/>
      <p:bldP spid="110" grpId="0" animBg="1"/>
      <p:bldP spid="111" grpId="0" animBg="1"/>
      <p:bldP spid="112" grpId="0" animBg="1"/>
      <p:bldP spid="113" grpId="0" animBg="1"/>
      <p:bldP spid="114" grpId="0" animBg="1"/>
      <p:bldP spid="115" grpId="0" animBg="1"/>
      <p:bldP spid="116" grpId="0" animBg="1"/>
      <p:bldP spid="117" grpId="0" animBg="1"/>
      <p:bldP spid="118" grpId="0" animBg="1"/>
      <p:bldP spid="119" grpId="0" animBg="1"/>
      <p:bldP spid="120" grpId="0" animBg="1"/>
      <p:bldP spid="121" grpId="0" animBg="1"/>
      <p:bldP spid="122" grpId="0" animBg="1"/>
      <p:bldP spid="123" grpId="0" animBg="1"/>
      <p:bldP spid="124" grpId="0" animBg="1"/>
      <p:bldP spid="125" grpId="0" animBg="1"/>
      <p:bldP spid="126" grpId="0" animBg="1"/>
      <p:bldP spid="127" grpId="0" animBg="1"/>
      <p:bldP spid="128" grpId="0" animBg="1"/>
      <p:bldP spid="129" grpId="0" animBg="1"/>
      <p:bldP spid="130" grpId="0" animBg="1"/>
      <p:bldP spid="131" grpId="0" animBg="1"/>
      <p:bldP spid="132" grpId="0" animBg="1"/>
      <p:bldP spid="133" grpId="0" animBg="1"/>
      <p:bldP spid="134" grpId="0" animBg="1"/>
      <p:bldP spid="135" grpId="0" animBg="1"/>
      <p:bldP spid="136" grpId="0" animBg="1"/>
      <p:bldP spid="137" grpId="0" animBg="1"/>
      <p:bldP spid="138" grpId="0" animBg="1"/>
      <p:bldP spid="139" grpId="0" animBg="1"/>
      <p:bldP spid="140" grpId="0" animBg="1"/>
      <p:bldP spid="141" grpId="0" animBg="1"/>
      <p:bldP spid="142" grpId="0" animBg="1"/>
      <p:bldP spid="143" grpId="0" animBg="1"/>
      <p:bldP spid="144" grpId="0" animBg="1"/>
      <p:bldP spid="145" grpId="0" animBg="1"/>
      <p:bldP spid="146" grpId="0" animBg="1"/>
      <p:bldP spid="147" grpId="0" animBg="1"/>
      <p:bldP spid="148" grpId="0" animBg="1"/>
      <p:bldP spid="149" grpId="0" animBg="1"/>
      <p:bldP spid="150" grpId="0" animBg="1"/>
      <p:bldP spid="151" grpId="0" animBg="1"/>
      <p:bldP spid="152" grpId="0" animBg="1"/>
      <p:bldP spid="153" grpId="0" animBg="1"/>
      <p:bldP spid="154" grpId="0" animBg="1"/>
      <p:bldP spid="155" grpId="0" animBg="1"/>
      <p:bldP spid="156" grpId="0" animBg="1"/>
      <p:bldP spid="157" grpId="0" animBg="1"/>
      <p:bldP spid="158" grpId="0" animBg="1"/>
      <p:bldP spid="159" grpId="0" animBg="1"/>
      <p:bldP spid="160" grpId="0" animBg="1"/>
      <p:bldP spid="161" grpId="0" animBg="1"/>
      <p:bldP spid="162" grpId="0" animBg="1"/>
      <p:bldP spid="163" grpId="0" animBg="1"/>
      <p:bldP spid="164" grpId="0" animBg="1"/>
      <p:bldP spid="165" grpId="0" animBg="1"/>
      <p:bldP spid="166" grpId="0" animBg="1"/>
      <p:bldP spid="167" grpId="0" animBg="1"/>
      <p:bldP spid="168" grpId="0" animBg="1"/>
      <p:bldP spid="169" grpId="0" animBg="1"/>
      <p:bldP spid="170" grpId="0" animBg="1"/>
      <p:bldP spid="171" grpId="0" animBg="1"/>
      <p:bldP spid="172" grpId="0" animBg="1"/>
      <p:bldP spid="17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a:extLst>
              <a:ext uri="{FF2B5EF4-FFF2-40B4-BE49-F238E27FC236}">
                <a16:creationId xmlns:a16="http://schemas.microsoft.com/office/drawing/2014/main" id="{329FC879-FB60-45C8-9806-DA35A044A1F6}"/>
              </a:ext>
            </a:extLst>
          </p:cNvPr>
          <p:cNvGrpSpPr/>
          <p:nvPr/>
        </p:nvGrpSpPr>
        <p:grpSpPr>
          <a:xfrm>
            <a:off x="23688" y="18406"/>
            <a:ext cx="12168312" cy="6871986"/>
            <a:chOff x="23688" y="18406"/>
            <a:chExt cx="12168312" cy="6871986"/>
          </a:xfrm>
        </p:grpSpPr>
        <p:grpSp>
          <p:nvGrpSpPr>
            <p:cNvPr id="4" name="组合 3">
              <a:extLst>
                <a:ext uri="{FF2B5EF4-FFF2-40B4-BE49-F238E27FC236}">
                  <a16:creationId xmlns:a16="http://schemas.microsoft.com/office/drawing/2014/main" id="{00030176-55E6-4D55-95CE-7ED7E7FB1D0F}"/>
                </a:ext>
              </a:extLst>
            </p:cNvPr>
            <p:cNvGrpSpPr/>
            <p:nvPr/>
          </p:nvGrpSpPr>
          <p:grpSpPr>
            <a:xfrm>
              <a:off x="23688" y="18406"/>
              <a:ext cx="12168311" cy="429952"/>
              <a:chOff x="23689" y="18406"/>
              <a:chExt cx="12038656" cy="429952"/>
            </a:xfrm>
          </p:grpSpPr>
          <p:pic>
            <p:nvPicPr>
              <p:cNvPr id="1026" name="Picture 2" descr="https://ss0.bdstatic.com/70cFuHSh_Q1YnxGkpoWK1HF6hhy/it/u=3358837936,2095364236&amp;fm=26&amp;gp=0.jpg">
                <a:extLst>
                  <a:ext uri="{FF2B5EF4-FFF2-40B4-BE49-F238E27FC236}">
                    <a16:creationId xmlns:a16="http://schemas.microsoft.com/office/drawing/2014/main" id="{A73974B5-6F04-4185-93C4-46F78B03F4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s://ss0.bdstatic.com/70cFuHSh_Q1YnxGkpoWK1HF6hhy/it/u=3358837936,2095364236&amp;fm=26&amp;gp=0.jpg">
                <a:extLst>
                  <a:ext uri="{FF2B5EF4-FFF2-40B4-BE49-F238E27FC236}">
                    <a16:creationId xmlns:a16="http://schemas.microsoft.com/office/drawing/2014/main" id="{29BF40EC-351D-4B25-B31A-6AAE04B422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36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https://ss0.bdstatic.com/70cFuHSh_Q1YnxGkpoWK1HF6hhy/it/u=3358837936,2095364236&amp;fm=26&amp;gp=0.jpg">
                <a:extLst>
                  <a:ext uri="{FF2B5EF4-FFF2-40B4-BE49-F238E27FC236}">
                    <a16:creationId xmlns:a16="http://schemas.microsoft.com/office/drawing/2014/main" id="{33A52173-0703-4E19-9D68-6A925C4E81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359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https://ss0.bdstatic.com/70cFuHSh_Q1YnxGkpoWK1HF6hhy/it/u=3358837936,2095364236&amp;fm=26&amp;gp=0.jpg">
                <a:extLst>
                  <a:ext uri="{FF2B5EF4-FFF2-40B4-BE49-F238E27FC236}">
                    <a16:creationId xmlns:a16="http://schemas.microsoft.com/office/drawing/2014/main" id="{0CC6E7B3-34EE-419A-A174-689304FA1B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354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https://ss0.bdstatic.com/70cFuHSh_Q1YnxGkpoWK1HF6hhy/it/u=3358837936,2095364236&amp;fm=26&amp;gp=0.jpg">
                <a:extLst>
                  <a:ext uri="{FF2B5EF4-FFF2-40B4-BE49-F238E27FC236}">
                    <a16:creationId xmlns:a16="http://schemas.microsoft.com/office/drawing/2014/main" id="{F8236681-F530-4221-B847-C1482987A6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349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https://ss0.bdstatic.com/70cFuHSh_Q1YnxGkpoWK1HF6hhy/it/u=3358837936,2095364236&amp;fm=26&amp;gp=0.jpg">
                <a:extLst>
                  <a:ext uri="{FF2B5EF4-FFF2-40B4-BE49-F238E27FC236}">
                    <a16:creationId xmlns:a16="http://schemas.microsoft.com/office/drawing/2014/main" id="{3F46DC65-B24C-406E-A149-4102ED2FBC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344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https://ss0.bdstatic.com/70cFuHSh_Q1YnxGkpoWK1HF6hhy/it/u=3358837936,2095364236&amp;fm=26&amp;gp=0.jpg">
                <a:extLst>
                  <a:ext uri="{FF2B5EF4-FFF2-40B4-BE49-F238E27FC236}">
                    <a16:creationId xmlns:a16="http://schemas.microsoft.com/office/drawing/2014/main" id="{4177C72E-28F1-445C-9CE2-4570DC05C7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340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https://ss0.bdstatic.com/70cFuHSh_Q1YnxGkpoWK1HF6hhy/it/u=3358837936,2095364236&amp;fm=26&amp;gp=0.jpg">
                <a:extLst>
                  <a:ext uri="{FF2B5EF4-FFF2-40B4-BE49-F238E27FC236}">
                    <a16:creationId xmlns:a16="http://schemas.microsoft.com/office/drawing/2014/main" id="{CBD17DCD-02B7-40C6-A384-96C95E7892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335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https://ss0.bdstatic.com/70cFuHSh_Q1YnxGkpoWK1HF6hhy/it/u=3358837936,2095364236&amp;fm=26&amp;gp=0.jpg">
                <a:extLst>
                  <a:ext uri="{FF2B5EF4-FFF2-40B4-BE49-F238E27FC236}">
                    <a16:creationId xmlns:a16="http://schemas.microsoft.com/office/drawing/2014/main" id="{0B7381FA-9302-46B0-AED4-9CAD6DAB93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330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https://ss0.bdstatic.com/70cFuHSh_Q1YnxGkpoWK1HF6hhy/it/u=3358837936,2095364236&amp;fm=26&amp;gp=0.jpg">
                <a:extLst>
                  <a:ext uri="{FF2B5EF4-FFF2-40B4-BE49-F238E27FC236}">
                    <a16:creationId xmlns:a16="http://schemas.microsoft.com/office/drawing/2014/main" id="{EF1C6D62-FB9B-4FF8-A209-FC654E0486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9325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https://ss0.bdstatic.com/70cFuHSh_Q1YnxGkpoWK1HF6hhy/it/u=3358837936,2095364236&amp;fm=26&amp;gp=0.jpg">
                <a:extLst>
                  <a:ext uri="{FF2B5EF4-FFF2-40B4-BE49-F238E27FC236}">
                    <a16:creationId xmlns:a16="http://schemas.microsoft.com/office/drawing/2014/main" id="{2B7051F2-2908-4AC5-8B92-2A23A727BD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320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https://ss0.bdstatic.com/70cFuHSh_Q1YnxGkpoWK1HF6hhy/it/u=3358837936,2095364236&amp;fm=26&amp;gp=0.jpg">
                <a:extLst>
                  <a:ext uri="{FF2B5EF4-FFF2-40B4-BE49-F238E27FC236}">
                    <a16:creationId xmlns:a16="http://schemas.microsoft.com/office/drawing/2014/main" id="{0988D42A-CA54-4257-8E34-399AA0F159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316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https://ss0.bdstatic.com/70cFuHSh_Q1YnxGkpoWK1HF6hhy/it/u=3358837936,2095364236&amp;fm=26&amp;gp=0.jpg">
                <a:extLst>
                  <a:ext uri="{FF2B5EF4-FFF2-40B4-BE49-F238E27FC236}">
                    <a16:creationId xmlns:a16="http://schemas.microsoft.com/office/drawing/2014/main" id="{E632429D-6F5B-4BBC-BCD8-BE3DDC8C1A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311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https://ss0.bdstatic.com/70cFuHSh_Q1YnxGkpoWK1HF6hhy/it/u=3358837936,2095364236&amp;fm=26&amp;gp=0.jpg">
                <a:extLst>
                  <a:ext uri="{FF2B5EF4-FFF2-40B4-BE49-F238E27FC236}">
                    <a16:creationId xmlns:a16="http://schemas.microsoft.com/office/drawing/2014/main" id="{97024D61-10F4-41A5-B9C2-ED230399BC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306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https://ss0.bdstatic.com/70cFuHSh_Q1YnxGkpoWK1HF6hhy/it/u=3358837936,2095364236&amp;fm=26&amp;gp=0.jpg">
                <a:extLst>
                  <a:ext uri="{FF2B5EF4-FFF2-40B4-BE49-F238E27FC236}">
                    <a16:creationId xmlns:a16="http://schemas.microsoft.com/office/drawing/2014/main" id="{BF9504D2-512E-42DC-8901-E177BE1A5E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301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https://ss0.bdstatic.com/70cFuHSh_Q1YnxGkpoWK1HF6hhy/it/u=3358837936,2095364236&amp;fm=26&amp;gp=0.jpg">
                <a:extLst>
                  <a:ext uri="{FF2B5EF4-FFF2-40B4-BE49-F238E27FC236}">
                    <a16:creationId xmlns:a16="http://schemas.microsoft.com/office/drawing/2014/main" id="{8DCC52ED-7758-419D-9AF5-18B9ECF7D2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296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descr="https://ss0.bdstatic.com/70cFuHSh_Q1YnxGkpoWK1HF6hhy/it/u=3358837936,2095364236&amp;fm=26&amp;gp=0.jpg">
                <a:extLst>
                  <a:ext uri="{FF2B5EF4-FFF2-40B4-BE49-F238E27FC236}">
                    <a16:creationId xmlns:a16="http://schemas.microsoft.com/office/drawing/2014/main" id="{7200103C-A380-4BC4-BC24-66980875D8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0292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https://ss0.bdstatic.com/70cFuHSh_Q1YnxGkpoWK1HF6hhy/it/u=3358837936,2095364236&amp;fm=26&amp;gp=0.jpg">
                <a:extLst>
                  <a:ext uri="{FF2B5EF4-FFF2-40B4-BE49-F238E27FC236}">
                    <a16:creationId xmlns:a16="http://schemas.microsoft.com/office/drawing/2014/main" id="{06ACBB5F-7DCE-4B7C-98D3-243980CD90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287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https://ss0.bdstatic.com/70cFuHSh_Q1YnxGkpoWK1HF6hhy/it/u=3358837936,2095364236&amp;fm=26&amp;gp=0.jpg">
                <a:extLst>
                  <a:ext uri="{FF2B5EF4-FFF2-40B4-BE49-F238E27FC236}">
                    <a16:creationId xmlns:a16="http://schemas.microsoft.com/office/drawing/2014/main" id="{E8188F04-FFD2-43C9-A93C-51D531F871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282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descr="https://ss0.bdstatic.com/70cFuHSh_Q1YnxGkpoWK1HF6hhy/it/u=3358837936,2095364236&amp;fm=26&amp;gp=0.jpg">
                <a:extLst>
                  <a:ext uri="{FF2B5EF4-FFF2-40B4-BE49-F238E27FC236}">
                    <a16:creationId xmlns:a16="http://schemas.microsoft.com/office/drawing/2014/main" id="{E84C8868-636C-47A9-B3E1-92DFAFF361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9277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https://ss0.bdstatic.com/70cFuHSh_Q1YnxGkpoWK1HF6hhy/it/u=3358837936,2095364236&amp;fm=26&amp;gp=0.jpg">
                <a:extLst>
                  <a:ext uri="{FF2B5EF4-FFF2-40B4-BE49-F238E27FC236}">
                    <a16:creationId xmlns:a16="http://schemas.microsoft.com/office/drawing/2014/main" id="{AF1306B2-4EA7-4553-BCA1-C629D5DF1D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2272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 descr="https://ss0.bdstatic.com/70cFuHSh_Q1YnxGkpoWK1HF6hhy/it/u=3358837936,2095364236&amp;fm=26&amp;gp=0.jpg">
                <a:extLst>
                  <a:ext uri="{FF2B5EF4-FFF2-40B4-BE49-F238E27FC236}">
                    <a16:creationId xmlns:a16="http://schemas.microsoft.com/office/drawing/2014/main" id="{E3745E48-0767-4D71-BBEE-FC84E8D21C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5268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https://ss0.bdstatic.com/70cFuHSh_Q1YnxGkpoWK1HF6hhy/it/u=3358837936,2095364236&amp;fm=26&amp;gp=0.jpg">
                <a:extLst>
                  <a:ext uri="{FF2B5EF4-FFF2-40B4-BE49-F238E27FC236}">
                    <a16:creationId xmlns:a16="http://schemas.microsoft.com/office/drawing/2014/main" id="{B38669D1-5521-4629-9A41-2CA0E00A19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8263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https://ss0.bdstatic.com/70cFuHSh_Q1YnxGkpoWK1HF6hhy/it/u=3358837936,2095364236&amp;fm=26&amp;gp=0.jpg">
                <a:extLst>
                  <a:ext uri="{FF2B5EF4-FFF2-40B4-BE49-F238E27FC236}">
                    <a16:creationId xmlns:a16="http://schemas.microsoft.com/office/drawing/2014/main" id="{13019825-CB71-44AE-879D-5F4E378199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258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https://ss0.bdstatic.com/70cFuHSh_Q1YnxGkpoWK1HF6hhy/it/u=3358837936,2095364236&amp;fm=26&amp;gp=0.jpg">
                <a:extLst>
                  <a:ext uri="{FF2B5EF4-FFF2-40B4-BE49-F238E27FC236}">
                    <a16:creationId xmlns:a16="http://schemas.microsoft.com/office/drawing/2014/main" id="{3F590E01-AF72-43A4-B501-12A19D95B4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4253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https://ss0.bdstatic.com/70cFuHSh_Q1YnxGkpoWK1HF6hhy/it/u=3358837936,2095364236&amp;fm=26&amp;gp=0.jpg">
                <a:extLst>
                  <a:ext uri="{FF2B5EF4-FFF2-40B4-BE49-F238E27FC236}">
                    <a16:creationId xmlns:a16="http://schemas.microsoft.com/office/drawing/2014/main" id="{08FCDDDB-EFCE-4A84-9C20-7692E2572A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24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https://ss0.bdstatic.com/70cFuHSh_Q1YnxGkpoWK1HF6hhy/it/u=3358837936,2095364236&amp;fm=26&amp;gp=0.jpg">
                <a:extLst>
                  <a:ext uri="{FF2B5EF4-FFF2-40B4-BE49-F238E27FC236}">
                    <a16:creationId xmlns:a16="http://schemas.microsoft.com/office/drawing/2014/main" id="{E6516673-0EE2-4D61-8680-381C6A23E3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024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https://ss0.bdstatic.com/70cFuHSh_Q1YnxGkpoWK1HF6hhy/it/u=3358837936,2095364236&amp;fm=26&amp;gp=0.jpg">
                <a:extLst>
                  <a:ext uri="{FF2B5EF4-FFF2-40B4-BE49-F238E27FC236}">
                    <a16:creationId xmlns:a16="http://schemas.microsoft.com/office/drawing/2014/main" id="{77C25A83-8C0C-4590-9B2B-675C25BC0B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2393" y="18406"/>
                <a:ext cx="429952" cy="42995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3" name="组合 32">
              <a:extLst>
                <a:ext uri="{FF2B5EF4-FFF2-40B4-BE49-F238E27FC236}">
                  <a16:creationId xmlns:a16="http://schemas.microsoft.com/office/drawing/2014/main" id="{7B65B0CB-6705-481A-98EA-2D3C61280835}"/>
                </a:ext>
              </a:extLst>
            </p:cNvPr>
            <p:cNvGrpSpPr/>
            <p:nvPr/>
          </p:nvGrpSpPr>
          <p:grpSpPr>
            <a:xfrm>
              <a:off x="23689" y="450206"/>
              <a:ext cx="12168311" cy="429952"/>
              <a:chOff x="23689" y="18406"/>
              <a:chExt cx="12038656" cy="429952"/>
            </a:xfrm>
          </p:grpSpPr>
          <p:pic>
            <p:nvPicPr>
              <p:cNvPr id="34" name="Picture 2" descr="https://ss0.bdstatic.com/70cFuHSh_Q1YnxGkpoWK1HF6hhy/it/u=3358837936,2095364236&amp;fm=26&amp;gp=0.jpg">
                <a:extLst>
                  <a:ext uri="{FF2B5EF4-FFF2-40B4-BE49-F238E27FC236}">
                    <a16:creationId xmlns:a16="http://schemas.microsoft.com/office/drawing/2014/main" id="{12FACE6D-823B-4124-B280-6A380224CE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2" descr="https://ss0.bdstatic.com/70cFuHSh_Q1YnxGkpoWK1HF6hhy/it/u=3358837936,2095364236&amp;fm=26&amp;gp=0.jpg">
                <a:extLst>
                  <a:ext uri="{FF2B5EF4-FFF2-40B4-BE49-F238E27FC236}">
                    <a16:creationId xmlns:a16="http://schemas.microsoft.com/office/drawing/2014/main" id="{49FA9E2F-5C24-4C76-A4BF-5ED41C4476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36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descr="https://ss0.bdstatic.com/70cFuHSh_Q1YnxGkpoWK1HF6hhy/it/u=3358837936,2095364236&amp;fm=26&amp;gp=0.jpg">
                <a:extLst>
                  <a:ext uri="{FF2B5EF4-FFF2-40B4-BE49-F238E27FC236}">
                    <a16:creationId xmlns:a16="http://schemas.microsoft.com/office/drawing/2014/main" id="{1B47D898-0648-43D3-B823-DCAF32092D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359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descr="https://ss0.bdstatic.com/70cFuHSh_Q1YnxGkpoWK1HF6hhy/it/u=3358837936,2095364236&amp;fm=26&amp;gp=0.jpg">
                <a:extLst>
                  <a:ext uri="{FF2B5EF4-FFF2-40B4-BE49-F238E27FC236}">
                    <a16:creationId xmlns:a16="http://schemas.microsoft.com/office/drawing/2014/main" id="{79C45919-7E89-452C-B7B4-526D78D0B4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354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2" descr="https://ss0.bdstatic.com/70cFuHSh_Q1YnxGkpoWK1HF6hhy/it/u=3358837936,2095364236&amp;fm=26&amp;gp=0.jpg">
                <a:extLst>
                  <a:ext uri="{FF2B5EF4-FFF2-40B4-BE49-F238E27FC236}">
                    <a16:creationId xmlns:a16="http://schemas.microsoft.com/office/drawing/2014/main" id="{FD34FC3A-178C-4CE5-AADD-0DE68D501C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349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2" descr="https://ss0.bdstatic.com/70cFuHSh_Q1YnxGkpoWK1HF6hhy/it/u=3358837936,2095364236&amp;fm=26&amp;gp=0.jpg">
                <a:extLst>
                  <a:ext uri="{FF2B5EF4-FFF2-40B4-BE49-F238E27FC236}">
                    <a16:creationId xmlns:a16="http://schemas.microsoft.com/office/drawing/2014/main" id="{70FEDDBF-A0B1-411A-B74D-D78C33158D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344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descr="https://ss0.bdstatic.com/70cFuHSh_Q1YnxGkpoWK1HF6hhy/it/u=3358837936,2095364236&amp;fm=26&amp;gp=0.jpg">
                <a:extLst>
                  <a:ext uri="{FF2B5EF4-FFF2-40B4-BE49-F238E27FC236}">
                    <a16:creationId xmlns:a16="http://schemas.microsoft.com/office/drawing/2014/main" id="{C1FC528D-A80A-4ECC-AD13-37E50D7C2E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340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2" descr="https://ss0.bdstatic.com/70cFuHSh_Q1YnxGkpoWK1HF6hhy/it/u=3358837936,2095364236&amp;fm=26&amp;gp=0.jpg">
                <a:extLst>
                  <a:ext uri="{FF2B5EF4-FFF2-40B4-BE49-F238E27FC236}">
                    <a16:creationId xmlns:a16="http://schemas.microsoft.com/office/drawing/2014/main" id="{DC788648-1965-47C9-80D6-0E93EDB4F8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335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2" descr="https://ss0.bdstatic.com/70cFuHSh_Q1YnxGkpoWK1HF6hhy/it/u=3358837936,2095364236&amp;fm=26&amp;gp=0.jpg">
                <a:extLst>
                  <a:ext uri="{FF2B5EF4-FFF2-40B4-BE49-F238E27FC236}">
                    <a16:creationId xmlns:a16="http://schemas.microsoft.com/office/drawing/2014/main" id="{3B6AE9CE-1D7B-419F-9176-8F33B5D11D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330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2" descr="https://ss0.bdstatic.com/70cFuHSh_Q1YnxGkpoWK1HF6hhy/it/u=3358837936,2095364236&amp;fm=26&amp;gp=0.jpg">
                <a:extLst>
                  <a:ext uri="{FF2B5EF4-FFF2-40B4-BE49-F238E27FC236}">
                    <a16:creationId xmlns:a16="http://schemas.microsoft.com/office/drawing/2014/main" id="{96E81020-65A6-4A8C-88CF-128A94118D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9325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2" descr="https://ss0.bdstatic.com/70cFuHSh_Q1YnxGkpoWK1HF6hhy/it/u=3358837936,2095364236&amp;fm=26&amp;gp=0.jpg">
                <a:extLst>
                  <a:ext uri="{FF2B5EF4-FFF2-40B4-BE49-F238E27FC236}">
                    <a16:creationId xmlns:a16="http://schemas.microsoft.com/office/drawing/2014/main" id="{3AA23345-A14A-4FBD-881C-E5C14440B0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320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descr="https://ss0.bdstatic.com/70cFuHSh_Q1YnxGkpoWK1HF6hhy/it/u=3358837936,2095364236&amp;fm=26&amp;gp=0.jpg">
                <a:extLst>
                  <a:ext uri="{FF2B5EF4-FFF2-40B4-BE49-F238E27FC236}">
                    <a16:creationId xmlns:a16="http://schemas.microsoft.com/office/drawing/2014/main" id="{51B1E5F7-AE34-42CC-8818-3E836F4914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316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https://ss0.bdstatic.com/70cFuHSh_Q1YnxGkpoWK1HF6hhy/it/u=3358837936,2095364236&amp;fm=26&amp;gp=0.jpg">
                <a:extLst>
                  <a:ext uri="{FF2B5EF4-FFF2-40B4-BE49-F238E27FC236}">
                    <a16:creationId xmlns:a16="http://schemas.microsoft.com/office/drawing/2014/main" id="{777658C0-2BF6-4E2B-B3FA-22A2AB252C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311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https://ss0.bdstatic.com/70cFuHSh_Q1YnxGkpoWK1HF6hhy/it/u=3358837936,2095364236&amp;fm=26&amp;gp=0.jpg">
                <a:extLst>
                  <a:ext uri="{FF2B5EF4-FFF2-40B4-BE49-F238E27FC236}">
                    <a16:creationId xmlns:a16="http://schemas.microsoft.com/office/drawing/2014/main" id="{9DADC440-19F8-422F-BEC6-DAEB2AEE52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306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https://ss0.bdstatic.com/70cFuHSh_Q1YnxGkpoWK1HF6hhy/it/u=3358837936,2095364236&amp;fm=26&amp;gp=0.jpg">
                <a:extLst>
                  <a:ext uri="{FF2B5EF4-FFF2-40B4-BE49-F238E27FC236}">
                    <a16:creationId xmlns:a16="http://schemas.microsoft.com/office/drawing/2014/main" id="{59AF6898-F95D-4212-ADDA-E9DB023181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301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https://ss0.bdstatic.com/70cFuHSh_Q1YnxGkpoWK1HF6hhy/it/u=3358837936,2095364236&amp;fm=26&amp;gp=0.jpg">
                <a:extLst>
                  <a:ext uri="{FF2B5EF4-FFF2-40B4-BE49-F238E27FC236}">
                    <a16:creationId xmlns:a16="http://schemas.microsoft.com/office/drawing/2014/main" id="{C76531FB-561E-4F40-9C89-E68DFD4843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296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2" descr="https://ss0.bdstatic.com/70cFuHSh_Q1YnxGkpoWK1HF6hhy/it/u=3358837936,2095364236&amp;fm=26&amp;gp=0.jpg">
                <a:extLst>
                  <a:ext uri="{FF2B5EF4-FFF2-40B4-BE49-F238E27FC236}">
                    <a16:creationId xmlns:a16="http://schemas.microsoft.com/office/drawing/2014/main" id="{14457D26-E63A-45B1-90A2-ED25A0C2B76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0292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2" descr="https://ss0.bdstatic.com/70cFuHSh_Q1YnxGkpoWK1HF6hhy/it/u=3358837936,2095364236&amp;fm=26&amp;gp=0.jpg">
                <a:extLst>
                  <a:ext uri="{FF2B5EF4-FFF2-40B4-BE49-F238E27FC236}">
                    <a16:creationId xmlns:a16="http://schemas.microsoft.com/office/drawing/2014/main" id="{C9E6F735-DE0A-4B6E-AEF8-582218F0BC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287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2" descr="https://ss0.bdstatic.com/70cFuHSh_Q1YnxGkpoWK1HF6hhy/it/u=3358837936,2095364236&amp;fm=26&amp;gp=0.jpg">
                <a:extLst>
                  <a:ext uri="{FF2B5EF4-FFF2-40B4-BE49-F238E27FC236}">
                    <a16:creationId xmlns:a16="http://schemas.microsoft.com/office/drawing/2014/main" id="{63DFA302-2EF0-4478-8B95-2D4FC467FA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282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53" name="Picture 2" descr="https://ss0.bdstatic.com/70cFuHSh_Q1YnxGkpoWK1HF6hhy/it/u=3358837936,2095364236&amp;fm=26&amp;gp=0.jpg">
                <a:extLst>
                  <a:ext uri="{FF2B5EF4-FFF2-40B4-BE49-F238E27FC236}">
                    <a16:creationId xmlns:a16="http://schemas.microsoft.com/office/drawing/2014/main" id="{E4E39C0E-B08D-4E56-84F4-50C20F5E8E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9277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54" name="Picture 2" descr="https://ss0.bdstatic.com/70cFuHSh_Q1YnxGkpoWK1HF6hhy/it/u=3358837936,2095364236&amp;fm=26&amp;gp=0.jpg">
                <a:extLst>
                  <a:ext uri="{FF2B5EF4-FFF2-40B4-BE49-F238E27FC236}">
                    <a16:creationId xmlns:a16="http://schemas.microsoft.com/office/drawing/2014/main" id="{90200DF5-9D80-44DB-B1FB-64DD778E5D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2272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2" descr="https://ss0.bdstatic.com/70cFuHSh_Q1YnxGkpoWK1HF6hhy/it/u=3358837936,2095364236&amp;fm=26&amp;gp=0.jpg">
                <a:extLst>
                  <a:ext uri="{FF2B5EF4-FFF2-40B4-BE49-F238E27FC236}">
                    <a16:creationId xmlns:a16="http://schemas.microsoft.com/office/drawing/2014/main" id="{6B7614E4-63A0-487C-8105-F2E8B84106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5268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2" descr="https://ss0.bdstatic.com/70cFuHSh_Q1YnxGkpoWK1HF6hhy/it/u=3358837936,2095364236&amp;fm=26&amp;gp=0.jpg">
                <a:extLst>
                  <a:ext uri="{FF2B5EF4-FFF2-40B4-BE49-F238E27FC236}">
                    <a16:creationId xmlns:a16="http://schemas.microsoft.com/office/drawing/2014/main" id="{3B439A2E-D9DA-40E5-9C5A-2F16C50F48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8263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2" descr="https://ss0.bdstatic.com/70cFuHSh_Q1YnxGkpoWK1HF6hhy/it/u=3358837936,2095364236&amp;fm=26&amp;gp=0.jpg">
                <a:extLst>
                  <a:ext uri="{FF2B5EF4-FFF2-40B4-BE49-F238E27FC236}">
                    <a16:creationId xmlns:a16="http://schemas.microsoft.com/office/drawing/2014/main" id="{402DB0C9-4657-4D38-A6F1-D2AEB5C387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258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2" descr="https://ss0.bdstatic.com/70cFuHSh_Q1YnxGkpoWK1HF6hhy/it/u=3358837936,2095364236&amp;fm=26&amp;gp=0.jpg">
                <a:extLst>
                  <a:ext uri="{FF2B5EF4-FFF2-40B4-BE49-F238E27FC236}">
                    <a16:creationId xmlns:a16="http://schemas.microsoft.com/office/drawing/2014/main" id="{5B835B12-C161-4BA3-8596-AC9F97405B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4253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59" name="Picture 2" descr="https://ss0.bdstatic.com/70cFuHSh_Q1YnxGkpoWK1HF6hhy/it/u=3358837936,2095364236&amp;fm=26&amp;gp=0.jpg">
                <a:extLst>
                  <a:ext uri="{FF2B5EF4-FFF2-40B4-BE49-F238E27FC236}">
                    <a16:creationId xmlns:a16="http://schemas.microsoft.com/office/drawing/2014/main" id="{3CAC6502-1130-472D-A9BE-6E85DCDEA5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24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60" name="Picture 2" descr="https://ss0.bdstatic.com/70cFuHSh_Q1YnxGkpoWK1HF6hhy/it/u=3358837936,2095364236&amp;fm=26&amp;gp=0.jpg">
                <a:extLst>
                  <a:ext uri="{FF2B5EF4-FFF2-40B4-BE49-F238E27FC236}">
                    <a16:creationId xmlns:a16="http://schemas.microsoft.com/office/drawing/2014/main" id="{72B6204F-1767-49F2-9EDD-C3576E3166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024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2" descr="https://ss0.bdstatic.com/70cFuHSh_Q1YnxGkpoWK1HF6hhy/it/u=3358837936,2095364236&amp;fm=26&amp;gp=0.jpg">
                <a:extLst>
                  <a:ext uri="{FF2B5EF4-FFF2-40B4-BE49-F238E27FC236}">
                    <a16:creationId xmlns:a16="http://schemas.microsoft.com/office/drawing/2014/main" id="{8CD3BD24-FB1C-45AC-BB10-EFD2F2E211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2393" y="18406"/>
                <a:ext cx="429952" cy="42995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2" name="组合 61">
              <a:extLst>
                <a:ext uri="{FF2B5EF4-FFF2-40B4-BE49-F238E27FC236}">
                  <a16:creationId xmlns:a16="http://schemas.microsoft.com/office/drawing/2014/main" id="{705D1E8E-5366-4C3E-82D8-11C4AD991280}"/>
                </a:ext>
              </a:extLst>
            </p:cNvPr>
            <p:cNvGrpSpPr/>
            <p:nvPr/>
          </p:nvGrpSpPr>
          <p:grpSpPr>
            <a:xfrm>
              <a:off x="23688" y="875054"/>
              <a:ext cx="12168311" cy="429952"/>
              <a:chOff x="23689" y="18406"/>
              <a:chExt cx="12038656" cy="429952"/>
            </a:xfrm>
          </p:grpSpPr>
          <p:pic>
            <p:nvPicPr>
              <p:cNvPr id="63" name="Picture 2" descr="https://ss0.bdstatic.com/70cFuHSh_Q1YnxGkpoWK1HF6hhy/it/u=3358837936,2095364236&amp;fm=26&amp;gp=0.jpg">
                <a:extLst>
                  <a:ext uri="{FF2B5EF4-FFF2-40B4-BE49-F238E27FC236}">
                    <a16:creationId xmlns:a16="http://schemas.microsoft.com/office/drawing/2014/main" id="{1C666472-FCE0-4BA8-9DFF-453E3AE1FD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64" name="Picture 2" descr="https://ss0.bdstatic.com/70cFuHSh_Q1YnxGkpoWK1HF6hhy/it/u=3358837936,2095364236&amp;fm=26&amp;gp=0.jpg">
                <a:extLst>
                  <a:ext uri="{FF2B5EF4-FFF2-40B4-BE49-F238E27FC236}">
                    <a16:creationId xmlns:a16="http://schemas.microsoft.com/office/drawing/2014/main" id="{6A02527D-4C74-4D3A-8862-D109F1D978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36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65" name="Picture 2" descr="https://ss0.bdstatic.com/70cFuHSh_Q1YnxGkpoWK1HF6hhy/it/u=3358837936,2095364236&amp;fm=26&amp;gp=0.jpg">
                <a:extLst>
                  <a:ext uri="{FF2B5EF4-FFF2-40B4-BE49-F238E27FC236}">
                    <a16:creationId xmlns:a16="http://schemas.microsoft.com/office/drawing/2014/main" id="{28AF28E1-377F-4CFE-A50C-29749CE867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359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66" name="Picture 2" descr="https://ss0.bdstatic.com/70cFuHSh_Q1YnxGkpoWK1HF6hhy/it/u=3358837936,2095364236&amp;fm=26&amp;gp=0.jpg">
                <a:extLst>
                  <a:ext uri="{FF2B5EF4-FFF2-40B4-BE49-F238E27FC236}">
                    <a16:creationId xmlns:a16="http://schemas.microsoft.com/office/drawing/2014/main" id="{681B577F-E0C4-4B84-98A7-737FB2FE51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354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2" descr="https://ss0.bdstatic.com/70cFuHSh_Q1YnxGkpoWK1HF6hhy/it/u=3358837936,2095364236&amp;fm=26&amp;gp=0.jpg">
                <a:extLst>
                  <a:ext uri="{FF2B5EF4-FFF2-40B4-BE49-F238E27FC236}">
                    <a16:creationId xmlns:a16="http://schemas.microsoft.com/office/drawing/2014/main" id="{7DAF15CF-F765-4AF1-88C8-9FBD6CF6D8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349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68" name="Picture 2" descr="https://ss0.bdstatic.com/70cFuHSh_Q1YnxGkpoWK1HF6hhy/it/u=3358837936,2095364236&amp;fm=26&amp;gp=0.jpg">
                <a:extLst>
                  <a:ext uri="{FF2B5EF4-FFF2-40B4-BE49-F238E27FC236}">
                    <a16:creationId xmlns:a16="http://schemas.microsoft.com/office/drawing/2014/main" id="{3AC670CF-E79F-49C8-89E1-69DFB803C2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344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69" name="Picture 2" descr="https://ss0.bdstatic.com/70cFuHSh_Q1YnxGkpoWK1HF6hhy/it/u=3358837936,2095364236&amp;fm=26&amp;gp=0.jpg">
                <a:extLst>
                  <a:ext uri="{FF2B5EF4-FFF2-40B4-BE49-F238E27FC236}">
                    <a16:creationId xmlns:a16="http://schemas.microsoft.com/office/drawing/2014/main" id="{A90E4E5A-AFAC-47F4-AECD-512BD265F9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340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70" name="Picture 2" descr="https://ss0.bdstatic.com/70cFuHSh_Q1YnxGkpoWK1HF6hhy/it/u=3358837936,2095364236&amp;fm=26&amp;gp=0.jpg">
                <a:extLst>
                  <a:ext uri="{FF2B5EF4-FFF2-40B4-BE49-F238E27FC236}">
                    <a16:creationId xmlns:a16="http://schemas.microsoft.com/office/drawing/2014/main" id="{426C348D-43CD-4398-9789-B334743889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335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71" name="Picture 2" descr="https://ss0.bdstatic.com/70cFuHSh_Q1YnxGkpoWK1HF6hhy/it/u=3358837936,2095364236&amp;fm=26&amp;gp=0.jpg">
                <a:extLst>
                  <a:ext uri="{FF2B5EF4-FFF2-40B4-BE49-F238E27FC236}">
                    <a16:creationId xmlns:a16="http://schemas.microsoft.com/office/drawing/2014/main" id="{D80C51DD-4B6E-4FEB-A3E0-F543AAF6D3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330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72" name="Picture 2" descr="https://ss0.bdstatic.com/70cFuHSh_Q1YnxGkpoWK1HF6hhy/it/u=3358837936,2095364236&amp;fm=26&amp;gp=0.jpg">
                <a:extLst>
                  <a:ext uri="{FF2B5EF4-FFF2-40B4-BE49-F238E27FC236}">
                    <a16:creationId xmlns:a16="http://schemas.microsoft.com/office/drawing/2014/main" id="{0450AC45-23E6-4C93-A437-479799900C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9325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2" descr="https://ss0.bdstatic.com/70cFuHSh_Q1YnxGkpoWK1HF6hhy/it/u=3358837936,2095364236&amp;fm=26&amp;gp=0.jpg">
                <a:extLst>
                  <a:ext uri="{FF2B5EF4-FFF2-40B4-BE49-F238E27FC236}">
                    <a16:creationId xmlns:a16="http://schemas.microsoft.com/office/drawing/2014/main" id="{7A8811C5-F175-4169-B27F-F977108A31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320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74" name="Picture 2" descr="https://ss0.bdstatic.com/70cFuHSh_Q1YnxGkpoWK1HF6hhy/it/u=3358837936,2095364236&amp;fm=26&amp;gp=0.jpg">
                <a:extLst>
                  <a:ext uri="{FF2B5EF4-FFF2-40B4-BE49-F238E27FC236}">
                    <a16:creationId xmlns:a16="http://schemas.microsoft.com/office/drawing/2014/main" id="{D4215711-2CD7-402D-8F5A-16943A3873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316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2" descr="https://ss0.bdstatic.com/70cFuHSh_Q1YnxGkpoWK1HF6hhy/it/u=3358837936,2095364236&amp;fm=26&amp;gp=0.jpg">
                <a:extLst>
                  <a:ext uri="{FF2B5EF4-FFF2-40B4-BE49-F238E27FC236}">
                    <a16:creationId xmlns:a16="http://schemas.microsoft.com/office/drawing/2014/main" id="{003E7882-625D-468B-A533-21995FF00C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311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2" descr="https://ss0.bdstatic.com/70cFuHSh_Q1YnxGkpoWK1HF6hhy/it/u=3358837936,2095364236&amp;fm=26&amp;gp=0.jpg">
                <a:extLst>
                  <a:ext uri="{FF2B5EF4-FFF2-40B4-BE49-F238E27FC236}">
                    <a16:creationId xmlns:a16="http://schemas.microsoft.com/office/drawing/2014/main" id="{F526FB75-D171-45EA-BB87-67BCE50E41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306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2" descr="https://ss0.bdstatic.com/70cFuHSh_Q1YnxGkpoWK1HF6hhy/it/u=3358837936,2095364236&amp;fm=26&amp;gp=0.jpg">
                <a:extLst>
                  <a:ext uri="{FF2B5EF4-FFF2-40B4-BE49-F238E27FC236}">
                    <a16:creationId xmlns:a16="http://schemas.microsoft.com/office/drawing/2014/main" id="{DE1DCCF7-8B57-4320-96E4-499B6A2CFB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301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78" name="Picture 2" descr="https://ss0.bdstatic.com/70cFuHSh_Q1YnxGkpoWK1HF6hhy/it/u=3358837936,2095364236&amp;fm=26&amp;gp=0.jpg">
                <a:extLst>
                  <a:ext uri="{FF2B5EF4-FFF2-40B4-BE49-F238E27FC236}">
                    <a16:creationId xmlns:a16="http://schemas.microsoft.com/office/drawing/2014/main" id="{261BC5B6-1118-4261-8505-61CA180EDE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296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2" descr="https://ss0.bdstatic.com/70cFuHSh_Q1YnxGkpoWK1HF6hhy/it/u=3358837936,2095364236&amp;fm=26&amp;gp=0.jpg">
                <a:extLst>
                  <a:ext uri="{FF2B5EF4-FFF2-40B4-BE49-F238E27FC236}">
                    <a16:creationId xmlns:a16="http://schemas.microsoft.com/office/drawing/2014/main" id="{C4BB6795-9B75-4957-92A4-433129CDE4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0292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80" name="Picture 2" descr="https://ss0.bdstatic.com/70cFuHSh_Q1YnxGkpoWK1HF6hhy/it/u=3358837936,2095364236&amp;fm=26&amp;gp=0.jpg">
                <a:extLst>
                  <a:ext uri="{FF2B5EF4-FFF2-40B4-BE49-F238E27FC236}">
                    <a16:creationId xmlns:a16="http://schemas.microsoft.com/office/drawing/2014/main" id="{46E7367A-B2C9-4838-857C-8FB555270C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287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81" name="Picture 2" descr="https://ss0.bdstatic.com/70cFuHSh_Q1YnxGkpoWK1HF6hhy/it/u=3358837936,2095364236&amp;fm=26&amp;gp=0.jpg">
                <a:extLst>
                  <a:ext uri="{FF2B5EF4-FFF2-40B4-BE49-F238E27FC236}">
                    <a16:creationId xmlns:a16="http://schemas.microsoft.com/office/drawing/2014/main" id="{7231A02B-3AC0-4013-AF95-445E034E6C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282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82" name="Picture 2" descr="https://ss0.bdstatic.com/70cFuHSh_Q1YnxGkpoWK1HF6hhy/it/u=3358837936,2095364236&amp;fm=26&amp;gp=0.jpg">
                <a:extLst>
                  <a:ext uri="{FF2B5EF4-FFF2-40B4-BE49-F238E27FC236}">
                    <a16:creationId xmlns:a16="http://schemas.microsoft.com/office/drawing/2014/main" id="{E51971B6-A173-4D0C-A97B-2587072CEE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9277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83" name="Picture 2" descr="https://ss0.bdstatic.com/70cFuHSh_Q1YnxGkpoWK1HF6hhy/it/u=3358837936,2095364236&amp;fm=26&amp;gp=0.jpg">
                <a:extLst>
                  <a:ext uri="{FF2B5EF4-FFF2-40B4-BE49-F238E27FC236}">
                    <a16:creationId xmlns:a16="http://schemas.microsoft.com/office/drawing/2014/main" id="{42F7EFF8-8248-454D-B889-1C38A9D28E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2272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2" descr="https://ss0.bdstatic.com/70cFuHSh_Q1YnxGkpoWK1HF6hhy/it/u=3358837936,2095364236&amp;fm=26&amp;gp=0.jpg">
                <a:extLst>
                  <a:ext uri="{FF2B5EF4-FFF2-40B4-BE49-F238E27FC236}">
                    <a16:creationId xmlns:a16="http://schemas.microsoft.com/office/drawing/2014/main" id="{F947AEF7-50E7-4325-9F18-499B66500C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5268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85" name="Picture 2" descr="https://ss0.bdstatic.com/70cFuHSh_Q1YnxGkpoWK1HF6hhy/it/u=3358837936,2095364236&amp;fm=26&amp;gp=0.jpg">
                <a:extLst>
                  <a:ext uri="{FF2B5EF4-FFF2-40B4-BE49-F238E27FC236}">
                    <a16:creationId xmlns:a16="http://schemas.microsoft.com/office/drawing/2014/main" id="{68DD3D5F-BABC-4F9F-9011-BCEB7542C0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8263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86" name="Picture 2" descr="https://ss0.bdstatic.com/70cFuHSh_Q1YnxGkpoWK1HF6hhy/it/u=3358837936,2095364236&amp;fm=26&amp;gp=0.jpg">
                <a:extLst>
                  <a:ext uri="{FF2B5EF4-FFF2-40B4-BE49-F238E27FC236}">
                    <a16:creationId xmlns:a16="http://schemas.microsoft.com/office/drawing/2014/main" id="{3E384B96-3FC5-4642-90BC-BA3024FE4B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258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87" name="Picture 2" descr="https://ss0.bdstatic.com/70cFuHSh_Q1YnxGkpoWK1HF6hhy/it/u=3358837936,2095364236&amp;fm=26&amp;gp=0.jpg">
                <a:extLst>
                  <a:ext uri="{FF2B5EF4-FFF2-40B4-BE49-F238E27FC236}">
                    <a16:creationId xmlns:a16="http://schemas.microsoft.com/office/drawing/2014/main" id="{2B162BC4-B158-4009-B65A-65F780F68A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4253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88" name="Picture 2" descr="https://ss0.bdstatic.com/70cFuHSh_Q1YnxGkpoWK1HF6hhy/it/u=3358837936,2095364236&amp;fm=26&amp;gp=0.jpg">
                <a:extLst>
                  <a:ext uri="{FF2B5EF4-FFF2-40B4-BE49-F238E27FC236}">
                    <a16:creationId xmlns:a16="http://schemas.microsoft.com/office/drawing/2014/main" id="{6F3BDD49-B106-4C5E-807D-90532DF982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24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89" name="Picture 2" descr="https://ss0.bdstatic.com/70cFuHSh_Q1YnxGkpoWK1HF6hhy/it/u=3358837936,2095364236&amp;fm=26&amp;gp=0.jpg">
                <a:extLst>
                  <a:ext uri="{FF2B5EF4-FFF2-40B4-BE49-F238E27FC236}">
                    <a16:creationId xmlns:a16="http://schemas.microsoft.com/office/drawing/2014/main" id="{08E66578-440F-4EA2-A099-49F40515FD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024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90" name="Picture 2" descr="https://ss0.bdstatic.com/70cFuHSh_Q1YnxGkpoWK1HF6hhy/it/u=3358837936,2095364236&amp;fm=26&amp;gp=0.jpg">
                <a:extLst>
                  <a:ext uri="{FF2B5EF4-FFF2-40B4-BE49-F238E27FC236}">
                    <a16:creationId xmlns:a16="http://schemas.microsoft.com/office/drawing/2014/main" id="{F24B3608-396B-4557-993C-699A378F43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2393" y="18406"/>
                <a:ext cx="429952" cy="42995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1" name="组合 90">
              <a:extLst>
                <a:ext uri="{FF2B5EF4-FFF2-40B4-BE49-F238E27FC236}">
                  <a16:creationId xmlns:a16="http://schemas.microsoft.com/office/drawing/2014/main" id="{AA3D5D8F-5C28-4DDD-8BCB-F82AAD492844}"/>
                </a:ext>
              </a:extLst>
            </p:cNvPr>
            <p:cNvGrpSpPr/>
            <p:nvPr/>
          </p:nvGrpSpPr>
          <p:grpSpPr>
            <a:xfrm>
              <a:off x="23689" y="1306854"/>
              <a:ext cx="12168311" cy="429952"/>
              <a:chOff x="23689" y="18406"/>
              <a:chExt cx="12038656" cy="429952"/>
            </a:xfrm>
          </p:grpSpPr>
          <p:pic>
            <p:nvPicPr>
              <p:cNvPr id="92" name="Picture 2" descr="https://ss0.bdstatic.com/70cFuHSh_Q1YnxGkpoWK1HF6hhy/it/u=3358837936,2095364236&amp;fm=26&amp;gp=0.jpg">
                <a:extLst>
                  <a:ext uri="{FF2B5EF4-FFF2-40B4-BE49-F238E27FC236}">
                    <a16:creationId xmlns:a16="http://schemas.microsoft.com/office/drawing/2014/main" id="{B2F65362-6909-4D8B-A9B7-F42CC5BAFC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93" name="Picture 2" descr="https://ss0.bdstatic.com/70cFuHSh_Q1YnxGkpoWK1HF6hhy/it/u=3358837936,2095364236&amp;fm=26&amp;gp=0.jpg">
                <a:extLst>
                  <a:ext uri="{FF2B5EF4-FFF2-40B4-BE49-F238E27FC236}">
                    <a16:creationId xmlns:a16="http://schemas.microsoft.com/office/drawing/2014/main" id="{AD11AC2E-9143-466A-ABFF-7FE67A8C0C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36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94" name="Picture 2" descr="https://ss0.bdstatic.com/70cFuHSh_Q1YnxGkpoWK1HF6hhy/it/u=3358837936,2095364236&amp;fm=26&amp;gp=0.jpg">
                <a:extLst>
                  <a:ext uri="{FF2B5EF4-FFF2-40B4-BE49-F238E27FC236}">
                    <a16:creationId xmlns:a16="http://schemas.microsoft.com/office/drawing/2014/main" id="{7885AC0A-7AB7-4199-B852-8A95A97D38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359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95" name="Picture 2" descr="https://ss0.bdstatic.com/70cFuHSh_Q1YnxGkpoWK1HF6hhy/it/u=3358837936,2095364236&amp;fm=26&amp;gp=0.jpg">
                <a:extLst>
                  <a:ext uri="{FF2B5EF4-FFF2-40B4-BE49-F238E27FC236}">
                    <a16:creationId xmlns:a16="http://schemas.microsoft.com/office/drawing/2014/main" id="{42EA2705-450E-4BC6-9CE6-1AAC19A09D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354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96" name="Picture 2" descr="https://ss0.bdstatic.com/70cFuHSh_Q1YnxGkpoWK1HF6hhy/it/u=3358837936,2095364236&amp;fm=26&amp;gp=0.jpg">
                <a:extLst>
                  <a:ext uri="{FF2B5EF4-FFF2-40B4-BE49-F238E27FC236}">
                    <a16:creationId xmlns:a16="http://schemas.microsoft.com/office/drawing/2014/main" id="{730DAE5F-8DF2-47E6-97E6-8ECB52A54D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349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2" descr="https://ss0.bdstatic.com/70cFuHSh_Q1YnxGkpoWK1HF6hhy/it/u=3358837936,2095364236&amp;fm=26&amp;gp=0.jpg">
                <a:extLst>
                  <a:ext uri="{FF2B5EF4-FFF2-40B4-BE49-F238E27FC236}">
                    <a16:creationId xmlns:a16="http://schemas.microsoft.com/office/drawing/2014/main" id="{8CE7FCF6-6F82-4C3E-9D14-8BF78E1BF3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344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98" name="Picture 2" descr="https://ss0.bdstatic.com/70cFuHSh_Q1YnxGkpoWK1HF6hhy/it/u=3358837936,2095364236&amp;fm=26&amp;gp=0.jpg">
                <a:extLst>
                  <a:ext uri="{FF2B5EF4-FFF2-40B4-BE49-F238E27FC236}">
                    <a16:creationId xmlns:a16="http://schemas.microsoft.com/office/drawing/2014/main" id="{C6E0EB49-8C9A-43F0-95FD-B9DC1FE786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340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99" name="Picture 2" descr="https://ss0.bdstatic.com/70cFuHSh_Q1YnxGkpoWK1HF6hhy/it/u=3358837936,2095364236&amp;fm=26&amp;gp=0.jpg">
                <a:extLst>
                  <a:ext uri="{FF2B5EF4-FFF2-40B4-BE49-F238E27FC236}">
                    <a16:creationId xmlns:a16="http://schemas.microsoft.com/office/drawing/2014/main" id="{61690473-A900-483A-B86D-04E55396F3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335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00" name="Picture 2" descr="https://ss0.bdstatic.com/70cFuHSh_Q1YnxGkpoWK1HF6hhy/it/u=3358837936,2095364236&amp;fm=26&amp;gp=0.jpg">
                <a:extLst>
                  <a:ext uri="{FF2B5EF4-FFF2-40B4-BE49-F238E27FC236}">
                    <a16:creationId xmlns:a16="http://schemas.microsoft.com/office/drawing/2014/main" id="{53E11CD7-5BB7-42DC-875E-37A866F8C1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330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01" name="Picture 2" descr="https://ss0.bdstatic.com/70cFuHSh_Q1YnxGkpoWK1HF6hhy/it/u=3358837936,2095364236&amp;fm=26&amp;gp=0.jpg">
                <a:extLst>
                  <a:ext uri="{FF2B5EF4-FFF2-40B4-BE49-F238E27FC236}">
                    <a16:creationId xmlns:a16="http://schemas.microsoft.com/office/drawing/2014/main" id="{12D8E330-C6AC-4525-A72B-0409C833B4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9325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02" name="Picture 2" descr="https://ss0.bdstatic.com/70cFuHSh_Q1YnxGkpoWK1HF6hhy/it/u=3358837936,2095364236&amp;fm=26&amp;gp=0.jpg">
                <a:extLst>
                  <a:ext uri="{FF2B5EF4-FFF2-40B4-BE49-F238E27FC236}">
                    <a16:creationId xmlns:a16="http://schemas.microsoft.com/office/drawing/2014/main" id="{60007397-E0EB-4630-A279-AC76FBE82B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320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03" name="Picture 2" descr="https://ss0.bdstatic.com/70cFuHSh_Q1YnxGkpoWK1HF6hhy/it/u=3358837936,2095364236&amp;fm=26&amp;gp=0.jpg">
                <a:extLst>
                  <a:ext uri="{FF2B5EF4-FFF2-40B4-BE49-F238E27FC236}">
                    <a16:creationId xmlns:a16="http://schemas.microsoft.com/office/drawing/2014/main" id="{44533C4A-BC80-4EDF-86F4-D8EA75AE2E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316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04" name="Picture 2" descr="https://ss0.bdstatic.com/70cFuHSh_Q1YnxGkpoWK1HF6hhy/it/u=3358837936,2095364236&amp;fm=26&amp;gp=0.jpg">
                <a:extLst>
                  <a:ext uri="{FF2B5EF4-FFF2-40B4-BE49-F238E27FC236}">
                    <a16:creationId xmlns:a16="http://schemas.microsoft.com/office/drawing/2014/main" id="{781A6930-6B0C-4D75-B7BF-8C7361302C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311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05" name="Picture 2" descr="https://ss0.bdstatic.com/70cFuHSh_Q1YnxGkpoWK1HF6hhy/it/u=3358837936,2095364236&amp;fm=26&amp;gp=0.jpg">
                <a:extLst>
                  <a:ext uri="{FF2B5EF4-FFF2-40B4-BE49-F238E27FC236}">
                    <a16:creationId xmlns:a16="http://schemas.microsoft.com/office/drawing/2014/main" id="{D8B12601-ABDC-4715-A212-3C399927F9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306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2" descr="https://ss0.bdstatic.com/70cFuHSh_Q1YnxGkpoWK1HF6hhy/it/u=3358837936,2095364236&amp;fm=26&amp;gp=0.jpg">
                <a:extLst>
                  <a:ext uri="{FF2B5EF4-FFF2-40B4-BE49-F238E27FC236}">
                    <a16:creationId xmlns:a16="http://schemas.microsoft.com/office/drawing/2014/main" id="{C63AC3DA-0E2A-42E4-AD90-A551C3DDD2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301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07" name="Picture 2" descr="https://ss0.bdstatic.com/70cFuHSh_Q1YnxGkpoWK1HF6hhy/it/u=3358837936,2095364236&amp;fm=26&amp;gp=0.jpg">
                <a:extLst>
                  <a:ext uri="{FF2B5EF4-FFF2-40B4-BE49-F238E27FC236}">
                    <a16:creationId xmlns:a16="http://schemas.microsoft.com/office/drawing/2014/main" id="{2C7E27F0-BF13-4E0D-B84A-7BBFE89358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296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2" descr="https://ss0.bdstatic.com/70cFuHSh_Q1YnxGkpoWK1HF6hhy/it/u=3358837936,2095364236&amp;fm=26&amp;gp=0.jpg">
                <a:extLst>
                  <a:ext uri="{FF2B5EF4-FFF2-40B4-BE49-F238E27FC236}">
                    <a16:creationId xmlns:a16="http://schemas.microsoft.com/office/drawing/2014/main" id="{C36BB286-309F-4A7A-8149-0A8233F91F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0292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2" descr="https://ss0.bdstatic.com/70cFuHSh_Q1YnxGkpoWK1HF6hhy/it/u=3358837936,2095364236&amp;fm=26&amp;gp=0.jpg">
                <a:extLst>
                  <a:ext uri="{FF2B5EF4-FFF2-40B4-BE49-F238E27FC236}">
                    <a16:creationId xmlns:a16="http://schemas.microsoft.com/office/drawing/2014/main" id="{96F135AB-9A53-4F39-9EF7-16AB6F5577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287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2" descr="https://ss0.bdstatic.com/70cFuHSh_Q1YnxGkpoWK1HF6hhy/it/u=3358837936,2095364236&amp;fm=26&amp;gp=0.jpg">
                <a:extLst>
                  <a:ext uri="{FF2B5EF4-FFF2-40B4-BE49-F238E27FC236}">
                    <a16:creationId xmlns:a16="http://schemas.microsoft.com/office/drawing/2014/main" id="{34E54C75-6D04-4CFA-8AEE-6948012929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282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2" descr="https://ss0.bdstatic.com/70cFuHSh_Q1YnxGkpoWK1HF6hhy/it/u=3358837936,2095364236&amp;fm=26&amp;gp=0.jpg">
                <a:extLst>
                  <a:ext uri="{FF2B5EF4-FFF2-40B4-BE49-F238E27FC236}">
                    <a16:creationId xmlns:a16="http://schemas.microsoft.com/office/drawing/2014/main" id="{B21A25E7-147C-4E9C-A12D-71ED01123C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9277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2" descr="https://ss0.bdstatic.com/70cFuHSh_Q1YnxGkpoWK1HF6hhy/it/u=3358837936,2095364236&amp;fm=26&amp;gp=0.jpg">
                <a:extLst>
                  <a:ext uri="{FF2B5EF4-FFF2-40B4-BE49-F238E27FC236}">
                    <a16:creationId xmlns:a16="http://schemas.microsoft.com/office/drawing/2014/main" id="{0FEE1DEC-CE18-4834-BC58-3659F82952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2272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2" descr="https://ss0.bdstatic.com/70cFuHSh_Q1YnxGkpoWK1HF6hhy/it/u=3358837936,2095364236&amp;fm=26&amp;gp=0.jpg">
                <a:extLst>
                  <a:ext uri="{FF2B5EF4-FFF2-40B4-BE49-F238E27FC236}">
                    <a16:creationId xmlns:a16="http://schemas.microsoft.com/office/drawing/2014/main" id="{28E98B78-ED9D-459A-ABBD-7E9A61C91B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5268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2" descr="https://ss0.bdstatic.com/70cFuHSh_Q1YnxGkpoWK1HF6hhy/it/u=3358837936,2095364236&amp;fm=26&amp;gp=0.jpg">
                <a:extLst>
                  <a:ext uri="{FF2B5EF4-FFF2-40B4-BE49-F238E27FC236}">
                    <a16:creationId xmlns:a16="http://schemas.microsoft.com/office/drawing/2014/main" id="{A6DB2B24-7872-4521-B1B2-4698367593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8263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2" descr="https://ss0.bdstatic.com/70cFuHSh_Q1YnxGkpoWK1HF6hhy/it/u=3358837936,2095364236&amp;fm=26&amp;gp=0.jpg">
                <a:extLst>
                  <a:ext uri="{FF2B5EF4-FFF2-40B4-BE49-F238E27FC236}">
                    <a16:creationId xmlns:a16="http://schemas.microsoft.com/office/drawing/2014/main" id="{5C0B41DB-B23E-4743-97CF-CB49C08473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258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2" descr="https://ss0.bdstatic.com/70cFuHSh_Q1YnxGkpoWK1HF6hhy/it/u=3358837936,2095364236&amp;fm=26&amp;gp=0.jpg">
                <a:extLst>
                  <a:ext uri="{FF2B5EF4-FFF2-40B4-BE49-F238E27FC236}">
                    <a16:creationId xmlns:a16="http://schemas.microsoft.com/office/drawing/2014/main" id="{A3F3077E-D8D2-4BCF-A7B7-FA937E5E58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4253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2" descr="https://ss0.bdstatic.com/70cFuHSh_Q1YnxGkpoWK1HF6hhy/it/u=3358837936,2095364236&amp;fm=26&amp;gp=0.jpg">
                <a:extLst>
                  <a:ext uri="{FF2B5EF4-FFF2-40B4-BE49-F238E27FC236}">
                    <a16:creationId xmlns:a16="http://schemas.microsoft.com/office/drawing/2014/main" id="{E44120FC-58E7-4DEC-8B15-4A75A4736A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24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2" descr="https://ss0.bdstatic.com/70cFuHSh_Q1YnxGkpoWK1HF6hhy/it/u=3358837936,2095364236&amp;fm=26&amp;gp=0.jpg">
                <a:extLst>
                  <a:ext uri="{FF2B5EF4-FFF2-40B4-BE49-F238E27FC236}">
                    <a16:creationId xmlns:a16="http://schemas.microsoft.com/office/drawing/2014/main" id="{39186E78-2174-48D4-A3B4-FA63A39F42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024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19" name="Picture 2" descr="https://ss0.bdstatic.com/70cFuHSh_Q1YnxGkpoWK1HF6hhy/it/u=3358837936,2095364236&amp;fm=26&amp;gp=0.jpg">
                <a:extLst>
                  <a:ext uri="{FF2B5EF4-FFF2-40B4-BE49-F238E27FC236}">
                    <a16:creationId xmlns:a16="http://schemas.microsoft.com/office/drawing/2014/main" id="{60822083-BF60-4DB1-93C1-5CE8547DC5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2393" y="18406"/>
                <a:ext cx="429952" cy="42995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20" name="组合 119">
              <a:extLst>
                <a:ext uri="{FF2B5EF4-FFF2-40B4-BE49-F238E27FC236}">
                  <a16:creationId xmlns:a16="http://schemas.microsoft.com/office/drawing/2014/main" id="{7C902900-821B-40F6-8CC6-10C4B5EDE551}"/>
                </a:ext>
              </a:extLst>
            </p:cNvPr>
            <p:cNvGrpSpPr/>
            <p:nvPr/>
          </p:nvGrpSpPr>
          <p:grpSpPr>
            <a:xfrm>
              <a:off x="23688" y="1735998"/>
              <a:ext cx="12168311" cy="429952"/>
              <a:chOff x="23689" y="18406"/>
              <a:chExt cx="12038656" cy="429952"/>
            </a:xfrm>
          </p:grpSpPr>
          <p:pic>
            <p:nvPicPr>
              <p:cNvPr id="121" name="Picture 2" descr="https://ss0.bdstatic.com/70cFuHSh_Q1YnxGkpoWK1HF6hhy/it/u=3358837936,2095364236&amp;fm=26&amp;gp=0.jpg">
                <a:extLst>
                  <a:ext uri="{FF2B5EF4-FFF2-40B4-BE49-F238E27FC236}">
                    <a16:creationId xmlns:a16="http://schemas.microsoft.com/office/drawing/2014/main" id="{6CA8B8C6-56D9-428A-85E5-26EC096492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22" name="Picture 2" descr="https://ss0.bdstatic.com/70cFuHSh_Q1YnxGkpoWK1HF6hhy/it/u=3358837936,2095364236&amp;fm=26&amp;gp=0.jpg">
                <a:extLst>
                  <a:ext uri="{FF2B5EF4-FFF2-40B4-BE49-F238E27FC236}">
                    <a16:creationId xmlns:a16="http://schemas.microsoft.com/office/drawing/2014/main" id="{6BA2E98D-1047-449C-91D8-8AD6A18C45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36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23" name="Picture 2" descr="https://ss0.bdstatic.com/70cFuHSh_Q1YnxGkpoWK1HF6hhy/it/u=3358837936,2095364236&amp;fm=26&amp;gp=0.jpg">
                <a:extLst>
                  <a:ext uri="{FF2B5EF4-FFF2-40B4-BE49-F238E27FC236}">
                    <a16:creationId xmlns:a16="http://schemas.microsoft.com/office/drawing/2014/main" id="{F9175D81-2496-4C64-A410-C5D1250D9EF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359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24" name="Picture 2" descr="https://ss0.bdstatic.com/70cFuHSh_Q1YnxGkpoWK1HF6hhy/it/u=3358837936,2095364236&amp;fm=26&amp;gp=0.jpg">
                <a:extLst>
                  <a:ext uri="{FF2B5EF4-FFF2-40B4-BE49-F238E27FC236}">
                    <a16:creationId xmlns:a16="http://schemas.microsoft.com/office/drawing/2014/main" id="{D3C1DCF8-B4A2-4A2E-BA03-487004075D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354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25" name="Picture 2" descr="https://ss0.bdstatic.com/70cFuHSh_Q1YnxGkpoWK1HF6hhy/it/u=3358837936,2095364236&amp;fm=26&amp;gp=0.jpg">
                <a:extLst>
                  <a:ext uri="{FF2B5EF4-FFF2-40B4-BE49-F238E27FC236}">
                    <a16:creationId xmlns:a16="http://schemas.microsoft.com/office/drawing/2014/main" id="{4D2D60FD-759D-4A7D-B8CE-2220FAA08A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349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26" name="Picture 2" descr="https://ss0.bdstatic.com/70cFuHSh_Q1YnxGkpoWK1HF6hhy/it/u=3358837936,2095364236&amp;fm=26&amp;gp=0.jpg">
                <a:extLst>
                  <a:ext uri="{FF2B5EF4-FFF2-40B4-BE49-F238E27FC236}">
                    <a16:creationId xmlns:a16="http://schemas.microsoft.com/office/drawing/2014/main" id="{BE5B4388-BE4C-4AC0-99DC-915FE50305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344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27" name="Picture 2" descr="https://ss0.bdstatic.com/70cFuHSh_Q1YnxGkpoWK1HF6hhy/it/u=3358837936,2095364236&amp;fm=26&amp;gp=0.jpg">
                <a:extLst>
                  <a:ext uri="{FF2B5EF4-FFF2-40B4-BE49-F238E27FC236}">
                    <a16:creationId xmlns:a16="http://schemas.microsoft.com/office/drawing/2014/main" id="{11411EB8-86D2-433C-A3EF-92B779F59D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340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28" name="Picture 2" descr="https://ss0.bdstatic.com/70cFuHSh_Q1YnxGkpoWK1HF6hhy/it/u=3358837936,2095364236&amp;fm=26&amp;gp=0.jpg">
                <a:extLst>
                  <a:ext uri="{FF2B5EF4-FFF2-40B4-BE49-F238E27FC236}">
                    <a16:creationId xmlns:a16="http://schemas.microsoft.com/office/drawing/2014/main" id="{6B0833BC-C666-434D-83C2-86057E0F83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335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29" name="Picture 2" descr="https://ss0.bdstatic.com/70cFuHSh_Q1YnxGkpoWK1HF6hhy/it/u=3358837936,2095364236&amp;fm=26&amp;gp=0.jpg">
                <a:extLst>
                  <a:ext uri="{FF2B5EF4-FFF2-40B4-BE49-F238E27FC236}">
                    <a16:creationId xmlns:a16="http://schemas.microsoft.com/office/drawing/2014/main" id="{915B6602-4F24-4ADA-B421-D69A130085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330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30" name="Picture 2" descr="https://ss0.bdstatic.com/70cFuHSh_Q1YnxGkpoWK1HF6hhy/it/u=3358837936,2095364236&amp;fm=26&amp;gp=0.jpg">
                <a:extLst>
                  <a:ext uri="{FF2B5EF4-FFF2-40B4-BE49-F238E27FC236}">
                    <a16:creationId xmlns:a16="http://schemas.microsoft.com/office/drawing/2014/main" id="{B3CFD0D9-8BC4-4E46-B8C5-EDF0E34420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9325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31" name="Picture 2" descr="https://ss0.bdstatic.com/70cFuHSh_Q1YnxGkpoWK1HF6hhy/it/u=3358837936,2095364236&amp;fm=26&amp;gp=0.jpg">
                <a:extLst>
                  <a:ext uri="{FF2B5EF4-FFF2-40B4-BE49-F238E27FC236}">
                    <a16:creationId xmlns:a16="http://schemas.microsoft.com/office/drawing/2014/main" id="{C54467B8-21CF-4889-BB51-320A4F1DBC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320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32" name="Picture 2" descr="https://ss0.bdstatic.com/70cFuHSh_Q1YnxGkpoWK1HF6hhy/it/u=3358837936,2095364236&amp;fm=26&amp;gp=0.jpg">
                <a:extLst>
                  <a:ext uri="{FF2B5EF4-FFF2-40B4-BE49-F238E27FC236}">
                    <a16:creationId xmlns:a16="http://schemas.microsoft.com/office/drawing/2014/main" id="{36AD50B8-C052-4F64-9763-453AD6CAD1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316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33" name="Picture 2" descr="https://ss0.bdstatic.com/70cFuHSh_Q1YnxGkpoWK1HF6hhy/it/u=3358837936,2095364236&amp;fm=26&amp;gp=0.jpg">
                <a:extLst>
                  <a:ext uri="{FF2B5EF4-FFF2-40B4-BE49-F238E27FC236}">
                    <a16:creationId xmlns:a16="http://schemas.microsoft.com/office/drawing/2014/main" id="{A4A78414-13DE-4C88-AD24-D658ADD221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311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34" name="Picture 2" descr="https://ss0.bdstatic.com/70cFuHSh_Q1YnxGkpoWK1HF6hhy/it/u=3358837936,2095364236&amp;fm=26&amp;gp=0.jpg">
                <a:extLst>
                  <a:ext uri="{FF2B5EF4-FFF2-40B4-BE49-F238E27FC236}">
                    <a16:creationId xmlns:a16="http://schemas.microsoft.com/office/drawing/2014/main" id="{B3926D4D-38CD-4F7A-BB81-54D049C0B3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306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35" name="Picture 2" descr="https://ss0.bdstatic.com/70cFuHSh_Q1YnxGkpoWK1HF6hhy/it/u=3358837936,2095364236&amp;fm=26&amp;gp=0.jpg">
                <a:extLst>
                  <a:ext uri="{FF2B5EF4-FFF2-40B4-BE49-F238E27FC236}">
                    <a16:creationId xmlns:a16="http://schemas.microsoft.com/office/drawing/2014/main" id="{00E2118D-711B-4EFC-897C-E70E68990A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301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36" name="Picture 2" descr="https://ss0.bdstatic.com/70cFuHSh_Q1YnxGkpoWK1HF6hhy/it/u=3358837936,2095364236&amp;fm=26&amp;gp=0.jpg">
                <a:extLst>
                  <a:ext uri="{FF2B5EF4-FFF2-40B4-BE49-F238E27FC236}">
                    <a16:creationId xmlns:a16="http://schemas.microsoft.com/office/drawing/2014/main" id="{22D09CC9-F28A-4A5C-9DE0-1BA18F84E6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296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37" name="Picture 2" descr="https://ss0.bdstatic.com/70cFuHSh_Q1YnxGkpoWK1HF6hhy/it/u=3358837936,2095364236&amp;fm=26&amp;gp=0.jpg">
                <a:extLst>
                  <a:ext uri="{FF2B5EF4-FFF2-40B4-BE49-F238E27FC236}">
                    <a16:creationId xmlns:a16="http://schemas.microsoft.com/office/drawing/2014/main" id="{B1535713-6217-4230-9809-6FABED69CA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0292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38" name="Picture 2" descr="https://ss0.bdstatic.com/70cFuHSh_Q1YnxGkpoWK1HF6hhy/it/u=3358837936,2095364236&amp;fm=26&amp;gp=0.jpg">
                <a:extLst>
                  <a:ext uri="{FF2B5EF4-FFF2-40B4-BE49-F238E27FC236}">
                    <a16:creationId xmlns:a16="http://schemas.microsoft.com/office/drawing/2014/main" id="{DC8C5EB9-4AE3-408A-95AD-B44BED3E57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287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39" name="Picture 2" descr="https://ss0.bdstatic.com/70cFuHSh_Q1YnxGkpoWK1HF6hhy/it/u=3358837936,2095364236&amp;fm=26&amp;gp=0.jpg">
                <a:extLst>
                  <a:ext uri="{FF2B5EF4-FFF2-40B4-BE49-F238E27FC236}">
                    <a16:creationId xmlns:a16="http://schemas.microsoft.com/office/drawing/2014/main" id="{1F335F6E-C4F4-4730-A7EC-9BED1E8E97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282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40" name="Picture 2" descr="https://ss0.bdstatic.com/70cFuHSh_Q1YnxGkpoWK1HF6hhy/it/u=3358837936,2095364236&amp;fm=26&amp;gp=0.jpg">
                <a:extLst>
                  <a:ext uri="{FF2B5EF4-FFF2-40B4-BE49-F238E27FC236}">
                    <a16:creationId xmlns:a16="http://schemas.microsoft.com/office/drawing/2014/main" id="{46B4E3FF-E5A9-456F-88C2-6CA3B211DA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9277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41" name="Picture 2" descr="https://ss0.bdstatic.com/70cFuHSh_Q1YnxGkpoWK1HF6hhy/it/u=3358837936,2095364236&amp;fm=26&amp;gp=0.jpg">
                <a:extLst>
                  <a:ext uri="{FF2B5EF4-FFF2-40B4-BE49-F238E27FC236}">
                    <a16:creationId xmlns:a16="http://schemas.microsoft.com/office/drawing/2014/main" id="{0A4647F4-629A-4084-933A-0AF8DB018F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2272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42" name="Picture 2" descr="https://ss0.bdstatic.com/70cFuHSh_Q1YnxGkpoWK1HF6hhy/it/u=3358837936,2095364236&amp;fm=26&amp;gp=0.jpg">
                <a:extLst>
                  <a:ext uri="{FF2B5EF4-FFF2-40B4-BE49-F238E27FC236}">
                    <a16:creationId xmlns:a16="http://schemas.microsoft.com/office/drawing/2014/main" id="{C5490775-2141-4137-9906-1D176BD0AA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5268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43" name="Picture 2" descr="https://ss0.bdstatic.com/70cFuHSh_Q1YnxGkpoWK1HF6hhy/it/u=3358837936,2095364236&amp;fm=26&amp;gp=0.jpg">
                <a:extLst>
                  <a:ext uri="{FF2B5EF4-FFF2-40B4-BE49-F238E27FC236}">
                    <a16:creationId xmlns:a16="http://schemas.microsoft.com/office/drawing/2014/main" id="{5EF83FD9-3050-4292-961A-C3592DC378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8263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44" name="Picture 2" descr="https://ss0.bdstatic.com/70cFuHSh_Q1YnxGkpoWK1HF6hhy/it/u=3358837936,2095364236&amp;fm=26&amp;gp=0.jpg">
                <a:extLst>
                  <a:ext uri="{FF2B5EF4-FFF2-40B4-BE49-F238E27FC236}">
                    <a16:creationId xmlns:a16="http://schemas.microsoft.com/office/drawing/2014/main" id="{1469395B-9D2D-4230-A983-8DF374D45F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258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45" name="Picture 2" descr="https://ss0.bdstatic.com/70cFuHSh_Q1YnxGkpoWK1HF6hhy/it/u=3358837936,2095364236&amp;fm=26&amp;gp=0.jpg">
                <a:extLst>
                  <a:ext uri="{FF2B5EF4-FFF2-40B4-BE49-F238E27FC236}">
                    <a16:creationId xmlns:a16="http://schemas.microsoft.com/office/drawing/2014/main" id="{563B60E7-CC20-4A92-B83F-925434F32F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4253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46" name="Picture 2" descr="https://ss0.bdstatic.com/70cFuHSh_Q1YnxGkpoWK1HF6hhy/it/u=3358837936,2095364236&amp;fm=26&amp;gp=0.jpg">
                <a:extLst>
                  <a:ext uri="{FF2B5EF4-FFF2-40B4-BE49-F238E27FC236}">
                    <a16:creationId xmlns:a16="http://schemas.microsoft.com/office/drawing/2014/main" id="{23BA9A72-0499-4B83-BFC6-C85155403F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24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47" name="Picture 2" descr="https://ss0.bdstatic.com/70cFuHSh_Q1YnxGkpoWK1HF6hhy/it/u=3358837936,2095364236&amp;fm=26&amp;gp=0.jpg">
                <a:extLst>
                  <a:ext uri="{FF2B5EF4-FFF2-40B4-BE49-F238E27FC236}">
                    <a16:creationId xmlns:a16="http://schemas.microsoft.com/office/drawing/2014/main" id="{97BE7BE2-42E5-4351-8F2D-3C19C2404C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024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48" name="Picture 2" descr="https://ss0.bdstatic.com/70cFuHSh_Q1YnxGkpoWK1HF6hhy/it/u=3358837936,2095364236&amp;fm=26&amp;gp=0.jpg">
                <a:extLst>
                  <a:ext uri="{FF2B5EF4-FFF2-40B4-BE49-F238E27FC236}">
                    <a16:creationId xmlns:a16="http://schemas.microsoft.com/office/drawing/2014/main" id="{5F722D5B-56D1-4FCE-A8AF-81EFB3BA36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2393" y="18406"/>
                <a:ext cx="429952" cy="42995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49" name="组合 148">
              <a:extLst>
                <a:ext uri="{FF2B5EF4-FFF2-40B4-BE49-F238E27FC236}">
                  <a16:creationId xmlns:a16="http://schemas.microsoft.com/office/drawing/2014/main" id="{3A7FAF43-60BB-4A04-A478-F2642A051B35}"/>
                </a:ext>
              </a:extLst>
            </p:cNvPr>
            <p:cNvGrpSpPr/>
            <p:nvPr/>
          </p:nvGrpSpPr>
          <p:grpSpPr>
            <a:xfrm>
              <a:off x="23689" y="2167798"/>
              <a:ext cx="12168311" cy="429952"/>
              <a:chOff x="23689" y="18406"/>
              <a:chExt cx="12038656" cy="429952"/>
            </a:xfrm>
          </p:grpSpPr>
          <p:pic>
            <p:nvPicPr>
              <p:cNvPr id="150" name="Picture 2" descr="https://ss0.bdstatic.com/70cFuHSh_Q1YnxGkpoWK1HF6hhy/it/u=3358837936,2095364236&amp;fm=26&amp;gp=0.jpg">
                <a:extLst>
                  <a:ext uri="{FF2B5EF4-FFF2-40B4-BE49-F238E27FC236}">
                    <a16:creationId xmlns:a16="http://schemas.microsoft.com/office/drawing/2014/main" id="{FD98462C-CF9C-4037-86BA-8B687D4AE3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51" name="Picture 2" descr="https://ss0.bdstatic.com/70cFuHSh_Q1YnxGkpoWK1HF6hhy/it/u=3358837936,2095364236&amp;fm=26&amp;gp=0.jpg">
                <a:extLst>
                  <a:ext uri="{FF2B5EF4-FFF2-40B4-BE49-F238E27FC236}">
                    <a16:creationId xmlns:a16="http://schemas.microsoft.com/office/drawing/2014/main" id="{3CFF99C7-F216-4E2E-AD93-B742048EA2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36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52" name="Picture 2" descr="https://ss0.bdstatic.com/70cFuHSh_Q1YnxGkpoWK1HF6hhy/it/u=3358837936,2095364236&amp;fm=26&amp;gp=0.jpg">
                <a:extLst>
                  <a:ext uri="{FF2B5EF4-FFF2-40B4-BE49-F238E27FC236}">
                    <a16:creationId xmlns:a16="http://schemas.microsoft.com/office/drawing/2014/main" id="{6538AA50-C8D6-4C18-8EBD-0AC4B32A4B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359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53" name="Picture 2" descr="https://ss0.bdstatic.com/70cFuHSh_Q1YnxGkpoWK1HF6hhy/it/u=3358837936,2095364236&amp;fm=26&amp;gp=0.jpg">
                <a:extLst>
                  <a:ext uri="{FF2B5EF4-FFF2-40B4-BE49-F238E27FC236}">
                    <a16:creationId xmlns:a16="http://schemas.microsoft.com/office/drawing/2014/main" id="{DA710ED7-3781-4375-BF93-EADE3DFAB1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354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54" name="Picture 2" descr="https://ss0.bdstatic.com/70cFuHSh_Q1YnxGkpoWK1HF6hhy/it/u=3358837936,2095364236&amp;fm=26&amp;gp=0.jpg">
                <a:extLst>
                  <a:ext uri="{FF2B5EF4-FFF2-40B4-BE49-F238E27FC236}">
                    <a16:creationId xmlns:a16="http://schemas.microsoft.com/office/drawing/2014/main" id="{94552B96-FF23-4839-AF8F-97599A5AE0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349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55" name="Picture 2" descr="https://ss0.bdstatic.com/70cFuHSh_Q1YnxGkpoWK1HF6hhy/it/u=3358837936,2095364236&amp;fm=26&amp;gp=0.jpg">
                <a:extLst>
                  <a:ext uri="{FF2B5EF4-FFF2-40B4-BE49-F238E27FC236}">
                    <a16:creationId xmlns:a16="http://schemas.microsoft.com/office/drawing/2014/main" id="{60B719E4-034F-4F16-B9CC-2A21782C19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344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56" name="Picture 2" descr="https://ss0.bdstatic.com/70cFuHSh_Q1YnxGkpoWK1HF6hhy/it/u=3358837936,2095364236&amp;fm=26&amp;gp=0.jpg">
                <a:extLst>
                  <a:ext uri="{FF2B5EF4-FFF2-40B4-BE49-F238E27FC236}">
                    <a16:creationId xmlns:a16="http://schemas.microsoft.com/office/drawing/2014/main" id="{7413064E-F1AF-459C-AA79-CC85CC2AC9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340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57" name="Picture 2" descr="https://ss0.bdstatic.com/70cFuHSh_Q1YnxGkpoWK1HF6hhy/it/u=3358837936,2095364236&amp;fm=26&amp;gp=0.jpg">
                <a:extLst>
                  <a:ext uri="{FF2B5EF4-FFF2-40B4-BE49-F238E27FC236}">
                    <a16:creationId xmlns:a16="http://schemas.microsoft.com/office/drawing/2014/main" id="{0C7C5BAC-8C08-40D3-BF71-F935A1D609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335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58" name="Picture 2" descr="https://ss0.bdstatic.com/70cFuHSh_Q1YnxGkpoWK1HF6hhy/it/u=3358837936,2095364236&amp;fm=26&amp;gp=0.jpg">
                <a:extLst>
                  <a:ext uri="{FF2B5EF4-FFF2-40B4-BE49-F238E27FC236}">
                    <a16:creationId xmlns:a16="http://schemas.microsoft.com/office/drawing/2014/main" id="{E7D984E8-1C65-40E1-A012-1FE1B1FBF5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330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59" name="Picture 2" descr="https://ss0.bdstatic.com/70cFuHSh_Q1YnxGkpoWK1HF6hhy/it/u=3358837936,2095364236&amp;fm=26&amp;gp=0.jpg">
                <a:extLst>
                  <a:ext uri="{FF2B5EF4-FFF2-40B4-BE49-F238E27FC236}">
                    <a16:creationId xmlns:a16="http://schemas.microsoft.com/office/drawing/2014/main" id="{4A533B18-CE12-4731-A93A-C4712B827D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9325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60" name="Picture 2" descr="https://ss0.bdstatic.com/70cFuHSh_Q1YnxGkpoWK1HF6hhy/it/u=3358837936,2095364236&amp;fm=26&amp;gp=0.jpg">
                <a:extLst>
                  <a:ext uri="{FF2B5EF4-FFF2-40B4-BE49-F238E27FC236}">
                    <a16:creationId xmlns:a16="http://schemas.microsoft.com/office/drawing/2014/main" id="{DBB3FD2D-2907-41D6-B97A-138B444C7D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320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61" name="Picture 2" descr="https://ss0.bdstatic.com/70cFuHSh_Q1YnxGkpoWK1HF6hhy/it/u=3358837936,2095364236&amp;fm=26&amp;gp=0.jpg">
                <a:extLst>
                  <a:ext uri="{FF2B5EF4-FFF2-40B4-BE49-F238E27FC236}">
                    <a16:creationId xmlns:a16="http://schemas.microsoft.com/office/drawing/2014/main" id="{02DCEFA0-C832-4150-B23C-9684680F07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316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62" name="Picture 2" descr="https://ss0.bdstatic.com/70cFuHSh_Q1YnxGkpoWK1HF6hhy/it/u=3358837936,2095364236&amp;fm=26&amp;gp=0.jpg">
                <a:extLst>
                  <a:ext uri="{FF2B5EF4-FFF2-40B4-BE49-F238E27FC236}">
                    <a16:creationId xmlns:a16="http://schemas.microsoft.com/office/drawing/2014/main" id="{5D394D7C-C032-49C6-A9FB-2880A328D3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311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63" name="Picture 2" descr="https://ss0.bdstatic.com/70cFuHSh_Q1YnxGkpoWK1HF6hhy/it/u=3358837936,2095364236&amp;fm=26&amp;gp=0.jpg">
                <a:extLst>
                  <a:ext uri="{FF2B5EF4-FFF2-40B4-BE49-F238E27FC236}">
                    <a16:creationId xmlns:a16="http://schemas.microsoft.com/office/drawing/2014/main" id="{19DAD05C-B2DB-471C-B678-A429DB072A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306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64" name="Picture 2" descr="https://ss0.bdstatic.com/70cFuHSh_Q1YnxGkpoWK1HF6hhy/it/u=3358837936,2095364236&amp;fm=26&amp;gp=0.jpg">
                <a:extLst>
                  <a:ext uri="{FF2B5EF4-FFF2-40B4-BE49-F238E27FC236}">
                    <a16:creationId xmlns:a16="http://schemas.microsoft.com/office/drawing/2014/main" id="{1D1616B4-A65E-496E-AFA2-D41BA1F47F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301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65" name="Picture 2" descr="https://ss0.bdstatic.com/70cFuHSh_Q1YnxGkpoWK1HF6hhy/it/u=3358837936,2095364236&amp;fm=26&amp;gp=0.jpg">
                <a:extLst>
                  <a:ext uri="{FF2B5EF4-FFF2-40B4-BE49-F238E27FC236}">
                    <a16:creationId xmlns:a16="http://schemas.microsoft.com/office/drawing/2014/main" id="{D20B901A-AD48-480A-A922-4365554F20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296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66" name="Picture 2" descr="https://ss0.bdstatic.com/70cFuHSh_Q1YnxGkpoWK1HF6hhy/it/u=3358837936,2095364236&amp;fm=26&amp;gp=0.jpg">
                <a:extLst>
                  <a:ext uri="{FF2B5EF4-FFF2-40B4-BE49-F238E27FC236}">
                    <a16:creationId xmlns:a16="http://schemas.microsoft.com/office/drawing/2014/main" id="{D991F1CD-4BF1-442B-B873-DD82FFCDB1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0292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67" name="Picture 2" descr="https://ss0.bdstatic.com/70cFuHSh_Q1YnxGkpoWK1HF6hhy/it/u=3358837936,2095364236&amp;fm=26&amp;gp=0.jpg">
                <a:extLst>
                  <a:ext uri="{FF2B5EF4-FFF2-40B4-BE49-F238E27FC236}">
                    <a16:creationId xmlns:a16="http://schemas.microsoft.com/office/drawing/2014/main" id="{3FA984BF-BE28-4C4B-9F71-91B69F024D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287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68" name="Picture 2" descr="https://ss0.bdstatic.com/70cFuHSh_Q1YnxGkpoWK1HF6hhy/it/u=3358837936,2095364236&amp;fm=26&amp;gp=0.jpg">
                <a:extLst>
                  <a:ext uri="{FF2B5EF4-FFF2-40B4-BE49-F238E27FC236}">
                    <a16:creationId xmlns:a16="http://schemas.microsoft.com/office/drawing/2014/main" id="{0D81F256-B24A-4E14-AECF-7BB8A0E575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282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69" name="Picture 2" descr="https://ss0.bdstatic.com/70cFuHSh_Q1YnxGkpoWK1HF6hhy/it/u=3358837936,2095364236&amp;fm=26&amp;gp=0.jpg">
                <a:extLst>
                  <a:ext uri="{FF2B5EF4-FFF2-40B4-BE49-F238E27FC236}">
                    <a16:creationId xmlns:a16="http://schemas.microsoft.com/office/drawing/2014/main" id="{FF56A72A-08BC-44F4-8DCE-C485128E66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9277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70" name="Picture 2" descr="https://ss0.bdstatic.com/70cFuHSh_Q1YnxGkpoWK1HF6hhy/it/u=3358837936,2095364236&amp;fm=26&amp;gp=0.jpg">
                <a:extLst>
                  <a:ext uri="{FF2B5EF4-FFF2-40B4-BE49-F238E27FC236}">
                    <a16:creationId xmlns:a16="http://schemas.microsoft.com/office/drawing/2014/main" id="{90DF3677-44DD-4C8C-A99E-A3F0212B2D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2272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71" name="Picture 2" descr="https://ss0.bdstatic.com/70cFuHSh_Q1YnxGkpoWK1HF6hhy/it/u=3358837936,2095364236&amp;fm=26&amp;gp=0.jpg">
                <a:extLst>
                  <a:ext uri="{FF2B5EF4-FFF2-40B4-BE49-F238E27FC236}">
                    <a16:creationId xmlns:a16="http://schemas.microsoft.com/office/drawing/2014/main" id="{E3304DF0-C877-4060-98A1-744419F82C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5268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72" name="Picture 2" descr="https://ss0.bdstatic.com/70cFuHSh_Q1YnxGkpoWK1HF6hhy/it/u=3358837936,2095364236&amp;fm=26&amp;gp=0.jpg">
                <a:extLst>
                  <a:ext uri="{FF2B5EF4-FFF2-40B4-BE49-F238E27FC236}">
                    <a16:creationId xmlns:a16="http://schemas.microsoft.com/office/drawing/2014/main" id="{49335D9F-3282-433F-B68F-34A6F06319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8263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73" name="Picture 2" descr="https://ss0.bdstatic.com/70cFuHSh_Q1YnxGkpoWK1HF6hhy/it/u=3358837936,2095364236&amp;fm=26&amp;gp=0.jpg">
                <a:extLst>
                  <a:ext uri="{FF2B5EF4-FFF2-40B4-BE49-F238E27FC236}">
                    <a16:creationId xmlns:a16="http://schemas.microsoft.com/office/drawing/2014/main" id="{3F3DB940-8B3C-483B-B143-3AAAEC03C5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258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74" name="Picture 2" descr="https://ss0.bdstatic.com/70cFuHSh_Q1YnxGkpoWK1HF6hhy/it/u=3358837936,2095364236&amp;fm=26&amp;gp=0.jpg">
                <a:extLst>
                  <a:ext uri="{FF2B5EF4-FFF2-40B4-BE49-F238E27FC236}">
                    <a16:creationId xmlns:a16="http://schemas.microsoft.com/office/drawing/2014/main" id="{EA327563-6046-4116-ABF0-2B64366C09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4253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75" name="Picture 2" descr="https://ss0.bdstatic.com/70cFuHSh_Q1YnxGkpoWK1HF6hhy/it/u=3358837936,2095364236&amp;fm=26&amp;gp=0.jpg">
                <a:extLst>
                  <a:ext uri="{FF2B5EF4-FFF2-40B4-BE49-F238E27FC236}">
                    <a16:creationId xmlns:a16="http://schemas.microsoft.com/office/drawing/2014/main" id="{0EAC1683-51F3-4B02-9906-34C5EA8B15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24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76" name="Picture 2" descr="https://ss0.bdstatic.com/70cFuHSh_Q1YnxGkpoWK1HF6hhy/it/u=3358837936,2095364236&amp;fm=26&amp;gp=0.jpg">
                <a:extLst>
                  <a:ext uri="{FF2B5EF4-FFF2-40B4-BE49-F238E27FC236}">
                    <a16:creationId xmlns:a16="http://schemas.microsoft.com/office/drawing/2014/main" id="{63F7DD64-206A-4B9D-B920-C3B2BD7848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024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2" descr="https://ss0.bdstatic.com/70cFuHSh_Q1YnxGkpoWK1HF6hhy/it/u=3358837936,2095364236&amp;fm=26&amp;gp=0.jpg">
                <a:extLst>
                  <a:ext uri="{FF2B5EF4-FFF2-40B4-BE49-F238E27FC236}">
                    <a16:creationId xmlns:a16="http://schemas.microsoft.com/office/drawing/2014/main" id="{21EEAE53-3146-441B-A05D-13682B3C15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2393" y="18406"/>
                <a:ext cx="429952" cy="42995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78" name="组合 177">
              <a:extLst>
                <a:ext uri="{FF2B5EF4-FFF2-40B4-BE49-F238E27FC236}">
                  <a16:creationId xmlns:a16="http://schemas.microsoft.com/office/drawing/2014/main" id="{FAAC3986-D77A-461F-B60F-3AE984642179}"/>
                </a:ext>
              </a:extLst>
            </p:cNvPr>
            <p:cNvGrpSpPr/>
            <p:nvPr/>
          </p:nvGrpSpPr>
          <p:grpSpPr>
            <a:xfrm>
              <a:off x="23688" y="2592646"/>
              <a:ext cx="12168311" cy="429952"/>
              <a:chOff x="23689" y="18406"/>
              <a:chExt cx="12038656" cy="429952"/>
            </a:xfrm>
          </p:grpSpPr>
          <p:pic>
            <p:nvPicPr>
              <p:cNvPr id="179" name="Picture 2" descr="https://ss0.bdstatic.com/70cFuHSh_Q1YnxGkpoWK1HF6hhy/it/u=3358837936,2095364236&amp;fm=26&amp;gp=0.jpg">
                <a:extLst>
                  <a:ext uri="{FF2B5EF4-FFF2-40B4-BE49-F238E27FC236}">
                    <a16:creationId xmlns:a16="http://schemas.microsoft.com/office/drawing/2014/main" id="{72E0A89B-DF3E-4077-B75D-87C23C0B440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80" name="Picture 2" descr="https://ss0.bdstatic.com/70cFuHSh_Q1YnxGkpoWK1HF6hhy/it/u=3358837936,2095364236&amp;fm=26&amp;gp=0.jpg">
                <a:extLst>
                  <a:ext uri="{FF2B5EF4-FFF2-40B4-BE49-F238E27FC236}">
                    <a16:creationId xmlns:a16="http://schemas.microsoft.com/office/drawing/2014/main" id="{F97E22AB-38C9-4AF2-A3AB-3D336CFE12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36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81" name="Picture 2" descr="https://ss0.bdstatic.com/70cFuHSh_Q1YnxGkpoWK1HF6hhy/it/u=3358837936,2095364236&amp;fm=26&amp;gp=0.jpg">
                <a:extLst>
                  <a:ext uri="{FF2B5EF4-FFF2-40B4-BE49-F238E27FC236}">
                    <a16:creationId xmlns:a16="http://schemas.microsoft.com/office/drawing/2014/main" id="{CCC277B9-FA68-433D-A94A-C1FD05F8CB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359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82" name="Picture 2" descr="https://ss0.bdstatic.com/70cFuHSh_Q1YnxGkpoWK1HF6hhy/it/u=3358837936,2095364236&amp;fm=26&amp;gp=0.jpg">
                <a:extLst>
                  <a:ext uri="{FF2B5EF4-FFF2-40B4-BE49-F238E27FC236}">
                    <a16:creationId xmlns:a16="http://schemas.microsoft.com/office/drawing/2014/main" id="{02882FBA-1A56-4F5C-A4FE-165A1D5145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354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83" name="Picture 2" descr="https://ss0.bdstatic.com/70cFuHSh_Q1YnxGkpoWK1HF6hhy/it/u=3358837936,2095364236&amp;fm=26&amp;gp=0.jpg">
                <a:extLst>
                  <a:ext uri="{FF2B5EF4-FFF2-40B4-BE49-F238E27FC236}">
                    <a16:creationId xmlns:a16="http://schemas.microsoft.com/office/drawing/2014/main" id="{363A2AE1-FC74-4403-85BE-B928A60D30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349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84" name="Picture 2" descr="https://ss0.bdstatic.com/70cFuHSh_Q1YnxGkpoWK1HF6hhy/it/u=3358837936,2095364236&amp;fm=26&amp;gp=0.jpg">
                <a:extLst>
                  <a:ext uri="{FF2B5EF4-FFF2-40B4-BE49-F238E27FC236}">
                    <a16:creationId xmlns:a16="http://schemas.microsoft.com/office/drawing/2014/main" id="{72BDBE25-B295-4941-9BB9-78332E38AB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344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2" descr="https://ss0.bdstatic.com/70cFuHSh_Q1YnxGkpoWK1HF6hhy/it/u=3358837936,2095364236&amp;fm=26&amp;gp=0.jpg">
                <a:extLst>
                  <a:ext uri="{FF2B5EF4-FFF2-40B4-BE49-F238E27FC236}">
                    <a16:creationId xmlns:a16="http://schemas.microsoft.com/office/drawing/2014/main" id="{1CF59322-649D-4AA3-A2A2-1837561F8C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340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2" descr="https://ss0.bdstatic.com/70cFuHSh_Q1YnxGkpoWK1HF6hhy/it/u=3358837936,2095364236&amp;fm=26&amp;gp=0.jpg">
                <a:extLst>
                  <a:ext uri="{FF2B5EF4-FFF2-40B4-BE49-F238E27FC236}">
                    <a16:creationId xmlns:a16="http://schemas.microsoft.com/office/drawing/2014/main" id="{458812F7-2A8D-49A1-90E5-D7635F21F1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335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87" name="Picture 2" descr="https://ss0.bdstatic.com/70cFuHSh_Q1YnxGkpoWK1HF6hhy/it/u=3358837936,2095364236&amp;fm=26&amp;gp=0.jpg">
                <a:extLst>
                  <a:ext uri="{FF2B5EF4-FFF2-40B4-BE49-F238E27FC236}">
                    <a16:creationId xmlns:a16="http://schemas.microsoft.com/office/drawing/2014/main" id="{ECB5777D-DFAC-40D5-BF30-2992CA28EC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330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88" name="Picture 2" descr="https://ss0.bdstatic.com/70cFuHSh_Q1YnxGkpoWK1HF6hhy/it/u=3358837936,2095364236&amp;fm=26&amp;gp=0.jpg">
                <a:extLst>
                  <a:ext uri="{FF2B5EF4-FFF2-40B4-BE49-F238E27FC236}">
                    <a16:creationId xmlns:a16="http://schemas.microsoft.com/office/drawing/2014/main" id="{9CB072E3-530A-42B0-AE2F-A14AB44BF9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9325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89" name="Picture 2" descr="https://ss0.bdstatic.com/70cFuHSh_Q1YnxGkpoWK1HF6hhy/it/u=3358837936,2095364236&amp;fm=26&amp;gp=0.jpg">
                <a:extLst>
                  <a:ext uri="{FF2B5EF4-FFF2-40B4-BE49-F238E27FC236}">
                    <a16:creationId xmlns:a16="http://schemas.microsoft.com/office/drawing/2014/main" id="{D92071A3-5EDE-43EE-8345-6FB446847C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320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90" name="Picture 2" descr="https://ss0.bdstatic.com/70cFuHSh_Q1YnxGkpoWK1HF6hhy/it/u=3358837936,2095364236&amp;fm=26&amp;gp=0.jpg">
                <a:extLst>
                  <a:ext uri="{FF2B5EF4-FFF2-40B4-BE49-F238E27FC236}">
                    <a16:creationId xmlns:a16="http://schemas.microsoft.com/office/drawing/2014/main" id="{F0CA8C96-7718-4E41-97BA-6978757748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316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91" name="Picture 2" descr="https://ss0.bdstatic.com/70cFuHSh_Q1YnxGkpoWK1HF6hhy/it/u=3358837936,2095364236&amp;fm=26&amp;gp=0.jpg">
                <a:extLst>
                  <a:ext uri="{FF2B5EF4-FFF2-40B4-BE49-F238E27FC236}">
                    <a16:creationId xmlns:a16="http://schemas.microsoft.com/office/drawing/2014/main" id="{1F3C44D0-DA18-42EA-8A26-F5429DC6F9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311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92" name="Picture 2" descr="https://ss0.bdstatic.com/70cFuHSh_Q1YnxGkpoWK1HF6hhy/it/u=3358837936,2095364236&amp;fm=26&amp;gp=0.jpg">
                <a:extLst>
                  <a:ext uri="{FF2B5EF4-FFF2-40B4-BE49-F238E27FC236}">
                    <a16:creationId xmlns:a16="http://schemas.microsoft.com/office/drawing/2014/main" id="{79C88377-35D4-4C05-93C8-F271D7952E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306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93" name="Picture 2" descr="https://ss0.bdstatic.com/70cFuHSh_Q1YnxGkpoWK1HF6hhy/it/u=3358837936,2095364236&amp;fm=26&amp;gp=0.jpg">
                <a:extLst>
                  <a:ext uri="{FF2B5EF4-FFF2-40B4-BE49-F238E27FC236}">
                    <a16:creationId xmlns:a16="http://schemas.microsoft.com/office/drawing/2014/main" id="{75F950AE-F352-4A65-829C-C18DC5166A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301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94" name="Picture 2" descr="https://ss0.bdstatic.com/70cFuHSh_Q1YnxGkpoWK1HF6hhy/it/u=3358837936,2095364236&amp;fm=26&amp;gp=0.jpg">
                <a:extLst>
                  <a:ext uri="{FF2B5EF4-FFF2-40B4-BE49-F238E27FC236}">
                    <a16:creationId xmlns:a16="http://schemas.microsoft.com/office/drawing/2014/main" id="{09B6BED5-DAC8-4EFD-BC49-BC3FE5ED3A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296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95" name="Picture 2" descr="https://ss0.bdstatic.com/70cFuHSh_Q1YnxGkpoWK1HF6hhy/it/u=3358837936,2095364236&amp;fm=26&amp;gp=0.jpg">
                <a:extLst>
                  <a:ext uri="{FF2B5EF4-FFF2-40B4-BE49-F238E27FC236}">
                    <a16:creationId xmlns:a16="http://schemas.microsoft.com/office/drawing/2014/main" id="{71DFDC18-E5AB-434F-9E6B-6834AAE543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0292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96" name="Picture 2" descr="https://ss0.bdstatic.com/70cFuHSh_Q1YnxGkpoWK1HF6hhy/it/u=3358837936,2095364236&amp;fm=26&amp;gp=0.jpg">
                <a:extLst>
                  <a:ext uri="{FF2B5EF4-FFF2-40B4-BE49-F238E27FC236}">
                    <a16:creationId xmlns:a16="http://schemas.microsoft.com/office/drawing/2014/main" id="{C4C5C4BE-4800-4A2E-ABE8-D3CCA4A3C4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287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97" name="Picture 2" descr="https://ss0.bdstatic.com/70cFuHSh_Q1YnxGkpoWK1HF6hhy/it/u=3358837936,2095364236&amp;fm=26&amp;gp=0.jpg">
                <a:extLst>
                  <a:ext uri="{FF2B5EF4-FFF2-40B4-BE49-F238E27FC236}">
                    <a16:creationId xmlns:a16="http://schemas.microsoft.com/office/drawing/2014/main" id="{DDC706F2-4C8F-45AF-905B-D024B88ADB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282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98" name="Picture 2" descr="https://ss0.bdstatic.com/70cFuHSh_Q1YnxGkpoWK1HF6hhy/it/u=3358837936,2095364236&amp;fm=26&amp;gp=0.jpg">
                <a:extLst>
                  <a:ext uri="{FF2B5EF4-FFF2-40B4-BE49-F238E27FC236}">
                    <a16:creationId xmlns:a16="http://schemas.microsoft.com/office/drawing/2014/main" id="{7F1C94E9-7263-435F-9E78-3AC2DCD87F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9277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199" name="Picture 2" descr="https://ss0.bdstatic.com/70cFuHSh_Q1YnxGkpoWK1HF6hhy/it/u=3358837936,2095364236&amp;fm=26&amp;gp=0.jpg">
                <a:extLst>
                  <a:ext uri="{FF2B5EF4-FFF2-40B4-BE49-F238E27FC236}">
                    <a16:creationId xmlns:a16="http://schemas.microsoft.com/office/drawing/2014/main" id="{0ACCBEF3-109C-46B0-ABAE-AF6687EC6F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2272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00" name="Picture 2" descr="https://ss0.bdstatic.com/70cFuHSh_Q1YnxGkpoWK1HF6hhy/it/u=3358837936,2095364236&amp;fm=26&amp;gp=0.jpg">
                <a:extLst>
                  <a:ext uri="{FF2B5EF4-FFF2-40B4-BE49-F238E27FC236}">
                    <a16:creationId xmlns:a16="http://schemas.microsoft.com/office/drawing/2014/main" id="{A5B6A843-F62B-42CA-99F5-AAF05E010F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5268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01" name="Picture 2" descr="https://ss0.bdstatic.com/70cFuHSh_Q1YnxGkpoWK1HF6hhy/it/u=3358837936,2095364236&amp;fm=26&amp;gp=0.jpg">
                <a:extLst>
                  <a:ext uri="{FF2B5EF4-FFF2-40B4-BE49-F238E27FC236}">
                    <a16:creationId xmlns:a16="http://schemas.microsoft.com/office/drawing/2014/main" id="{8FCA7EBB-C7F4-4E93-99AB-14925BD3C9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8263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02" name="Picture 2" descr="https://ss0.bdstatic.com/70cFuHSh_Q1YnxGkpoWK1HF6hhy/it/u=3358837936,2095364236&amp;fm=26&amp;gp=0.jpg">
                <a:extLst>
                  <a:ext uri="{FF2B5EF4-FFF2-40B4-BE49-F238E27FC236}">
                    <a16:creationId xmlns:a16="http://schemas.microsoft.com/office/drawing/2014/main" id="{B3DB96B3-3C67-488F-8846-E4BD82280A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258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03" name="Picture 2" descr="https://ss0.bdstatic.com/70cFuHSh_Q1YnxGkpoWK1HF6hhy/it/u=3358837936,2095364236&amp;fm=26&amp;gp=0.jpg">
                <a:extLst>
                  <a:ext uri="{FF2B5EF4-FFF2-40B4-BE49-F238E27FC236}">
                    <a16:creationId xmlns:a16="http://schemas.microsoft.com/office/drawing/2014/main" id="{9523B567-43F2-407D-A6C0-3C7E03FB62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4253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04" name="Picture 2" descr="https://ss0.bdstatic.com/70cFuHSh_Q1YnxGkpoWK1HF6hhy/it/u=3358837936,2095364236&amp;fm=26&amp;gp=0.jpg">
                <a:extLst>
                  <a:ext uri="{FF2B5EF4-FFF2-40B4-BE49-F238E27FC236}">
                    <a16:creationId xmlns:a16="http://schemas.microsoft.com/office/drawing/2014/main" id="{CD5DA7A8-CA15-4440-947D-C0E578EB77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24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05" name="Picture 2" descr="https://ss0.bdstatic.com/70cFuHSh_Q1YnxGkpoWK1HF6hhy/it/u=3358837936,2095364236&amp;fm=26&amp;gp=0.jpg">
                <a:extLst>
                  <a:ext uri="{FF2B5EF4-FFF2-40B4-BE49-F238E27FC236}">
                    <a16:creationId xmlns:a16="http://schemas.microsoft.com/office/drawing/2014/main" id="{971C84E7-D1E0-46A6-99A7-D5DA465129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024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06" name="Picture 2" descr="https://ss0.bdstatic.com/70cFuHSh_Q1YnxGkpoWK1HF6hhy/it/u=3358837936,2095364236&amp;fm=26&amp;gp=0.jpg">
                <a:extLst>
                  <a:ext uri="{FF2B5EF4-FFF2-40B4-BE49-F238E27FC236}">
                    <a16:creationId xmlns:a16="http://schemas.microsoft.com/office/drawing/2014/main" id="{BC3BFF92-F425-4D0A-A0B0-4CAF17095A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2393" y="18406"/>
                <a:ext cx="429952" cy="42995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07" name="组合 206">
              <a:extLst>
                <a:ext uri="{FF2B5EF4-FFF2-40B4-BE49-F238E27FC236}">
                  <a16:creationId xmlns:a16="http://schemas.microsoft.com/office/drawing/2014/main" id="{75AFABE1-B101-40C2-8B9A-BC427DE86001}"/>
                </a:ext>
              </a:extLst>
            </p:cNvPr>
            <p:cNvGrpSpPr/>
            <p:nvPr/>
          </p:nvGrpSpPr>
          <p:grpSpPr>
            <a:xfrm>
              <a:off x="23689" y="3024446"/>
              <a:ext cx="12168311" cy="429952"/>
              <a:chOff x="23689" y="18406"/>
              <a:chExt cx="12038656" cy="429952"/>
            </a:xfrm>
          </p:grpSpPr>
          <p:pic>
            <p:nvPicPr>
              <p:cNvPr id="208" name="Picture 2" descr="https://ss0.bdstatic.com/70cFuHSh_Q1YnxGkpoWK1HF6hhy/it/u=3358837936,2095364236&amp;fm=26&amp;gp=0.jpg">
                <a:extLst>
                  <a:ext uri="{FF2B5EF4-FFF2-40B4-BE49-F238E27FC236}">
                    <a16:creationId xmlns:a16="http://schemas.microsoft.com/office/drawing/2014/main" id="{7813E0B5-6CF8-461F-8805-09054B0F12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09" name="Picture 2" descr="https://ss0.bdstatic.com/70cFuHSh_Q1YnxGkpoWK1HF6hhy/it/u=3358837936,2095364236&amp;fm=26&amp;gp=0.jpg">
                <a:extLst>
                  <a:ext uri="{FF2B5EF4-FFF2-40B4-BE49-F238E27FC236}">
                    <a16:creationId xmlns:a16="http://schemas.microsoft.com/office/drawing/2014/main" id="{398DCEB6-D21A-4459-9322-ACF3B709BD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36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10" name="Picture 2" descr="https://ss0.bdstatic.com/70cFuHSh_Q1YnxGkpoWK1HF6hhy/it/u=3358837936,2095364236&amp;fm=26&amp;gp=0.jpg">
                <a:extLst>
                  <a:ext uri="{FF2B5EF4-FFF2-40B4-BE49-F238E27FC236}">
                    <a16:creationId xmlns:a16="http://schemas.microsoft.com/office/drawing/2014/main" id="{987F2EB9-EFC6-4339-9E3C-896977B052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359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11" name="Picture 2" descr="https://ss0.bdstatic.com/70cFuHSh_Q1YnxGkpoWK1HF6hhy/it/u=3358837936,2095364236&amp;fm=26&amp;gp=0.jpg">
                <a:extLst>
                  <a:ext uri="{FF2B5EF4-FFF2-40B4-BE49-F238E27FC236}">
                    <a16:creationId xmlns:a16="http://schemas.microsoft.com/office/drawing/2014/main" id="{EE55C976-BCA7-49A3-BD18-1A35972CA6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354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12" name="Picture 2" descr="https://ss0.bdstatic.com/70cFuHSh_Q1YnxGkpoWK1HF6hhy/it/u=3358837936,2095364236&amp;fm=26&amp;gp=0.jpg">
                <a:extLst>
                  <a:ext uri="{FF2B5EF4-FFF2-40B4-BE49-F238E27FC236}">
                    <a16:creationId xmlns:a16="http://schemas.microsoft.com/office/drawing/2014/main" id="{C942B41C-EEFE-44C4-A17C-9E49474798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349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13" name="Picture 2" descr="https://ss0.bdstatic.com/70cFuHSh_Q1YnxGkpoWK1HF6hhy/it/u=3358837936,2095364236&amp;fm=26&amp;gp=0.jpg">
                <a:extLst>
                  <a:ext uri="{FF2B5EF4-FFF2-40B4-BE49-F238E27FC236}">
                    <a16:creationId xmlns:a16="http://schemas.microsoft.com/office/drawing/2014/main" id="{15191A73-857A-4506-9AC6-20B1CE6F55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344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14" name="Picture 2" descr="https://ss0.bdstatic.com/70cFuHSh_Q1YnxGkpoWK1HF6hhy/it/u=3358837936,2095364236&amp;fm=26&amp;gp=0.jpg">
                <a:extLst>
                  <a:ext uri="{FF2B5EF4-FFF2-40B4-BE49-F238E27FC236}">
                    <a16:creationId xmlns:a16="http://schemas.microsoft.com/office/drawing/2014/main" id="{98E5625A-3E6D-4011-8D6B-3D4AC9CBC0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340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15" name="Picture 2" descr="https://ss0.bdstatic.com/70cFuHSh_Q1YnxGkpoWK1HF6hhy/it/u=3358837936,2095364236&amp;fm=26&amp;gp=0.jpg">
                <a:extLst>
                  <a:ext uri="{FF2B5EF4-FFF2-40B4-BE49-F238E27FC236}">
                    <a16:creationId xmlns:a16="http://schemas.microsoft.com/office/drawing/2014/main" id="{3B9FED5D-E4D6-44AE-828A-F8D022BFCA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335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16" name="Picture 2" descr="https://ss0.bdstatic.com/70cFuHSh_Q1YnxGkpoWK1HF6hhy/it/u=3358837936,2095364236&amp;fm=26&amp;gp=0.jpg">
                <a:extLst>
                  <a:ext uri="{FF2B5EF4-FFF2-40B4-BE49-F238E27FC236}">
                    <a16:creationId xmlns:a16="http://schemas.microsoft.com/office/drawing/2014/main" id="{A7EF24DF-3FD9-41FC-9A51-5CD8574C71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330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17" name="Picture 2" descr="https://ss0.bdstatic.com/70cFuHSh_Q1YnxGkpoWK1HF6hhy/it/u=3358837936,2095364236&amp;fm=26&amp;gp=0.jpg">
                <a:extLst>
                  <a:ext uri="{FF2B5EF4-FFF2-40B4-BE49-F238E27FC236}">
                    <a16:creationId xmlns:a16="http://schemas.microsoft.com/office/drawing/2014/main" id="{56657FEB-05F5-4DED-8BAA-F02A9BA2FE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9325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18" name="Picture 2" descr="https://ss0.bdstatic.com/70cFuHSh_Q1YnxGkpoWK1HF6hhy/it/u=3358837936,2095364236&amp;fm=26&amp;gp=0.jpg">
                <a:extLst>
                  <a:ext uri="{FF2B5EF4-FFF2-40B4-BE49-F238E27FC236}">
                    <a16:creationId xmlns:a16="http://schemas.microsoft.com/office/drawing/2014/main" id="{136D50EE-4B54-478E-B023-AFA5826A1A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320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19" name="Picture 2" descr="https://ss0.bdstatic.com/70cFuHSh_Q1YnxGkpoWK1HF6hhy/it/u=3358837936,2095364236&amp;fm=26&amp;gp=0.jpg">
                <a:extLst>
                  <a:ext uri="{FF2B5EF4-FFF2-40B4-BE49-F238E27FC236}">
                    <a16:creationId xmlns:a16="http://schemas.microsoft.com/office/drawing/2014/main" id="{6EE8ECF9-AE9F-4C2A-93AC-5FEE096DFF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316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20" name="Picture 2" descr="https://ss0.bdstatic.com/70cFuHSh_Q1YnxGkpoWK1HF6hhy/it/u=3358837936,2095364236&amp;fm=26&amp;gp=0.jpg">
                <a:extLst>
                  <a:ext uri="{FF2B5EF4-FFF2-40B4-BE49-F238E27FC236}">
                    <a16:creationId xmlns:a16="http://schemas.microsoft.com/office/drawing/2014/main" id="{D16D290F-8EEF-4DDD-8471-733F1772FA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311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21" name="Picture 2" descr="https://ss0.bdstatic.com/70cFuHSh_Q1YnxGkpoWK1HF6hhy/it/u=3358837936,2095364236&amp;fm=26&amp;gp=0.jpg">
                <a:extLst>
                  <a:ext uri="{FF2B5EF4-FFF2-40B4-BE49-F238E27FC236}">
                    <a16:creationId xmlns:a16="http://schemas.microsoft.com/office/drawing/2014/main" id="{E5B44157-12DF-4F6A-906F-EFBE1B7219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306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22" name="Picture 2" descr="https://ss0.bdstatic.com/70cFuHSh_Q1YnxGkpoWK1HF6hhy/it/u=3358837936,2095364236&amp;fm=26&amp;gp=0.jpg">
                <a:extLst>
                  <a:ext uri="{FF2B5EF4-FFF2-40B4-BE49-F238E27FC236}">
                    <a16:creationId xmlns:a16="http://schemas.microsoft.com/office/drawing/2014/main" id="{B5A8EA8C-59AE-4517-805C-F2358ADC66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301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23" name="Picture 2" descr="https://ss0.bdstatic.com/70cFuHSh_Q1YnxGkpoWK1HF6hhy/it/u=3358837936,2095364236&amp;fm=26&amp;gp=0.jpg">
                <a:extLst>
                  <a:ext uri="{FF2B5EF4-FFF2-40B4-BE49-F238E27FC236}">
                    <a16:creationId xmlns:a16="http://schemas.microsoft.com/office/drawing/2014/main" id="{DDE6F623-A95C-47EA-AFFD-2D34EDEB7B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296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24" name="Picture 2" descr="https://ss0.bdstatic.com/70cFuHSh_Q1YnxGkpoWK1HF6hhy/it/u=3358837936,2095364236&amp;fm=26&amp;gp=0.jpg">
                <a:extLst>
                  <a:ext uri="{FF2B5EF4-FFF2-40B4-BE49-F238E27FC236}">
                    <a16:creationId xmlns:a16="http://schemas.microsoft.com/office/drawing/2014/main" id="{43BAA786-901B-4079-9F0F-A162AC5D46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0292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25" name="Picture 2" descr="https://ss0.bdstatic.com/70cFuHSh_Q1YnxGkpoWK1HF6hhy/it/u=3358837936,2095364236&amp;fm=26&amp;gp=0.jpg">
                <a:extLst>
                  <a:ext uri="{FF2B5EF4-FFF2-40B4-BE49-F238E27FC236}">
                    <a16:creationId xmlns:a16="http://schemas.microsoft.com/office/drawing/2014/main" id="{79D5A1CB-487C-45F7-86E9-793066817E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287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26" name="Picture 2" descr="https://ss0.bdstatic.com/70cFuHSh_Q1YnxGkpoWK1HF6hhy/it/u=3358837936,2095364236&amp;fm=26&amp;gp=0.jpg">
                <a:extLst>
                  <a:ext uri="{FF2B5EF4-FFF2-40B4-BE49-F238E27FC236}">
                    <a16:creationId xmlns:a16="http://schemas.microsoft.com/office/drawing/2014/main" id="{7F4BA718-1E4A-4911-90CF-90BF3D457F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282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27" name="Picture 2" descr="https://ss0.bdstatic.com/70cFuHSh_Q1YnxGkpoWK1HF6hhy/it/u=3358837936,2095364236&amp;fm=26&amp;gp=0.jpg">
                <a:extLst>
                  <a:ext uri="{FF2B5EF4-FFF2-40B4-BE49-F238E27FC236}">
                    <a16:creationId xmlns:a16="http://schemas.microsoft.com/office/drawing/2014/main" id="{ACCF13A6-0314-4C11-B720-FD494DEE67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9277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28" name="Picture 2" descr="https://ss0.bdstatic.com/70cFuHSh_Q1YnxGkpoWK1HF6hhy/it/u=3358837936,2095364236&amp;fm=26&amp;gp=0.jpg">
                <a:extLst>
                  <a:ext uri="{FF2B5EF4-FFF2-40B4-BE49-F238E27FC236}">
                    <a16:creationId xmlns:a16="http://schemas.microsoft.com/office/drawing/2014/main" id="{DBA3B5AC-7C4E-4BD0-8856-41E63AD424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2272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29" name="Picture 2" descr="https://ss0.bdstatic.com/70cFuHSh_Q1YnxGkpoWK1HF6hhy/it/u=3358837936,2095364236&amp;fm=26&amp;gp=0.jpg">
                <a:extLst>
                  <a:ext uri="{FF2B5EF4-FFF2-40B4-BE49-F238E27FC236}">
                    <a16:creationId xmlns:a16="http://schemas.microsoft.com/office/drawing/2014/main" id="{ED14608D-A5CB-4CDD-BAE5-17A51B6E24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5268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30" name="Picture 2" descr="https://ss0.bdstatic.com/70cFuHSh_Q1YnxGkpoWK1HF6hhy/it/u=3358837936,2095364236&amp;fm=26&amp;gp=0.jpg">
                <a:extLst>
                  <a:ext uri="{FF2B5EF4-FFF2-40B4-BE49-F238E27FC236}">
                    <a16:creationId xmlns:a16="http://schemas.microsoft.com/office/drawing/2014/main" id="{A0F71982-103D-42FE-9BE4-82DE0091BF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8263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31" name="Picture 2" descr="https://ss0.bdstatic.com/70cFuHSh_Q1YnxGkpoWK1HF6hhy/it/u=3358837936,2095364236&amp;fm=26&amp;gp=0.jpg">
                <a:extLst>
                  <a:ext uri="{FF2B5EF4-FFF2-40B4-BE49-F238E27FC236}">
                    <a16:creationId xmlns:a16="http://schemas.microsoft.com/office/drawing/2014/main" id="{2D11E65C-BB72-4F97-9958-81D6BB223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258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32" name="Picture 2" descr="https://ss0.bdstatic.com/70cFuHSh_Q1YnxGkpoWK1HF6hhy/it/u=3358837936,2095364236&amp;fm=26&amp;gp=0.jpg">
                <a:extLst>
                  <a:ext uri="{FF2B5EF4-FFF2-40B4-BE49-F238E27FC236}">
                    <a16:creationId xmlns:a16="http://schemas.microsoft.com/office/drawing/2014/main" id="{8B89EA64-2D92-48EC-BDBC-AE63121395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4253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33" name="Picture 2" descr="https://ss0.bdstatic.com/70cFuHSh_Q1YnxGkpoWK1HF6hhy/it/u=3358837936,2095364236&amp;fm=26&amp;gp=0.jpg">
                <a:extLst>
                  <a:ext uri="{FF2B5EF4-FFF2-40B4-BE49-F238E27FC236}">
                    <a16:creationId xmlns:a16="http://schemas.microsoft.com/office/drawing/2014/main" id="{0E9E1EAE-7105-43B2-A671-4B51414D21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24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34" name="Picture 2" descr="https://ss0.bdstatic.com/70cFuHSh_Q1YnxGkpoWK1HF6hhy/it/u=3358837936,2095364236&amp;fm=26&amp;gp=0.jpg">
                <a:extLst>
                  <a:ext uri="{FF2B5EF4-FFF2-40B4-BE49-F238E27FC236}">
                    <a16:creationId xmlns:a16="http://schemas.microsoft.com/office/drawing/2014/main" id="{2007D3E5-75D7-4765-8F9F-6971D589BF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024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35" name="Picture 2" descr="https://ss0.bdstatic.com/70cFuHSh_Q1YnxGkpoWK1HF6hhy/it/u=3358837936,2095364236&amp;fm=26&amp;gp=0.jpg">
                <a:extLst>
                  <a:ext uri="{FF2B5EF4-FFF2-40B4-BE49-F238E27FC236}">
                    <a16:creationId xmlns:a16="http://schemas.microsoft.com/office/drawing/2014/main" id="{4C253E54-5531-46B9-B58F-9BF5ACC98B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2393" y="18406"/>
                <a:ext cx="429952" cy="42995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36" name="组合 235">
              <a:extLst>
                <a:ext uri="{FF2B5EF4-FFF2-40B4-BE49-F238E27FC236}">
                  <a16:creationId xmlns:a16="http://schemas.microsoft.com/office/drawing/2014/main" id="{F77F9CCD-810E-4766-A192-1ACBB5666546}"/>
                </a:ext>
              </a:extLst>
            </p:cNvPr>
            <p:cNvGrpSpPr/>
            <p:nvPr/>
          </p:nvGrpSpPr>
          <p:grpSpPr>
            <a:xfrm>
              <a:off x="23688" y="3454400"/>
              <a:ext cx="12168311" cy="429952"/>
              <a:chOff x="23689" y="18406"/>
              <a:chExt cx="12038656" cy="429952"/>
            </a:xfrm>
          </p:grpSpPr>
          <p:pic>
            <p:nvPicPr>
              <p:cNvPr id="237" name="Picture 2" descr="https://ss0.bdstatic.com/70cFuHSh_Q1YnxGkpoWK1HF6hhy/it/u=3358837936,2095364236&amp;fm=26&amp;gp=0.jpg">
                <a:extLst>
                  <a:ext uri="{FF2B5EF4-FFF2-40B4-BE49-F238E27FC236}">
                    <a16:creationId xmlns:a16="http://schemas.microsoft.com/office/drawing/2014/main" id="{FFD06B20-2FB6-42D8-BA66-9A2DF56011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38" name="Picture 2" descr="https://ss0.bdstatic.com/70cFuHSh_Q1YnxGkpoWK1HF6hhy/it/u=3358837936,2095364236&amp;fm=26&amp;gp=0.jpg">
                <a:extLst>
                  <a:ext uri="{FF2B5EF4-FFF2-40B4-BE49-F238E27FC236}">
                    <a16:creationId xmlns:a16="http://schemas.microsoft.com/office/drawing/2014/main" id="{C8C5E338-8089-40ED-B539-6AB48068ED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36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39" name="Picture 2" descr="https://ss0.bdstatic.com/70cFuHSh_Q1YnxGkpoWK1HF6hhy/it/u=3358837936,2095364236&amp;fm=26&amp;gp=0.jpg">
                <a:extLst>
                  <a:ext uri="{FF2B5EF4-FFF2-40B4-BE49-F238E27FC236}">
                    <a16:creationId xmlns:a16="http://schemas.microsoft.com/office/drawing/2014/main" id="{FC0A4AB1-F228-484F-AFF5-597BF14781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359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40" name="Picture 2" descr="https://ss0.bdstatic.com/70cFuHSh_Q1YnxGkpoWK1HF6hhy/it/u=3358837936,2095364236&amp;fm=26&amp;gp=0.jpg">
                <a:extLst>
                  <a:ext uri="{FF2B5EF4-FFF2-40B4-BE49-F238E27FC236}">
                    <a16:creationId xmlns:a16="http://schemas.microsoft.com/office/drawing/2014/main" id="{949E192D-7425-4CAA-B637-3B17FCAD6E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354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41" name="Picture 2" descr="https://ss0.bdstatic.com/70cFuHSh_Q1YnxGkpoWK1HF6hhy/it/u=3358837936,2095364236&amp;fm=26&amp;gp=0.jpg">
                <a:extLst>
                  <a:ext uri="{FF2B5EF4-FFF2-40B4-BE49-F238E27FC236}">
                    <a16:creationId xmlns:a16="http://schemas.microsoft.com/office/drawing/2014/main" id="{ACD8315D-68EB-4C67-8408-EEC864100E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349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42" name="Picture 2" descr="https://ss0.bdstatic.com/70cFuHSh_Q1YnxGkpoWK1HF6hhy/it/u=3358837936,2095364236&amp;fm=26&amp;gp=0.jpg">
                <a:extLst>
                  <a:ext uri="{FF2B5EF4-FFF2-40B4-BE49-F238E27FC236}">
                    <a16:creationId xmlns:a16="http://schemas.microsoft.com/office/drawing/2014/main" id="{994B6AA7-647F-4021-B697-DD6ABFE618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344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43" name="Picture 2" descr="https://ss0.bdstatic.com/70cFuHSh_Q1YnxGkpoWK1HF6hhy/it/u=3358837936,2095364236&amp;fm=26&amp;gp=0.jpg">
                <a:extLst>
                  <a:ext uri="{FF2B5EF4-FFF2-40B4-BE49-F238E27FC236}">
                    <a16:creationId xmlns:a16="http://schemas.microsoft.com/office/drawing/2014/main" id="{A538F6B8-7CF3-4175-A936-46B8E1ECE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340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44" name="Picture 2" descr="https://ss0.bdstatic.com/70cFuHSh_Q1YnxGkpoWK1HF6hhy/it/u=3358837936,2095364236&amp;fm=26&amp;gp=0.jpg">
                <a:extLst>
                  <a:ext uri="{FF2B5EF4-FFF2-40B4-BE49-F238E27FC236}">
                    <a16:creationId xmlns:a16="http://schemas.microsoft.com/office/drawing/2014/main" id="{C52F0B46-6330-42FD-B2AA-EA83E4BE14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335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45" name="Picture 2" descr="https://ss0.bdstatic.com/70cFuHSh_Q1YnxGkpoWK1HF6hhy/it/u=3358837936,2095364236&amp;fm=26&amp;gp=0.jpg">
                <a:extLst>
                  <a:ext uri="{FF2B5EF4-FFF2-40B4-BE49-F238E27FC236}">
                    <a16:creationId xmlns:a16="http://schemas.microsoft.com/office/drawing/2014/main" id="{F46B905E-3F6F-44C7-B875-28CBE03DA0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330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46" name="Picture 2" descr="https://ss0.bdstatic.com/70cFuHSh_Q1YnxGkpoWK1HF6hhy/it/u=3358837936,2095364236&amp;fm=26&amp;gp=0.jpg">
                <a:extLst>
                  <a:ext uri="{FF2B5EF4-FFF2-40B4-BE49-F238E27FC236}">
                    <a16:creationId xmlns:a16="http://schemas.microsoft.com/office/drawing/2014/main" id="{07F2B95A-7757-4FC6-890A-9F10EADB28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9325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47" name="Picture 2" descr="https://ss0.bdstatic.com/70cFuHSh_Q1YnxGkpoWK1HF6hhy/it/u=3358837936,2095364236&amp;fm=26&amp;gp=0.jpg">
                <a:extLst>
                  <a:ext uri="{FF2B5EF4-FFF2-40B4-BE49-F238E27FC236}">
                    <a16:creationId xmlns:a16="http://schemas.microsoft.com/office/drawing/2014/main" id="{5B9B19AE-08B5-47B3-8EAC-7DF5361DD9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320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48" name="Picture 2" descr="https://ss0.bdstatic.com/70cFuHSh_Q1YnxGkpoWK1HF6hhy/it/u=3358837936,2095364236&amp;fm=26&amp;gp=0.jpg">
                <a:extLst>
                  <a:ext uri="{FF2B5EF4-FFF2-40B4-BE49-F238E27FC236}">
                    <a16:creationId xmlns:a16="http://schemas.microsoft.com/office/drawing/2014/main" id="{0038A376-3B07-4235-8E3A-E943F752B7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316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49" name="Picture 2" descr="https://ss0.bdstatic.com/70cFuHSh_Q1YnxGkpoWK1HF6hhy/it/u=3358837936,2095364236&amp;fm=26&amp;gp=0.jpg">
                <a:extLst>
                  <a:ext uri="{FF2B5EF4-FFF2-40B4-BE49-F238E27FC236}">
                    <a16:creationId xmlns:a16="http://schemas.microsoft.com/office/drawing/2014/main" id="{DCFCE319-2E5F-44AE-A2DB-BA6C801DFF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311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50" name="Picture 2" descr="https://ss0.bdstatic.com/70cFuHSh_Q1YnxGkpoWK1HF6hhy/it/u=3358837936,2095364236&amp;fm=26&amp;gp=0.jpg">
                <a:extLst>
                  <a:ext uri="{FF2B5EF4-FFF2-40B4-BE49-F238E27FC236}">
                    <a16:creationId xmlns:a16="http://schemas.microsoft.com/office/drawing/2014/main" id="{84C4F675-F910-4521-A188-2792BF3118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306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51" name="Picture 2" descr="https://ss0.bdstatic.com/70cFuHSh_Q1YnxGkpoWK1HF6hhy/it/u=3358837936,2095364236&amp;fm=26&amp;gp=0.jpg">
                <a:extLst>
                  <a:ext uri="{FF2B5EF4-FFF2-40B4-BE49-F238E27FC236}">
                    <a16:creationId xmlns:a16="http://schemas.microsoft.com/office/drawing/2014/main" id="{C476DB6D-9EA6-4FF5-B4C5-13666FE4B80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301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52" name="Picture 2" descr="https://ss0.bdstatic.com/70cFuHSh_Q1YnxGkpoWK1HF6hhy/it/u=3358837936,2095364236&amp;fm=26&amp;gp=0.jpg">
                <a:extLst>
                  <a:ext uri="{FF2B5EF4-FFF2-40B4-BE49-F238E27FC236}">
                    <a16:creationId xmlns:a16="http://schemas.microsoft.com/office/drawing/2014/main" id="{25EB59AD-9540-4512-A7C8-19621EF44B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296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53" name="Picture 2" descr="https://ss0.bdstatic.com/70cFuHSh_Q1YnxGkpoWK1HF6hhy/it/u=3358837936,2095364236&amp;fm=26&amp;gp=0.jpg">
                <a:extLst>
                  <a:ext uri="{FF2B5EF4-FFF2-40B4-BE49-F238E27FC236}">
                    <a16:creationId xmlns:a16="http://schemas.microsoft.com/office/drawing/2014/main" id="{4B25DC56-64E4-4841-8135-E32E1413BF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0292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54" name="Picture 2" descr="https://ss0.bdstatic.com/70cFuHSh_Q1YnxGkpoWK1HF6hhy/it/u=3358837936,2095364236&amp;fm=26&amp;gp=0.jpg">
                <a:extLst>
                  <a:ext uri="{FF2B5EF4-FFF2-40B4-BE49-F238E27FC236}">
                    <a16:creationId xmlns:a16="http://schemas.microsoft.com/office/drawing/2014/main" id="{6E9CD68A-87F3-4145-8C69-584CAF8B95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287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55" name="Picture 2" descr="https://ss0.bdstatic.com/70cFuHSh_Q1YnxGkpoWK1HF6hhy/it/u=3358837936,2095364236&amp;fm=26&amp;gp=0.jpg">
                <a:extLst>
                  <a:ext uri="{FF2B5EF4-FFF2-40B4-BE49-F238E27FC236}">
                    <a16:creationId xmlns:a16="http://schemas.microsoft.com/office/drawing/2014/main" id="{3AE2270E-D0A3-45F9-9766-914D5C2B08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282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56" name="Picture 2" descr="https://ss0.bdstatic.com/70cFuHSh_Q1YnxGkpoWK1HF6hhy/it/u=3358837936,2095364236&amp;fm=26&amp;gp=0.jpg">
                <a:extLst>
                  <a:ext uri="{FF2B5EF4-FFF2-40B4-BE49-F238E27FC236}">
                    <a16:creationId xmlns:a16="http://schemas.microsoft.com/office/drawing/2014/main" id="{5902257F-FE81-4A05-8A59-5A5CFC3C01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9277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57" name="Picture 2" descr="https://ss0.bdstatic.com/70cFuHSh_Q1YnxGkpoWK1HF6hhy/it/u=3358837936,2095364236&amp;fm=26&amp;gp=0.jpg">
                <a:extLst>
                  <a:ext uri="{FF2B5EF4-FFF2-40B4-BE49-F238E27FC236}">
                    <a16:creationId xmlns:a16="http://schemas.microsoft.com/office/drawing/2014/main" id="{DE1AA77C-8EAE-4B4D-822C-6C46C0A019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2272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58" name="Picture 2" descr="https://ss0.bdstatic.com/70cFuHSh_Q1YnxGkpoWK1HF6hhy/it/u=3358837936,2095364236&amp;fm=26&amp;gp=0.jpg">
                <a:extLst>
                  <a:ext uri="{FF2B5EF4-FFF2-40B4-BE49-F238E27FC236}">
                    <a16:creationId xmlns:a16="http://schemas.microsoft.com/office/drawing/2014/main" id="{90E952D3-7F8B-48A0-9DAB-8BED176C7A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5268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59" name="Picture 2" descr="https://ss0.bdstatic.com/70cFuHSh_Q1YnxGkpoWK1HF6hhy/it/u=3358837936,2095364236&amp;fm=26&amp;gp=0.jpg">
                <a:extLst>
                  <a:ext uri="{FF2B5EF4-FFF2-40B4-BE49-F238E27FC236}">
                    <a16:creationId xmlns:a16="http://schemas.microsoft.com/office/drawing/2014/main" id="{146B7E9B-1ACC-48C6-9513-050C9C2821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8263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60" name="Picture 2" descr="https://ss0.bdstatic.com/70cFuHSh_Q1YnxGkpoWK1HF6hhy/it/u=3358837936,2095364236&amp;fm=26&amp;gp=0.jpg">
                <a:extLst>
                  <a:ext uri="{FF2B5EF4-FFF2-40B4-BE49-F238E27FC236}">
                    <a16:creationId xmlns:a16="http://schemas.microsoft.com/office/drawing/2014/main" id="{6FB34A78-86D4-4BE3-A901-CFB604E9DE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258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61" name="Picture 2" descr="https://ss0.bdstatic.com/70cFuHSh_Q1YnxGkpoWK1HF6hhy/it/u=3358837936,2095364236&amp;fm=26&amp;gp=0.jpg">
                <a:extLst>
                  <a:ext uri="{FF2B5EF4-FFF2-40B4-BE49-F238E27FC236}">
                    <a16:creationId xmlns:a16="http://schemas.microsoft.com/office/drawing/2014/main" id="{A112ED53-2D67-47A9-A1C8-6EAA80934F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4253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62" name="Picture 2" descr="https://ss0.bdstatic.com/70cFuHSh_Q1YnxGkpoWK1HF6hhy/it/u=3358837936,2095364236&amp;fm=26&amp;gp=0.jpg">
                <a:extLst>
                  <a:ext uri="{FF2B5EF4-FFF2-40B4-BE49-F238E27FC236}">
                    <a16:creationId xmlns:a16="http://schemas.microsoft.com/office/drawing/2014/main" id="{C72B7828-F553-40AD-A030-B51E1EFA94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24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63" name="Picture 2" descr="https://ss0.bdstatic.com/70cFuHSh_Q1YnxGkpoWK1HF6hhy/it/u=3358837936,2095364236&amp;fm=26&amp;gp=0.jpg">
                <a:extLst>
                  <a:ext uri="{FF2B5EF4-FFF2-40B4-BE49-F238E27FC236}">
                    <a16:creationId xmlns:a16="http://schemas.microsoft.com/office/drawing/2014/main" id="{64577B14-0A5B-4A63-9797-9CB88F56C1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024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64" name="Picture 2" descr="https://ss0.bdstatic.com/70cFuHSh_Q1YnxGkpoWK1HF6hhy/it/u=3358837936,2095364236&amp;fm=26&amp;gp=0.jpg">
                <a:extLst>
                  <a:ext uri="{FF2B5EF4-FFF2-40B4-BE49-F238E27FC236}">
                    <a16:creationId xmlns:a16="http://schemas.microsoft.com/office/drawing/2014/main" id="{9EE040FB-A991-4BDE-9D9F-7DF025C649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2393" y="18406"/>
                <a:ext cx="429952" cy="42995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65" name="组合 264">
              <a:extLst>
                <a:ext uri="{FF2B5EF4-FFF2-40B4-BE49-F238E27FC236}">
                  <a16:creationId xmlns:a16="http://schemas.microsoft.com/office/drawing/2014/main" id="{7BCC0FB4-8E75-44B5-9DAA-BB1E2614F09D}"/>
                </a:ext>
              </a:extLst>
            </p:cNvPr>
            <p:cNvGrpSpPr/>
            <p:nvPr/>
          </p:nvGrpSpPr>
          <p:grpSpPr>
            <a:xfrm>
              <a:off x="23689" y="3886200"/>
              <a:ext cx="12168311" cy="429952"/>
              <a:chOff x="23689" y="18406"/>
              <a:chExt cx="12038656" cy="429952"/>
            </a:xfrm>
          </p:grpSpPr>
          <p:pic>
            <p:nvPicPr>
              <p:cNvPr id="266" name="Picture 2" descr="https://ss0.bdstatic.com/70cFuHSh_Q1YnxGkpoWK1HF6hhy/it/u=3358837936,2095364236&amp;fm=26&amp;gp=0.jpg">
                <a:extLst>
                  <a:ext uri="{FF2B5EF4-FFF2-40B4-BE49-F238E27FC236}">
                    <a16:creationId xmlns:a16="http://schemas.microsoft.com/office/drawing/2014/main" id="{689CB37A-4761-4F10-89C8-BD19E2201C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67" name="Picture 2" descr="https://ss0.bdstatic.com/70cFuHSh_Q1YnxGkpoWK1HF6hhy/it/u=3358837936,2095364236&amp;fm=26&amp;gp=0.jpg">
                <a:extLst>
                  <a:ext uri="{FF2B5EF4-FFF2-40B4-BE49-F238E27FC236}">
                    <a16:creationId xmlns:a16="http://schemas.microsoft.com/office/drawing/2014/main" id="{43BA7306-28D9-475D-9C71-0BF97CBCF9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36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68" name="Picture 2" descr="https://ss0.bdstatic.com/70cFuHSh_Q1YnxGkpoWK1HF6hhy/it/u=3358837936,2095364236&amp;fm=26&amp;gp=0.jpg">
                <a:extLst>
                  <a:ext uri="{FF2B5EF4-FFF2-40B4-BE49-F238E27FC236}">
                    <a16:creationId xmlns:a16="http://schemas.microsoft.com/office/drawing/2014/main" id="{9D115BD7-B7A1-4E38-8E8C-F579E403A6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359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69" name="Picture 2" descr="https://ss0.bdstatic.com/70cFuHSh_Q1YnxGkpoWK1HF6hhy/it/u=3358837936,2095364236&amp;fm=26&amp;gp=0.jpg">
                <a:extLst>
                  <a:ext uri="{FF2B5EF4-FFF2-40B4-BE49-F238E27FC236}">
                    <a16:creationId xmlns:a16="http://schemas.microsoft.com/office/drawing/2014/main" id="{1AF7EB46-2D60-48FF-8244-33B287F9DB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354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70" name="Picture 2" descr="https://ss0.bdstatic.com/70cFuHSh_Q1YnxGkpoWK1HF6hhy/it/u=3358837936,2095364236&amp;fm=26&amp;gp=0.jpg">
                <a:extLst>
                  <a:ext uri="{FF2B5EF4-FFF2-40B4-BE49-F238E27FC236}">
                    <a16:creationId xmlns:a16="http://schemas.microsoft.com/office/drawing/2014/main" id="{15B96F2B-1B6D-4CDB-8C89-4CFB2A9A6A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349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71" name="Picture 2" descr="https://ss0.bdstatic.com/70cFuHSh_Q1YnxGkpoWK1HF6hhy/it/u=3358837936,2095364236&amp;fm=26&amp;gp=0.jpg">
                <a:extLst>
                  <a:ext uri="{FF2B5EF4-FFF2-40B4-BE49-F238E27FC236}">
                    <a16:creationId xmlns:a16="http://schemas.microsoft.com/office/drawing/2014/main" id="{4DFC6918-7BB2-4716-81DA-52AE458947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344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72" name="Picture 2" descr="https://ss0.bdstatic.com/70cFuHSh_Q1YnxGkpoWK1HF6hhy/it/u=3358837936,2095364236&amp;fm=26&amp;gp=0.jpg">
                <a:extLst>
                  <a:ext uri="{FF2B5EF4-FFF2-40B4-BE49-F238E27FC236}">
                    <a16:creationId xmlns:a16="http://schemas.microsoft.com/office/drawing/2014/main" id="{C59370BB-DFD2-44F7-95C8-F9A7638CD7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340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73" name="Picture 2" descr="https://ss0.bdstatic.com/70cFuHSh_Q1YnxGkpoWK1HF6hhy/it/u=3358837936,2095364236&amp;fm=26&amp;gp=0.jpg">
                <a:extLst>
                  <a:ext uri="{FF2B5EF4-FFF2-40B4-BE49-F238E27FC236}">
                    <a16:creationId xmlns:a16="http://schemas.microsoft.com/office/drawing/2014/main" id="{ED55A58A-F528-42CF-9059-09004730D8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335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74" name="Picture 2" descr="https://ss0.bdstatic.com/70cFuHSh_Q1YnxGkpoWK1HF6hhy/it/u=3358837936,2095364236&amp;fm=26&amp;gp=0.jpg">
                <a:extLst>
                  <a:ext uri="{FF2B5EF4-FFF2-40B4-BE49-F238E27FC236}">
                    <a16:creationId xmlns:a16="http://schemas.microsoft.com/office/drawing/2014/main" id="{61D71EED-5035-4429-9185-D3BDB12329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330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75" name="Picture 2" descr="https://ss0.bdstatic.com/70cFuHSh_Q1YnxGkpoWK1HF6hhy/it/u=3358837936,2095364236&amp;fm=26&amp;gp=0.jpg">
                <a:extLst>
                  <a:ext uri="{FF2B5EF4-FFF2-40B4-BE49-F238E27FC236}">
                    <a16:creationId xmlns:a16="http://schemas.microsoft.com/office/drawing/2014/main" id="{1EAB8716-1CC7-4163-A833-763EDF1FE5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9325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76" name="Picture 2" descr="https://ss0.bdstatic.com/70cFuHSh_Q1YnxGkpoWK1HF6hhy/it/u=3358837936,2095364236&amp;fm=26&amp;gp=0.jpg">
                <a:extLst>
                  <a:ext uri="{FF2B5EF4-FFF2-40B4-BE49-F238E27FC236}">
                    <a16:creationId xmlns:a16="http://schemas.microsoft.com/office/drawing/2014/main" id="{136012E8-4506-4907-B639-F9AB1932E4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320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77" name="Picture 2" descr="https://ss0.bdstatic.com/70cFuHSh_Q1YnxGkpoWK1HF6hhy/it/u=3358837936,2095364236&amp;fm=26&amp;gp=0.jpg">
                <a:extLst>
                  <a:ext uri="{FF2B5EF4-FFF2-40B4-BE49-F238E27FC236}">
                    <a16:creationId xmlns:a16="http://schemas.microsoft.com/office/drawing/2014/main" id="{2BE2212D-33B3-46D9-BE29-3251421E91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316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78" name="Picture 2" descr="https://ss0.bdstatic.com/70cFuHSh_Q1YnxGkpoWK1HF6hhy/it/u=3358837936,2095364236&amp;fm=26&amp;gp=0.jpg">
                <a:extLst>
                  <a:ext uri="{FF2B5EF4-FFF2-40B4-BE49-F238E27FC236}">
                    <a16:creationId xmlns:a16="http://schemas.microsoft.com/office/drawing/2014/main" id="{846D682A-B9EF-477B-A0CB-899E37A886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311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79" name="Picture 2" descr="https://ss0.bdstatic.com/70cFuHSh_Q1YnxGkpoWK1HF6hhy/it/u=3358837936,2095364236&amp;fm=26&amp;gp=0.jpg">
                <a:extLst>
                  <a:ext uri="{FF2B5EF4-FFF2-40B4-BE49-F238E27FC236}">
                    <a16:creationId xmlns:a16="http://schemas.microsoft.com/office/drawing/2014/main" id="{B39A53B5-A736-4664-B447-FE878072A2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306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80" name="Picture 2" descr="https://ss0.bdstatic.com/70cFuHSh_Q1YnxGkpoWK1HF6hhy/it/u=3358837936,2095364236&amp;fm=26&amp;gp=0.jpg">
                <a:extLst>
                  <a:ext uri="{FF2B5EF4-FFF2-40B4-BE49-F238E27FC236}">
                    <a16:creationId xmlns:a16="http://schemas.microsoft.com/office/drawing/2014/main" id="{6FEBE314-25D8-4F82-88F2-EBBC8DA913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301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81" name="Picture 2" descr="https://ss0.bdstatic.com/70cFuHSh_Q1YnxGkpoWK1HF6hhy/it/u=3358837936,2095364236&amp;fm=26&amp;gp=0.jpg">
                <a:extLst>
                  <a:ext uri="{FF2B5EF4-FFF2-40B4-BE49-F238E27FC236}">
                    <a16:creationId xmlns:a16="http://schemas.microsoft.com/office/drawing/2014/main" id="{A072ADA2-0CDD-4441-87EC-E7078BC26C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296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82" name="Picture 2" descr="https://ss0.bdstatic.com/70cFuHSh_Q1YnxGkpoWK1HF6hhy/it/u=3358837936,2095364236&amp;fm=26&amp;gp=0.jpg">
                <a:extLst>
                  <a:ext uri="{FF2B5EF4-FFF2-40B4-BE49-F238E27FC236}">
                    <a16:creationId xmlns:a16="http://schemas.microsoft.com/office/drawing/2014/main" id="{24E293D0-3D43-42DF-A1A1-3F9A348559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0292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83" name="Picture 2" descr="https://ss0.bdstatic.com/70cFuHSh_Q1YnxGkpoWK1HF6hhy/it/u=3358837936,2095364236&amp;fm=26&amp;gp=0.jpg">
                <a:extLst>
                  <a:ext uri="{FF2B5EF4-FFF2-40B4-BE49-F238E27FC236}">
                    <a16:creationId xmlns:a16="http://schemas.microsoft.com/office/drawing/2014/main" id="{68A2328B-59AE-446E-ACE9-1E92A54901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287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84" name="Picture 2" descr="https://ss0.bdstatic.com/70cFuHSh_Q1YnxGkpoWK1HF6hhy/it/u=3358837936,2095364236&amp;fm=26&amp;gp=0.jpg">
                <a:extLst>
                  <a:ext uri="{FF2B5EF4-FFF2-40B4-BE49-F238E27FC236}">
                    <a16:creationId xmlns:a16="http://schemas.microsoft.com/office/drawing/2014/main" id="{91140AC0-5C82-467F-900F-12ADA57F24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282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85" name="Picture 2" descr="https://ss0.bdstatic.com/70cFuHSh_Q1YnxGkpoWK1HF6hhy/it/u=3358837936,2095364236&amp;fm=26&amp;gp=0.jpg">
                <a:extLst>
                  <a:ext uri="{FF2B5EF4-FFF2-40B4-BE49-F238E27FC236}">
                    <a16:creationId xmlns:a16="http://schemas.microsoft.com/office/drawing/2014/main" id="{590AA9FC-1A44-435C-A548-4B9C87C9D9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9277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86" name="Picture 2" descr="https://ss0.bdstatic.com/70cFuHSh_Q1YnxGkpoWK1HF6hhy/it/u=3358837936,2095364236&amp;fm=26&amp;gp=0.jpg">
                <a:extLst>
                  <a:ext uri="{FF2B5EF4-FFF2-40B4-BE49-F238E27FC236}">
                    <a16:creationId xmlns:a16="http://schemas.microsoft.com/office/drawing/2014/main" id="{87C3379D-B9F3-4C64-9422-C89B1836AD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2272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87" name="Picture 2" descr="https://ss0.bdstatic.com/70cFuHSh_Q1YnxGkpoWK1HF6hhy/it/u=3358837936,2095364236&amp;fm=26&amp;gp=0.jpg">
                <a:extLst>
                  <a:ext uri="{FF2B5EF4-FFF2-40B4-BE49-F238E27FC236}">
                    <a16:creationId xmlns:a16="http://schemas.microsoft.com/office/drawing/2014/main" id="{8DF61037-DC18-408E-94EB-95391F6D68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5268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88" name="Picture 2" descr="https://ss0.bdstatic.com/70cFuHSh_Q1YnxGkpoWK1HF6hhy/it/u=3358837936,2095364236&amp;fm=26&amp;gp=0.jpg">
                <a:extLst>
                  <a:ext uri="{FF2B5EF4-FFF2-40B4-BE49-F238E27FC236}">
                    <a16:creationId xmlns:a16="http://schemas.microsoft.com/office/drawing/2014/main" id="{A033B60C-6B29-4380-83BB-3EBF583CF1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8263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89" name="Picture 2" descr="https://ss0.bdstatic.com/70cFuHSh_Q1YnxGkpoWK1HF6hhy/it/u=3358837936,2095364236&amp;fm=26&amp;gp=0.jpg">
                <a:extLst>
                  <a:ext uri="{FF2B5EF4-FFF2-40B4-BE49-F238E27FC236}">
                    <a16:creationId xmlns:a16="http://schemas.microsoft.com/office/drawing/2014/main" id="{4FBBD9DF-5E81-4595-8E90-50C20873F8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258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90" name="Picture 2" descr="https://ss0.bdstatic.com/70cFuHSh_Q1YnxGkpoWK1HF6hhy/it/u=3358837936,2095364236&amp;fm=26&amp;gp=0.jpg">
                <a:extLst>
                  <a:ext uri="{FF2B5EF4-FFF2-40B4-BE49-F238E27FC236}">
                    <a16:creationId xmlns:a16="http://schemas.microsoft.com/office/drawing/2014/main" id="{0A2FB009-0CCF-4FF1-A3AE-0E31418095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4253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91" name="Picture 2" descr="https://ss0.bdstatic.com/70cFuHSh_Q1YnxGkpoWK1HF6hhy/it/u=3358837936,2095364236&amp;fm=26&amp;gp=0.jpg">
                <a:extLst>
                  <a:ext uri="{FF2B5EF4-FFF2-40B4-BE49-F238E27FC236}">
                    <a16:creationId xmlns:a16="http://schemas.microsoft.com/office/drawing/2014/main" id="{034C13D5-F44A-45E8-A4FF-4DAD98B6B6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24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92" name="Picture 2" descr="https://ss0.bdstatic.com/70cFuHSh_Q1YnxGkpoWK1HF6hhy/it/u=3358837936,2095364236&amp;fm=26&amp;gp=0.jpg">
                <a:extLst>
                  <a:ext uri="{FF2B5EF4-FFF2-40B4-BE49-F238E27FC236}">
                    <a16:creationId xmlns:a16="http://schemas.microsoft.com/office/drawing/2014/main" id="{F302B1C2-1050-44E6-8213-2F0074508D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024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93" name="Picture 2" descr="https://ss0.bdstatic.com/70cFuHSh_Q1YnxGkpoWK1HF6hhy/it/u=3358837936,2095364236&amp;fm=26&amp;gp=0.jpg">
                <a:extLst>
                  <a:ext uri="{FF2B5EF4-FFF2-40B4-BE49-F238E27FC236}">
                    <a16:creationId xmlns:a16="http://schemas.microsoft.com/office/drawing/2014/main" id="{9A25B9BF-486A-4D19-BB13-A1D6EFBA2A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2393" y="18406"/>
                <a:ext cx="429952" cy="42995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94" name="组合 293">
              <a:extLst>
                <a:ext uri="{FF2B5EF4-FFF2-40B4-BE49-F238E27FC236}">
                  <a16:creationId xmlns:a16="http://schemas.microsoft.com/office/drawing/2014/main" id="{13ED42AC-6B5E-4A75-A258-A4343A139116}"/>
                </a:ext>
              </a:extLst>
            </p:cNvPr>
            <p:cNvGrpSpPr/>
            <p:nvPr/>
          </p:nvGrpSpPr>
          <p:grpSpPr>
            <a:xfrm>
              <a:off x="23688" y="4311048"/>
              <a:ext cx="12168311" cy="429952"/>
              <a:chOff x="23689" y="18406"/>
              <a:chExt cx="12038656" cy="429952"/>
            </a:xfrm>
          </p:grpSpPr>
          <p:pic>
            <p:nvPicPr>
              <p:cNvPr id="295" name="Picture 2" descr="https://ss0.bdstatic.com/70cFuHSh_Q1YnxGkpoWK1HF6hhy/it/u=3358837936,2095364236&amp;fm=26&amp;gp=0.jpg">
                <a:extLst>
                  <a:ext uri="{FF2B5EF4-FFF2-40B4-BE49-F238E27FC236}">
                    <a16:creationId xmlns:a16="http://schemas.microsoft.com/office/drawing/2014/main" id="{23058437-F9DF-417E-8D3F-99259E3E31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96" name="Picture 2" descr="https://ss0.bdstatic.com/70cFuHSh_Q1YnxGkpoWK1HF6hhy/it/u=3358837936,2095364236&amp;fm=26&amp;gp=0.jpg">
                <a:extLst>
                  <a:ext uri="{FF2B5EF4-FFF2-40B4-BE49-F238E27FC236}">
                    <a16:creationId xmlns:a16="http://schemas.microsoft.com/office/drawing/2014/main" id="{3BFD3143-23BC-4C93-B4BA-B85A2613F8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36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97" name="Picture 2" descr="https://ss0.bdstatic.com/70cFuHSh_Q1YnxGkpoWK1HF6hhy/it/u=3358837936,2095364236&amp;fm=26&amp;gp=0.jpg">
                <a:extLst>
                  <a:ext uri="{FF2B5EF4-FFF2-40B4-BE49-F238E27FC236}">
                    <a16:creationId xmlns:a16="http://schemas.microsoft.com/office/drawing/2014/main" id="{AD159472-5F43-4121-88EE-AAF3DF493E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359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98" name="Picture 2" descr="https://ss0.bdstatic.com/70cFuHSh_Q1YnxGkpoWK1HF6hhy/it/u=3358837936,2095364236&amp;fm=26&amp;gp=0.jpg">
                <a:extLst>
                  <a:ext uri="{FF2B5EF4-FFF2-40B4-BE49-F238E27FC236}">
                    <a16:creationId xmlns:a16="http://schemas.microsoft.com/office/drawing/2014/main" id="{450BE630-7D0A-4A25-A0B5-B48D92D350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354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299" name="Picture 2" descr="https://ss0.bdstatic.com/70cFuHSh_Q1YnxGkpoWK1HF6hhy/it/u=3358837936,2095364236&amp;fm=26&amp;gp=0.jpg">
                <a:extLst>
                  <a:ext uri="{FF2B5EF4-FFF2-40B4-BE49-F238E27FC236}">
                    <a16:creationId xmlns:a16="http://schemas.microsoft.com/office/drawing/2014/main" id="{EAB9A7E6-C03C-4079-BD97-AD3EE31386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349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00" name="Picture 2" descr="https://ss0.bdstatic.com/70cFuHSh_Q1YnxGkpoWK1HF6hhy/it/u=3358837936,2095364236&amp;fm=26&amp;gp=0.jpg">
                <a:extLst>
                  <a:ext uri="{FF2B5EF4-FFF2-40B4-BE49-F238E27FC236}">
                    <a16:creationId xmlns:a16="http://schemas.microsoft.com/office/drawing/2014/main" id="{B6BC072A-52A8-4A22-86F3-3F4CE8529C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344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01" name="Picture 2" descr="https://ss0.bdstatic.com/70cFuHSh_Q1YnxGkpoWK1HF6hhy/it/u=3358837936,2095364236&amp;fm=26&amp;gp=0.jpg">
                <a:extLst>
                  <a:ext uri="{FF2B5EF4-FFF2-40B4-BE49-F238E27FC236}">
                    <a16:creationId xmlns:a16="http://schemas.microsoft.com/office/drawing/2014/main" id="{D2B996E3-B05A-4E71-A393-EE3A60D12C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340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02" name="Picture 2" descr="https://ss0.bdstatic.com/70cFuHSh_Q1YnxGkpoWK1HF6hhy/it/u=3358837936,2095364236&amp;fm=26&amp;gp=0.jpg">
                <a:extLst>
                  <a:ext uri="{FF2B5EF4-FFF2-40B4-BE49-F238E27FC236}">
                    <a16:creationId xmlns:a16="http://schemas.microsoft.com/office/drawing/2014/main" id="{941F236F-8422-4ED4-963C-4B3554E52F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335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03" name="Picture 2" descr="https://ss0.bdstatic.com/70cFuHSh_Q1YnxGkpoWK1HF6hhy/it/u=3358837936,2095364236&amp;fm=26&amp;gp=0.jpg">
                <a:extLst>
                  <a:ext uri="{FF2B5EF4-FFF2-40B4-BE49-F238E27FC236}">
                    <a16:creationId xmlns:a16="http://schemas.microsoft.com/office/drawing/2014/main" id="{EA2E233F-C07C-4FD7-8DFA-A5B6632F70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330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04" name="Picture 2" descr="https://ss0.bdstatic.com/70cFuHSh_Q1YnxGkpoWK1HF6hhy/it/u=3358837936,2095364236&amp;fm=26&amp;gp=0.jpg">
                <a:extLst>
                  <a:ext uri="{FF2B5EF4-FFF2-40B4-BE49-F238E27FC236}">
                    <a16:creationId xmlns:a16="http://schemas.microsoft.com/office/drawing/2014/main" id="{C781509D-D04B-469F-9DDF-F15F8F1B89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9325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05" name="Picture 2" descr="https://ss0.bdstatic.com/70cFuHSh_Q1YnxGkpoWK1HF6hhy/it/u=3358837936,2095364236&amp;fm=26&amp;gp=0.jpg">
                <a:extLst>
                  <a:ext uri="{FF2B5EF4-FFF2-40B4-BE49-F238E27FC236}">
                    <a16:creationId xmlns:a16="http://schemas.microsoft.com/office/drawing/2014/main" id="{82CDD53E-0CA9-4364-8865-3E075D8C82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320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06" name="Picture 2" descr="https://ss0.bdstatic.com/70cFuHSh_Q1YnxGkpoWK1HF6hhy/it/u=3358837936,2095364236&amp;fm=26&amp;gp=0.jpg">
                <a:extLst>
                  <a:ext uri="{FF2B5EF4-FFF2-40B4-BE49-F238E27FC236}">
                    <a16:creationId xmlns:a16="http://schemas.microsoft.com/office/drawing/2014/main" id="{73310019-ED8D-4108-8BA2-1E19134693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316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07" name="Picture 2" descr="https://ss0.bdstatic.com/70cFuHSh_Q1YnxGkpoWK1HF6hhy/it/u=3358837936,2095364236&amp;fm=26&amp;gp=0.jpg">
                <a:extLst>
                  <a:ext uri="{FF2B5EF4-FFF2-40B4-BE49-F238E27FC236}">
                    <a16:creationId xmlns:a16="http://schemas.microsoft.com/office/drawing/2014/main" id="{C314143F-DA2F-4C1F-BA72-C58B8F35B5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311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08" name="Picture 2" descr="https://ss0.bdstatic.com/70cFuHSh_Q1YnxGkpoWK1HF6hhy/it/u=3358837936,2095364236&amp;fm=26&amp;gp=0.jpg">
                <a:extLst>
                  <a:ext uri="{FF2B5EF4-FFF2-40B4-BE49-F238E27FC236}">
                    <a16:creationId xmlns:a16="http://schemas.microsoft.com/office/drawing/2014/main" id="{22175B5C-F953-4105-9B18-273BEBCEEE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306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09" name="Picture 2" descr="https://ss0.bdstatic.com/70cFuHSh_Q1YnxGkpoWK1HF6hhy/it/u=3358837936,2095364236&amp;fm=26&amp;gp=0.jpg">
                <a:extLst>
                  <a:ext uri="{FF2B5EF4-FFF2-40B4-BE49-F238E27FC236}">
                    <a16:creationId xmlns:a16="http://schemas.microsoft.com/office/drawing/2014/main" id="{177A2CB2-DC38-4DDE-A58E-BE56474B9B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301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10" name="Picture 2" descr="https://ss0.bdstatic.com/70cFuHSh_Q1YnxGkpoWK1HF6hhy/it/u=3358837936,2095364236&amp;fm=26&amp;gp=0.jpg">
                <a:extLst>
                  <a:ext uri="{FF2B5EF4-FFF2-40B4-BE49-F238E27FC236}">
                    <a16:creationId xmlns:a16="http://schemas.microsoft.com/office/drawing/2014/main" id="{061D0666-3464-4572-8912-63D9BF4163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296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11" name="Picture 2" descr="https://ss0.bdstatic.com/70cFuHSh_Q1YnxGkpoWK1HF6hhy/it/u=3358837936,2095364236&amp;fm=26&amp;gp=0.jpg">
                <a:extLst>
                  <a:ext uri="{FF2B5EF4-FFF2-40B4-BE49-F238E27FC236}">
                    <a16:creationId xmlns:a16="http://schemas.microsoft.com/office/drawing/2014/main" id="{A1EF067F-0E3B-4AAA-9963-BD6B335221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0292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12" name="Picture 2" descr="https://ss0.bdstatic.com/70cFuHSh_Q1YnxGkpoWK1HF6hhy/it/u=3358837936,2095364236&amp;fm=26&amp;gp=0.jpg">
                <a:extLst>
                  <a:ext uri="{FF2B5EF4-FFF2-40B4-BE49-F238E27FC236}">
                    <a16:creationId xmlns:a16="http://schemas.microsoft.com/office/drawing/2014/main" id="{CB6C9BA2-7703-495A-A07B-E09F12DC75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287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13" name="Picture 2" descr="https://ss0.bdstatic.com/70cFuHSh_Q1YnxGkpoWK1HF6hhy/it/u=3358837936,2095364236&amp;fm=26&amp;gp=0.jpg">
                <a:extLst>
                  <a:ext uri="{FF2B5EF4-FFF2-40B4-BE49-F238E27FC236}">
                    <a16:creationId xmlns:a16="http://schemas.microsoft.com/office/drawing/2014/main" id="{334DB6AA-9926-49A6-909E-6F182646DB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282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14" name="Picture 2" descr="https://ss0.bdstatic.com/70cFuHSh_Q1YnxGkpoWK1HF6hhy/it/u=3358837936,2095364236&amp;fm=26&amp;gp=0.jpg">
                <a:extLst>
                  <a:ext uri="{FF2B5EF4-FFF2-40B4-BE49-F238E27FC236}">
                    <a16:creationId xmlns:a16="http://schemas.microsoft.com/office/drawing/2014/main" id="{D4FACC76-0FFD-4813-9BF6-0268CE2F2D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9277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15" name="Picture 2" descr="https://ss0.bdstatic.com/70cFuHSh_Q1YnxGkpoWK1HF6hhy/it/u=3358837936,2095364236&amp;fm=26&amp;gp=0.jpg">
                <a:extLst>
                  <a:ext uri="{FF2B5EF4-FFF2-40B4-BE49-F238E27FC236}">
                    <a16:creationId xmlns:a16="http://schemas.microsoft.com/office/drawing/2014/main" id="{3B24FF29-7677-4C86-8B06-CEF56BF763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2272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16" name="Picture 2" descr="https://ss0.bdstatic.com/70cFuHSh_Q1YnxGkpoWK1HF6hhy/it/u=3358837936,2095364236&amp;fm=26&amp;gp=0.jpg">
                <a:extLst>
                  <a:ext uri="{FF2B5EF4-FFF2-40B4-BE49-F238E27FC236}">
                    <a16:creationId xmlns:a16="http://schemas.microsoft.com/office/drawing/2014/main" id="{CE1BC997-75A9-4E7B-A26D-189CC9E8D7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5268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17" name="Picture 2" descr="https://ss0.bdstatic.com/70cFuHSh_Q1YnxGkpoWK1HF6hhy/it/u=3358837936,2095364236&amp;fm=26&amp;gp=0.jpg">
                <a:extLst>
                  <a:ext uri="{FF2B5EF4-FFF2-40B4-BE49-F238E27FC236}">
                    <a16:creationId xmlns:a16="http://schemas.microsoft.com/office/drawing/2014/main" id="{5BCDDC45-F27A-48F4-8E69-4001B3D461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8263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18" name="Picture 2" descr="https://ss0.bdstatic.com/70cFuHSh_Q1YnxGkpoWK1HF6hhy/it/u=3358837936,2095364236&amp;fm=26&amp;gp=0.jpg">
                <a:extLst>
                  <a:ext uri="{FF2B5EF4-FFF2-40B4-BE49-F238E27FC236}">
                    <a16:creationId xmlns:a16="http://schemas.microsoft.com/office/drawing/2014/main" id="{DD69AEEC-08E0-41B5-A067-EFB5C7F6AB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258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19" name="Picture 2" descr="https://ss0.bdstatic.com/70cFuHSh_Q1YnxGkpoWK1HF6hhy/it/u=3358837936,2095364236&amp;fm=26&amp;gp=0.jpg">
                <a:extLst>
                  <a:ext uri="{FF2B5EF4-FFF2-40B4-BE49-F238E27FC236}">
                    <a16:creationId xmlns:a16="http://schemas.microsoft.com/office/drawing/2014/main" id="{C968B15D-D302-430D-8CEB-B90F6108BD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4253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20" name="Picture 2" descr="https://ss0.bdstatic.com/70cFuHSh_Q1YnxGkpoWK1HF6hhy/it/u=3358837936,2095364236&amp;fm=26&amp;gp=0.jpg">
                <a:extLst>
                  <a:ext uri="{FF2B5EF4-FFF2-40B4-BE49-F238E27FC236}">
                    <a16:creationId xmlns:a16="http://schemas.microsoft.com/office/drawing/2014/main" id="{C3102A89-5C1A-42A4-B853-B60FBB0047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24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21" name="Picture 2" descr="https://ss0.bdstatic.com/70cFuHSh_Q1YnxGkpoWK1HF6hhy/it/u=3358837936,2095364236&amp;fm=26&amp;gp=0.jpg">
                <a:extLst>
                  <a:ext uri="{FF2B5EF4-FFF2-40B4-BE49-F238E27FC236}">
                    <a16:creationId xmlns:a16="http://schemas.microsoft.com/office/drawing/2014/main" id="{6B890426-A372-4069-9AFE-01F8FAE6FF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024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22" name="Picture 2" descr="https://ss0.bdstatic.com/70cFuHSh_Q1YnxGkpoWK1HF6hhy/it/u=3358837936,2095364236&amp;fm=26&amp;gp=0.jpg">
                <a:extLst>
                  <a:ext uri="{FF2B5EF4-FFF2-40B4-BE49-F238E27FC236}">
                    <a16:creationId xmlns:a16="http://schemas.microsoft.com/office/drawing/2014/main" id="{97F295A6-23E9-4B81-A2DD-2477C33EE2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2393" y="18406"/>
                <a:ext cx="429952" cy="42995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23" name="组合 322">
              <a:extLst>
                <a:ext uri="{FF2B5EF4-FFF2-40B4-BE49-F238E27FC236}">
                  <a16:creationId xmlns:a16="http://schemas.microsoft.com/office/drawing/2014/main" id="{C3A17EC4-522B-4484-85C1-DE95F4F4215A}"/>
                </a:ext>
              </a:extLst>
            </p:cNvPr>
            <p:cNvGrpSpPr/>
            <p:nvPr/>
          </p:nvGrpSpPr>
          <p:grpSpPr>
            <a:xfrm>
              <a:off x="23689" y="4742848"/>
              <a:ext cx="12168311" cy="429952"/>
              <a:chOff x="23689" y="18406"/>
              <a:chExt cx="12038656" cy="429952"/>
            </a:xfrm>
          </p:grpSpPr>
          <p:pic>
            <p:nvPicPr>
              <p:cNvPr id="324" name="Picture 2" descr="https://ss0.bdstatic.com/70cFuHSh_Q1YnxGkpoWK1HF6hhy/it/u=3358837936,2095364236&amp;fm=26&amp;gp=0.jpg">
                <a:extLst>
                  <a:ext uri="{FF2B5EF4-FFF2-40B4-BE49-F238E27FC236}">
                    <a16:creationId xmlns:a16="http://schemas.microsoft.com/office/drawing/2014/main" id="{3EFA1D98-0460-4BAB-864F-9265E1F266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25" name="Picture 2" descr="https://ss0.bdstatic.com/70cFuHSh_Q1YnxGkpoWK1HF6hhy/it/u=3358837936,2095364236&amp;fm=26&amp;gp=0.jpg">
                <a:extLst>
                  <a:ext uri="{FF2B5EF4-FFF2-40B4-BE49-F238E27FC236}">
                    <a16:creationId xmlns:a16="http://schemas.microsoft.com/office/drawing/2014/main" id="{8B8997D4-2523-41C1-9B97-20E816A8FE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36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26" name="Picture 2" descr="https://ss0.bdstatic.com/70cFuHSh_Q1YnxGkpoWK1HF6hhy/it/u=3358837936,2095364236&amp;fm=26&amp;gp=0.jpg">
                <a:extLst>
                  <a:ext uri="{FF2B5EF4-FFF2-40B4-BE49-F238E27FC236}">
                    <a16:creationId xmlns:a16="http://schemas.microsoft.com/office/drawing/2014/main" id="{759A4AD8-3459-415F-BAB8-4E5955564F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359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27" name="Picture 2" descr="https://ss0.bdstatic.com/70cFuHSh_Q1YnxGkpoWK1HF6hhy/it/u=3358837936,2095364236&amp;fm=26&amp;gp=0.jpg">
                <a:extLst>
                  <a:ext uri="{FF2B5EF4-FFF2-40B4-BE49-F238E27FC236}">
                    <a16:creationId xmlns:a16="http://schemas.microsoft.com/office/drawing/2014/main" id="{48E2BCD5-B718-4E16-9586-064CF8678D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354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28" name="Picture 2" descr="https://ss0.bdstatic.com/70cFuHSh_Q1YnxGkpoWK1HF6hhy/it/u=3358837936,2095364236&amp;fm=26&amp;gp=0.jpg">
                <a:extLst>
                  <a:ext uri="{FF2B5EF4-FFF2-40B4-BE49-F238E27FC236}">
                    <a16:creationId xmlns:a16="http://schemas.microsoft.com/office/drawing/2014/main" id="{2A59BC65-621E-4772-B475-B7E05D06B9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349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29" name="Picture 2" descr="https://ss0.bdstatic.com/70cFuHSh_Q1YnxGkpoWK1HF6hhy/it/u=3358837936,2095364236&amp;fm=26&amp;gp=0.jpg">
                <a:extLst>
                  <a:ext uri="{FF2B5EF4-FFF2-40B4-BE49-F238E27FC236}">
                    <a16:creationId xmlns:a16="http://schemas.microsoft.com/office/drawing/2014/main" id="{7CC9EAD3-51F5-472B-84B5-8C5CCFF087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344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30" name="Picture 2" descr="https://ss0.bdstatic.com/70cFuHSh_Q1YnxGkpoWK1HF6hhy/it/u=3358837936,2095364236&amp;fm=26&amp;gp=0.jpg">
                <a:extLst>
                  <a:ext uri="{FF2B5EF4-FFF2-40B4-BE49-F238E27FC236}">
                    <a16:creationId xmlns:a16="http://schemas.microsoft.com/office/drawing/2014/main" id="{C6AA6A06-F65C-409B-A05C-1847057475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340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31" name="Picture 2" descr="https://ss0.bdstatic.com/70cFuHSh_Q1YnxGkpoWK1HF6hhy/it/u=3358837936,2095364236&amp;fm=26&amp;gp=0.jpg">
                <a:extLst>
                  <a:ext uri="{FF2B5EF4-FFF2-40B4-BE49-F238E27FC236}">
                    <a16:creationId xmlns:a16="http://schemas.microsoft.com/office/drawing/2014/main" id="{46AA4524-E0E8-4F2D-B389-62AD62FF50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335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32" name="Picture 2" descr="https://ss0.bdstatic.com/70cFuHSh_Q1YnxGkpoWK1HF6hhy/it/u=3358837936,2095364236&amp;fm=26&amp;gp=0.jpg">
                <a:extLst>
                  <a:ext uri="{FF2B5EF4-FFF2-40B4-BE49-F238E27FC236}">
                    <a16:creationId xmlns:a16="http://schemas.microsoft.com/office/drawing/2014/main" id="{17863D10-55F9-4FAC-8062-DD647D3359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330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33" name="Picture 2" descr="https://ss0.bdstatic.com/70cFuHSh_Q1YnxGkpoWK1HF6hhy/it/u=3358837936,2095364236&amp;fm=26&amp;gp=0.jpg">
                <a:extLst>
                  <a:ext uri="{FF2B5EF4-FFF2-40B4-BE49-F238E27FC236}">
                    <a16:creationId xmlns:a16="http://schemas.microsoft.com/office/drawing/2014/main" id="{2E30F68F-739A-4F5B-BF04-D9246CA39B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9325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34" name="Picture 2" descr="https://ss0.bdstatic.com/70cFuHSh_Q1YnxGkpoWK1HF6hhy/it/u=3358837936,2095364236&amp;fm=26&amp;gp=0.jpg">
                <a:extLst>
                  <a:ext uri="{FF2B5EF4-FFF2-40B4-BE49-F238E27FC236}">
                    <a16:creationId xmlns:a16="http://schemas.microsoft.com/office/drawing/2014/main" id="{2E8DD920-AC00-4BF8-B21D-0045147747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320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35" name="Picture 2" descr="https://ss0.bdstatic.com/70cFuHSh_Q1YnxGkpoWK1HF6hhy/it/u=3358837936,2095364236&amp;fm=26&amp;gp=0.jpg">
                <a:extLst>
                  <a:ext uri="{FF2B5EF4-FFF2-40B4-BE49-F238E27FC236}">
                    <a16:creationId xmlns:a16="http://schemas.microsoft.com/office/drawing/2014/main" id="{3B7E0300-88F8-42C9-9791-763DB4A97B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316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36" name="Picture 2" descr="https://ss0.bdstatic.com/70cFuHSh_Q1YnxGkpoWK1HF6hhy/it/u=3358837936,2095364236&amp;fm=26&amp;gp=0.jpg">
                <a:extLst>
                  <a:ext uri="{FF2B5EF4-FFF2-40B4-BE49-F238E27FC236}">
                    <a16:creationId xmlns:a16="http://schemas.microsoft.com/office/drawing/2014/main" id="{7F221E58-65B4-4089-83E2-7799F94468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311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37" name="Picture 2" descr="https://ss0.bdstatic.com/70cFuHSh_Q1YnxGkpoWK1HF6hhy/it/u=3358837936,2095364236&amp;fm=26&amp;gp=0.jpg">
                <a:extLst>
                  <a:ext uri="{FF2B5EF4-FFF2-40B4-BE49-F238E27FC236}">
                    <a16:creationId xmlns:a16="http://schemas.microsoft.com/office/drawing/2014/main" id="{8F65EC18-B7E8-4374-8B98-332E684CF5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306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38" name="Picture 2" descr="https://ss0.bdstatic.com/70cFuHSh_Q1YnxGkpoWK1HF6hhy/it/u=3358837936,2095364236&amp;fm=26&amp;gp=0.jpg">
                <a:extLst>
                  <a:ext uri="{FF2B5EF4-FFF2-40B4-BE49-F238E27FC236}">
                    <a16:creationId xmlns:a16="http://schemas.microsoft.com/office/drawing/2014/main" id="{B4919F10-19D9-4B40-90A8-4B357AB8A5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301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39" name="Picture 2" descr="https://ss0.bdstatic.com/70cFuHSh_Q1YnxGkpoWK1HF6hhy/it/u=3358837936,2095364236&amp;fm=26&amp;gp=0.jpg">
                <a:extLst>
                  <a:ext uri="{FF2B5EF4-FFF2-40B4-BE49-F238E27FC236}">
                    <a16:creationId xmlns:a16="http://schemas.microsoft.com/office/drawing/2014/main" id="{55B1DA85-ECCC-4C46-B60B-C963294218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296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40" name="Picture 2" descr="https://ss0.bdstatic.com/70cFuHSh_Q1YnxGkpoWK1HF6hhy/it/u=3358837936,2095364236&amp;fm=26&amp;gp=0.jpg">
                <a:extLst>
                  <a:ext uri="{FF2B5EF4-FFF2-40B4-BE49-F238E27FC236}">
                    <a16:creationId xmlns:a16="http://schemas.microsoft.com/office/drawing/2014/main" id="{95329D59-02E2-4F02-9DFE-D4C18FF0A7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0292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41" name="Picture 2" descr="https://ss0.bdstatic.com/70cFuHSh_Q1YnxGkpoWK1HF6hhy/it/u=3358837936,2095364236&amp;fm=26&amp;gp=0.jpg">
                <a:extLst>
                  <a:ext uri="{FF2B5EF4-FFF2-40B4-BE49-F238E27FC236}">
                    <a16:creationId xmlns:a16="http://schemas.microsoft.com/office/drawing/2014/main" id="{A6BD5747-4FC4-467F-BB70-5946F8D485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287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42" name="Picture 2" descr="https://ss0.bdstatic.com/70cFuHSh_Q1YnxGkpoWK1HF6hhy/it/u=3358837936,2095364236&amp;fm=26&amp;gp=0.jpg">
                <a:extLst>
                  <a:ext uri="{FF2B5EF4-FFF2-40B4-BE49-F238E27FC236}">
                    <a16:creationId xmlns:a16="http://schemas.microsoft.com/office/drawing/2014/main" id="{82C0CD84-851D-4712-8E76-BE606359CE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282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43" name="Picture 2" descr="https://ss0.bdstatic.com/70cFuHSh_Q1YnxGkpoWK1HF6hhy/it/u=3358837936,2095364236&amp;fm=26&amp;gp=0.jpg">
                <a:extLst>
                  <a:ext uri="{FF2B5EF4-FFF2-40B4-BE49-F238E27FC236}">
                    <a16:creationId xmlns:a16="http://schemas.microsoft.com/office/drawing/2014/main" id="{4E6ACB48-B046-4B8D-83E9-19B4B399BF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9277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44" name="Picture 2" descr="https://ss0.bdstatic.com/70cFuHSh_Q1YnxGkpoWK1HF6hhy/it/u=3358837936,2095364236&amp;fm=26&amp;gp=0.jpg">
                <a:extLst>
                  <a:ext uri="{FF2B5EF4-FFF2-40B4-BE49-F238E27FC236}">
                    <a16:creationId xmlns:a16="http://schemas.microsoft.com/office/drawing/2014/main" id="{1706ABD4-A32F-417F-A38A-5907D9C956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2272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45" name="Picture 2" descr="https://ss0.bdstatic.com/70cFuHSh_Q1YnxGkpoWK1HF6hhy/it/u=3358837936,2095364236&amp;fm=26&amp;gp=0.jpg">
                <a:extLst>
                  <a:ext uri="{FF2B5EF4-FFF2-40B4-BE49-F238E27FC236}">
                    <a16:creationId xmlns:a16="http://schemas.microsoft.com/office/drawing/2014/main" id="{AD349847-C8E6-4119-B776-A6EF1A655B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5268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46" name="Picture 2" descr="https://ss0.bdstatic.com/70cFuHSh_Q1YnxGkpoWK1HF6hhy/it/u=3358837936,2095364236&amp;fm=26&amp;gp=0.jpg">
                <a:extLst>
                  <a:ext uri="{FF2B5EF4-FFF2-40B4-BE49-F238E27FC236}">
                    <a16:creationId xmlns:a16="http://schemas.microsoft.com/office/drawing/2014/main" id="{558CCE49-4A70-4DAB-B4F5-8B43F0D41A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8263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47" name="Picture 2" descr="https://ss0.bdstatic.com/70cFuHSh_Q1YnxGkpoWK1HF6hhy/it/u=3358837936,2095364236&amp;fm=26&amp;gp=0.jpg">
                <a:extLst>
                  <a:ext uri="{FF2B5EF4-FFF2-40B4-BE49-F238E27FC236}">
                    <a16:creationId xmlns:a16="http://schemas.microsoft.com/office/drawing/2014/main" id="{005F0AC3-BC32-4857-A066-620AEC66AB6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258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48" name="Picture 2" descr="https://ss0.bdstatic.com/70cFuHSh_Q1YnxGkpoWK1HF6hhy/it/u=3358837936,2095364236&amp;fm=26&amp;gp=0.jpg">
                <a:extLst>
                  <a:ext uri="{FF2B5EF4-FFF2-40B4-BE49-F238E27FC236}">
                    <a16:creationId xmlns:a16="http://schemas.microsoft.com/office/drawing/2014/main" id="{AF8C1431-0AC7-4C6A-88DD-47A6FD8BC9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4253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49" name="Picture 2" descr="https://ss0.bdstatic.com/70cFuHSh_Q1YnxGkpoWK1HF6hhy/it/u=3358837936,2095364236&amp;fm=26&amp;gp=0.jpg">
                <a:extLst>
                  <a:ext uri="{FF2B5EF4-FFF2-40B4-BE49-F238E27FC236}">
                    <a16:creationId xmlns:a16="http://schemas.microsoft.com/office/drawing/2014/main" id="{CD39FDEA-6653-4D9B-906C-A1AF04620E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24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50" name="Picture 2" descr="https://ss0.bdstatic.com/70cFuHSh_Q1YnxGkpoWK1HF6hhy/it/u=3358837936,2095364236&amp;fm=26&amp;gp=0.jpg">
                <a:extLst>
                  <a:ext uri="{FF2B5EF4-FFF2-40B4-BE49-F238E27FC236}">
                    <a16:creationId xmlns:a16="http://schemas.microsoft.com/office/drawing/2014/main" id="{70AB8DD1-7D32-4297-BCC1-AE980B6E89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024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51" name="Picture 2" descr="https://ss0.bdstatic.com/70cFuHSh_Q1YnxGkpoWK1HF6hhy/it/u=3358837936,2095364236&amp;fm=26&amp;gp=0.jpg">
                <a:extLst>
                  <a:ext uri="{FF2B5EF4-FFF2-40B4-BE49-F238E27FC236}">
                    <a16:creationId xmlns:a16="http://schemas.microsoft.com/office/drawing/2014/main" id="{E8D9F0F0-C0D6-4EDB-BF98-5E43410BDF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2393" y="18406"/>
                <a:ext cx="429952" cy="42995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52" name="组合 351">
              <a:extLst>
                <a:ext uri="{FF2B5EF4-FFF2-40B4-BE49-F238E27FC236}">
                  <a16:creationId xmlns:a16="http://schemas.microsoft.com/office/drawing/2014/main" id="{42A49E06-DB09-461C-864B-2F0189E6101D}"/>
                </a:ext>
              </a:extLst>
            </p:cNvPr>
            <p:cNvGrpSpPr/>
            <p:nvPr/>
          </p:nvGrpSpPr>
          <p:grpSpPr>
            <a:xfrm>
              <a:off x="23688" y="5171992"/>
              <a:ext cx="12168311" cy="429952"/>
              <a:chOff x="23689" y="18406"/>
              <a:chExt cx="12038656" cy="429952"/>
            </a:xfrm>
          </p:grpSpPr>
          <p:pic>
            <p:nvPicPr>
              <p:cNvPr id="353" name="Picture 2" descr="https://ss0.bdstatic.com/70cFuHSh_Q1YnxGkpoWK1HF6hhy/it/u=3358837936,2095364236&amp;fm=26&amp;gp=0.jpg">
                <a:extLst>
                  <a:ext uri="{FF2B5EF4-FFF2-40B4-BE49-F238E27FC236}">
                    <a16:creationId xmlns:a16="http://schemas.microsoft.com/office/drawing/2014/main" id="{18F27C59-FA81-4127-BE7B-47DDF9FEF3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54" name="Picture 2" descr="https://ss0.bdstatic.com/70cFuHSh_Q1YnxGkpoWK1HF6hhy/it/u=3358837936,2095364236&amp;fm=26&amp;gp=0.jpg">
                <a:extLst>
                  <a:ext uri="{FF2B5EF4-FFF2-40B4-BE49-F238E27FC236}">
                    <a16:creationId xmlns:a16="http://schemas.microsoft.com/office/drawing/2014/main" id="{E52A8271-E499-45FE-A61D-8994555109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36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55" name="Picture 2" descr="https://ss0.bdstatic.com/70cFuHSh_Q1YnxGkpoWK1HF6hhy/it/u=3358837936,2095364236&amp;fm=26&amp;gp=0.jpg">
                <a:extLst>
                  <a:ext uri="{FF2B5EF4-FFF2-40B4-BE49-F238E27FC236}">
                    <a16:creationId xmlns:a16="http://schemas.microsoft.com/office/drawing/2014/main" id="{13568E35-5E4C-4617-8E08-B63E87E2FF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359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56" name="Picture 2" descr="https://ss0.bdstatic.com/70cFuHSh_Q1YnxGkpoWK1HF6hhy/it/u=3358837936,2095364236&amp;fm=26&amp;gp=0.jpg">
                <a:extLst>
                  <a:ext uri="{FF2B5EF4-FFF2-40B4-BE49-F238E27FC236}">
                    <a16:creationId xmlns:a16="http://schemas.microsoft.com/office/drawing/2014/main" id="{6E9C39D0-EC53-4B17-BCC0-2E3DC7B908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354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57" name="Picture 2" descr="https://ss0.bdstatic.com/70cFuHSh_Q1YnxGkpoWK1HF6hhy/it/u=3358837936,2095364236&amp;fm=26&amp;gp=0.jpg">
                <a:extLst>
                  <a:ext uri="{FF2B5EF4-FFF2-40B4-BE49-F238E27FC236}">
                    <a16:creationId xmlns:a16="http://schemas.microsoft.com/office/drawing/2014/main" id="{02545C94-8469-49CF-AA41-843FD9B666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349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58" name="Picture 2" descr="https://ss0.bdstatic.com/70cFuHSh_Q1YnxGkpoWK1HF6hhy/it/u=3358837936,2095364236&amp;fm=26&amp;gp=0.jpg">
                <a:extLst>
                  <a:ext uri="{FF2B5EF4-FFF2-40B4-BE49-F238E27FC236}">
                    <a16:creationId xmlns:a16="http://schemas.microsoft.com/office/drawing/2014/main" id="{FE513B0F-0896-40AF-A4D2-9D285FDBC3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344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59" name="Picture 2" descr="https://ss0.bdstatic.com/70cFuHSh_Q1YnxGkpoWK1HF6hhy/it/u=3358837936,2095364236&amp;fm=26&amp;gp=0.jpg">
                <a:extLst>
                  <a:ext uri="{FF2B5EF4-FFF2-40B4-BE49-F238E27FC236}">
                    <a16:creationId xmlns:a16="http://schemas.microsoft.com/office/drawing/2014/main" id="{D4D0C87D-B2F5-4389-88DA-94C69B73CA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340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60" name="Picture 2" descr="https://ss0.bdstatic.com/70cFuHSh_Q1YnxGkpoWK1HF6hhy/it/u=3358837936,2095364236&amp;fm=26&amp;gp=0.jpg">
                <a:extLst>
                  <a:ext uri="{FF2B5EF4-FFF2-40B4-BE49-F238E27FC236}">
                    <a16:creationId xmlns:a16="http://schemas.microsoft.com/office/drawing/2014/main" id="{88D7439D-EAAE-4A8E-B0A0-5812BF54FB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335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61" name="Picture 2" descr="https://ss0.bdstatic.com/70cFuHSh_Q1YnxGkpoWK1HF6hhy/it/u=3358837936,2095364236&amp;fm=26&amp;gp=0.jpg">
                <a:extLst>
                  <a:ext uri="{FF2B5EF4-FFF2-40B4-BE49-F238E27FC236}">
                    <a16:creationId xmlns:a16="http://schemas.microsoft.com/office/drawing/2014/main" id="{E968A2B2-C670-4540-8FB9-E876016CD3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330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62" name="Picture 2" descr="https://ss0.bdstatic.com/70cFuHSh_Q1YnxGkpoWK1HF6hhy/it/u=3358837936,2095364236&amp;fm=26&amp;gp=0.jpg">
                <a:extLst>
                  <a:ext uri="{FF2B5EF4-FFF2-40B4-BE49-F238E27FC236}">
                    <a16:creationId xmlns:a16="http://schemas.microsoft.com/office/drawing/2014/main" id="{03EF5767-2F49-4873-A7A5-59DCDBDE84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9325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63" name="Picture 2" descr="https://ss0.bdstatic.com/70cFuHSh_Q1YnxGkpoWK1HF6hhy/it/u=3358837936,2095364236&amp;fm=26&amp;gp=0.jpg">
                <a:extLst>
                  <a:ext uri="{FF2B5EF4-FFF2-40B4-BE49-F238E27FC236}">
                    <a16:creationId xmlns:a16="http://schemas.microsoft.com/office/drawing/2014/main" id="{E5178501-32A7-4375-9C26-736EAE801A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320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64" name="Picture 2" descr="https://ss0.bdstatic.com/70cFuHSh_Q1YnxGkpoWK1HF6hhy/it/u=3358837936,2095364236&amp;fm=26&amp;gp=0.jpg">
                <a:extLst>
                  <a:ext uri="{FF2B5EF4-FFF2-40B4-BE49-F238E27FC236}">
                    <a16:creationId xmlns:a16="http://schemas.microsoft.com/office/drawing/2014/main" id="{B93525AD-359A-4529-B043-64D83BED14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316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65" name="Picture 2" descr="https://ss0.bdstatic.com/70cFuHSh_Q1YnxGkpoWK1HF6hhy/it/u=3358837936,2095364236&amp;fm=26&amp;gp=0.jpg">
                <a:extLst>
                  <a:ext uri="{FF2B5EF4-FFF2-40B4-BE49-F238E27FC236}">
                    <a16:creationId xmlns:a16="http://schemas.microsoft.com/office/drawing/2014/main" id="{BBB07374-0BCE-4497-9368-2E5572130D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311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66" name="Picture 2" descr="https://ss0.bdstatic.com/70cFuHSh_Q1YnxGkpoWK1HF6hhy/it/u=3358837936,2095364236&amp;fm=26&amp;gp=0.jpg">
                <a:extLst>
                  <a:ext uri="{FF2B5EF4-FFF2-40B4-BE49-F238E27FC236}">
                    <a16:creationId xmlns:a16="http://schemas.microsoft.com/office/drawing/2014/main" id="{B563E990-0709-4BA5-B14B-990DF1A005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306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67" name="Picture 2" descr="https://ss0.bdstatic.com/70cFuHSh_Q1YnxGkpoWK1HF6hhy/it/u=3358837936,2095364236&amp;fm=26&amp;gp=0.jpg">
                <a:extLst>
                  <a:ext uri="{FF2B5EF4-FFF2-40B4-BE49-F238E27FC236}">
                    <a16:creationId xmlns:a16="http://schemas.microsoft.com/office/drawing/2014/main" id="{33A790D5-BFA3-4FDD-98E0-936B95EF04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301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68" name="Picture 2" descr="https://ss0.bdstatic.com/70cFuHSh_Q1YnxGkpoWK1HF6hhy/it/u=3358837936,2095364236&amp;fm=26&amp;gp=0.jpg">
                <a:extLst>
                  <a:ext uri="{FF2B5EF4-FFF2-40B4-BE49-F238E27FC236}">
                    <a16:creationId xmlns:a16="http://schemas.microsoft.com/office/drawing/2014/main" id="{D7211184-C30C-4113-A5D7-44DA092020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296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69" name="Picture 2" descr="https://ss0.bdstatic.com/70cFuHSh_Q1YnxGkpoWK1HF6hhy/it/u=3358837936,2095364236&amp;fm=26&amp;gp=0.jpg">
                <a:extLst>
                  <a:ext uri="{FF2B5EF4-FFF2-40B4-BE49-F238E27FC236}">
                    <a16:creationId xmlns:a16="http://schemas.microsoft.com/office/drawing/2014/main" id="{2296B985-DB71-40A8-A7D4-AF3EEE92A9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0292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70" name="Picture 2" descr="https://ss0.bdstatic.com/70cFuHSh_Q1YnxGkpoWK1HF6hhy/it/u=3358837936,2095364236&amp;fm=26&amp;gp=0.jpg">
                <a:extLst>
                  <a:ext uri="{FF2B5EF4-FFF2-40B4-BE49-F238E27FC236}">
                    <a16:creationId xmlns:a16="http://schemas.microsoft.com/office/drawing/2014/main" id="{D301720D-313A-4236-AA19-FC0E5EE557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287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71" name="Picture 2" descr="https://ss0.bdstatic.com/70cFuHSh_Q1YnxGkpoWK1HF6hhy/it/u=3358837936,2095364236&amp;fm=26&amp;gp=0.jpg">
                <a:extLst>
                  <a:ext uri="{FF2B5EF4-FFF2-40B4-BE49-F238E27FC236}">
                    <a16:creationId xmlns:a16="http://schemas.microsoft.com/office/drawing/2014/main" id="{CBC6E8C3-0F51-464B-B105-B6AF0916DB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282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72" name="Picture 2" descr="https://ss0.bdstatic.com/70cFuHSh_Q1YnxGkpoWK1HF6hhy/it/u=3358837936,2095364236&amp;fm=26&amp;gp=0.jpg">
                <a:extLst>
                  <a:ext uri="{FF2B5EF4-FFF2-40B4-BE49-F238E27FC236}">
                    <a16:creationId xmlns:a16="http://schemas.microsoft.com/office/drawing/2014/main" id="{95D40293-4B0C-4F2A-AE12-DE73CA2D28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9277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73" name="Picture 2" descr="https://ss0.bdstatic.com/70cFuHSh_Q1YnxGkpoWK1HF6hhy/it/u=3358837936,2095364236&amp;fm=26&amp;gp=0.jpg">
                <a:extLst>
                  <a:ext uri="{FF2B5EF4-FFF2-40B4-BE49-F238E27FC236}">
                    <a16:creationId xmlns:a16="http://schemas.microsoft.com/office/drawing/2014/main" id="{5DF19C72-DA2C-4EFE-B223-C23E9ED403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2272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74" name="Picture 2" descr="https://ss0.bdstatic.com/70cFuHSh_Q1YnxGkpoWK1HF6hhy/it/u=3358837936,2095364236&amp;fm=26&amp;gp=0.jpg">
                <a:extLst>
                  <a:ext uri="{FF2B5EF4-FFF2-40B4-BE49-F238E27FC236}">
                    <a16:creationId xmlns:a16="http://schemas.microsoft.com/office/drawing/2014/main" id="{6606611B-61A7-456D-A5A4-84CE7095C6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5268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75" name="Picture 2" descr="https://ss0.bdstatic.com/70cFuHSh_Q1YnxGkpoWK1HF6hhy/it/u=3358837936,2095364236&amp;fm=26&amp;gp=0.jpg">
                <a:extLst>
                  <a:ext uri="{FF2B5EF4-FFF2-40B4-BE49-F238E27FC236}">
                    <a16:creationId xmlns:a16="http://schemas.microsoft.com/office/drawing/2014/main" id="{3C8EF9FE-554C-49AC-B6B3-9738DFAD27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8263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76" name="Picture 2" descr="https://ss0.bdstatic.com/70cFuHSh_Q1YnxGkpoWK1HF6hhy/it/u=3358837936,2095364236&amp;fm=26&amp;gp=0.jpg">
                <a:extLst>
                  <a:ext uri="{FF2B5EF4-FFF2-40B4-BE49-F238E27FC236}">
                    <a16:creationId xmlns:a16="http://schemas.microsoft.com/office/drawing/2014/main" id="{946D8C4D-604C-4F44-930C-B9DF2A0797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258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77" name="Picture 2" descr="https://ss0.bdstatic.com/70cFuHSh_Q1YnxGkpoWK1HF6hhy/it/u=3358837936,2095364236&amp;fm=26&amp;gp=0.jpg">
                <a:extLst>
                  <a:ext uri="{FF2B5EF4-FFF2-40B4-BE49-F238E27FC236}">
                    <a16:creationId xmlns:a16="http://schemas.microsoft.com/office/drawing/2014/main" id="{EE7484EA-3A5B-4C0F-B5F8-15FC93702B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4253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78" name="Picture 2" descr="https://ss0.bdstatic.com/70cFuHSh_Q1YnxGkpoWK1HF6hhy/it/u=3358837936,2095364236&amp;fm=26&amp;gp=0.jpg">
                <a:extLst>
                  <a:ext uri="{FF2B5EF4-FFF2-40B4-BE49-F238E27FC236}">
                    <a16:creationId xmlns:a16="http://schemas.microsoft.com/office/drawing/2014/main" id="{E9556026-8789-4C1F-84D7-EB28F04010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24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79" name="Picture 2" descr="https://ss0.bdstatic.com/70cFuHSh_Q1YnxGkpoWK1HF6hhy/it/u=3358837936,2095364236&amp;fm=26&amp;gp=0.jpg">
                <a:extLst>
                  <a:ext uri="{FF2B5EF4-FFF2-40B4-BE49-F238E27FC236}">
                    <a16:creationId xmlns:a16="http://schemas.microsoft.com/office/drawing/2014/main" id="{9E355105-961F-4169-A15F-56F08A9FFE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024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80" name="Picture 2" descr="https://ss0.bdstatic.com/70cFuHSh_Q1YnxGkpoWK1HF6hhy/it/u=3358837936,2095364236&amp;fm=26&amp;gp=0.jpg">
                <a:extLst>
                  <a:ext uri="{FF2B5EF4-FFF2-40B4-BE49-F238E27FC236}">
                    <a16:creationId xmlns:a16="http://schemas.microsoft.com/office/drawing/2014/main" id="{ECE94FF2-F2E3-4776-9AE5-9E61F77568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2393" y="18406"/>
                <a:ext cx="429952" cy="42995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81" name="组合 380">
              <a:extLst>
                <a:ext uri="{FF2B5EF4-FFF2-40B4-BE49-F238E27FC236}">
                  <a16:creationId xmlns:a16="http://schemas.microsoft.com/office/drawing/2014/main" id="{D566EF81-BBF1-4F3C-AB2A-94E53AB6351B}"/>
                </a:ext>
              </a:extLst>
            </p:cNvPr>
            <p:cNvGrpSpPr/>
            <p:nvPr/>
          </p:nvGrpSpPr>
          <p:grpSpPr>
            <a:xfrm>
              <a:off x="23689" y="5603792"/>
              <a:ext cx="12168311" cy="429952"/>
              <a:chOff x="23689" y="18406"/>
              <a:chExt cx="12038656" cy="429952"/>
            </a:xfrm>
          </p:grpSpPr>
          <p:pic>
            <p:nvPicPr>
              <p:cNvPr id="382" name="Picture 2" descr="https://ss0.bdstatic.com/70cFuHSh_Q1YnxGkpoWK1HF6hhy/it/u=3358837936,2095364236&amp;fm=26&amp;gp=0.jpg">
                <a:extLst>
                  <a:ext uri="{FF2B5EF4-FFF2-40B4-BE49-F238E27FC236}">
                    <a16:creationId xmlns:a16="http://schemas.microsoft.com/office/drawing/2014/main" id="{3A672D57-FE57-443F-B267-710AEA9C3E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83" name="Picture 2" descr="https://ss0.bdstatic.com/70cFuHSh_Q1YnxGkpoWK1HF6hhy/it/u=3358837936,2095364236&amp;fm=26&amp;gp=0.jpg">
                <a:extLst>
                  <a:ext uri="{FF2B5EF4-FFF2-40B4-BE49-F238E27FC236}">
                    <a16:creationId xmlns:a16="http://schemas.microsoft.com/office/drawing/2014/main" id="{1697BCDC-8435-41FE-8659-B240BDDE2B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36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84" name="Picture 2" descr="https://ss0.bdstatic.com/70cFuHSh_Q1YnxGkpoWK1HF6hhy/it/u=3358837936,2095364236&amp;fm=26&amp;gp=0.jpg">
                <a:extLst>
                  <a:ext uri="{FF2B5EF4-FFF2-40B4-BE49-F238E27FC236}">
                    <a16:creationId xmlns:a16="http://schemas.microsoft.com/office/drawing/2014/main" id="{5E4390C6-0E24-47A2-A68F-16B722FA4B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359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85" name="Picture 2" descr="https://ss0.bdstatic.com/70cFuHSh_Q1YnxGkpoWK1HF6hhy/it/u=3358837936,2095364236&amp;fm=26&amp;gp=0.jpg">
                <a:extLst>
                  <a:ext uri="{FF2B5EF4-FFF2-40B4-BE49-F238E27FC236}">
                    <a16:creationId xmlns:a16="http://schemas.microsoft.com/office/drawing/2014/main" id="{FCD05A11-670F-42FA-AB11-C7B8E797CC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354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86" name="Picture 2" descr="https://ss0.bdstatic.com/70cFuHSh_Q1YnxGkpoWK1HF6hhy/it/u=3358837936,2095364236&amp;fm=26&amp;gp=0.jpg">
                <a:extLst>
                  <a:ext uri="{FF2B5EF4-FFF2-40B4-BE49-F238E27FC236}">
                    <a16:creationId xmlns:a16="http://schemas.microsoft.com/office/drawing/2014/main" id="{B446EDAB-1319-43CD-A636-52935571C4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349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87" name="Picture 2" descr="https://ss0.bdstatic.com/70cFuHSh_Q1YnxGkpoWK1HF6hhy/it/u=3358837936,2095364236&amp;fm=26&amp;gp=0.jpg">
                <a:extLst>
                  <a:ext uri="{FF2B5EF4-FFF2-40B4-BE49-F238E27FC236}">
                    <a16:creationId xmlns:a16="http://schemas.microsoft.com/office/drawing/2014/main" id="{F402634F-CDC3-49FB-A1DB-04BA272EF6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344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88" name="Picture 2" descr="https://ss0.bdstatic.com/70cFuHSh_Q1YnxGkpoWK1HF6hhy/it/u=3358837936,2095364236&amp;fm=26&amp;gp=0.jpg">
                <a:extLst>
                  <a:ext uri="{FF2B5EF4-FFF2-40B4-BE49-F238E27FC236}">
                    <a16:creationId xmlns:a16="http://schemas.microsoft.com/office/drawing/2014/main" id="{F1C40324-A47D-4436-B837-5280193DDF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340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89" name="Picture 2" descr="https://ss0.bdstatic.com/70cFuHSh_Q1YnxGkpoWK1HF6hhy/it/u=3358837936,2095364236&amp;fm=26&amp;gp=0.jpg">
                <a:extLst>
                  <a:ext uri="{FF2B5EF4-FFF2-40B4-BE49-F238E27FC236}">
                    <a16:creationId xmlns:a16="http://schemas.microsoft.com/office/drawing/2014/main" id="{A398C4FE-3A22-47B4-85C8-9B58484C82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335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90" name="Picture 2" descr="https://ss0.bdstatic.com/70cFuHSh_Q1YnxGkpoWK1HF6hhy/it/u=3358837936,2095364236&amp;fm=26&amp;gp=0.jpg">
                <a:extLst>
                  <a:ext uri="{FF2B5EF4-FFF2-40B4-BE49-F238E27FC236}">
                    <a16:creationId xmlns:a16="http://schemas.microsoft.com/office/drawing/2014/main" id="{CC2CB0DE-D3E6-4A54-9FCC-2B75688F59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330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91" name="Picture 2" descr="https://ss0.bdstatic.com/70cFuHSh_Q1YnxGkpoWK1HF6hhy/it/u=3358837936,2095364236&amp;fm=26&amp;gp=0.jpg">
                <a:extLst>
                  <a:ext uri="{FF2B5EF4-FFF2-40B4-BE49-F238E27FC236}">
                    <a16:creationId xmlns:a16="http://schemas.microsoft.com/office/drawing/2014/main" id="{94BF6964-3455-4ECA-B790-3CEA6C73A3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9325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92" name="Picture 2" descr="https://ss0.bdstatic.com/70cFuHSh_Q1YnxGkpoWK1HF6hhy/it/u=3358837936,2095364236&amp;fm=26&amp;gp=0.jpg">
                <a:extLst>
                  <a:ext uri="{FF2B5EF4-FFF2-40B4-BE49-F238E27FC236}">
                    <a16:creationId xmlns:a16="http://schemas.microsoft.com/office/drawing/2014/main" id="{CC2FB0FE-DB65-4929-96F3-9C0D1AD68E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320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93" name="Picture 2" descr="https://ss0.bdstatic.com/70cFuHSh_Q1YnxGkpoWK1HF6hhy/it/u=3358837936,2095364236&amp;fm=26&amp;gp=0.jpg">
                <a:extLst>
                  <a:ext uri="{FF2B5EF4-FFF2-40B4-BE49-F238E27FC236}">
                    <a16:creationId xmlns:a16="http://schemas.microsoft.com/office/drawing/2014/main" id="{1AC92EF7-E9F7-4CEB-A182-D9854FE72C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316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94" name="Picture 2" descr="https://ss0.bdstatic.com/70cFuHSh_Q1YnxGkpoWK1HF6hhy/it/u=3358837936,2095364236&amp;fm=26&amp;gp=0.jpg">
                <a:extLst>
                  <a:ext uri="{FF2B5EF4-FFF2-40B4-BE49-F238E27FC236}">
                    <a16:creationId xmlns:a16="http://schemas.microsoft.com/office/drawing/2014/main" id="{9E2A35BF-786F-4ACB-B131-1DA247A03B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311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95" name="Picture 2" descr="https://ss0.bdstatic.com/70cFuHSh_Q1YnxGkpoWK1HF6hhy/it/u=3358837936,2095364236&amp;fm=26&amp;gp=0.jpg">
                <a:extLst>
                  <a:ext uri="{FF2B5EF4-FFF2-40B4-BE49-F238E27FC236}">
                    <a16:creationId xmlns:a16="http://schemas.microsoft.com/office/drawing/2014/main" id="{7BD2029F-AE00-4F30-ADC0-5902C98B9D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306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96" name="Picture 2" descr="https://ss0.bdstatic.com/70cFuHSh_Q1YnxGkpoWK1HF6hhy/it/u=3358837936,2095364236&amp;fm=26&amp;gp=0.jpg">
                <a:extLst>
                  <a:ext uri="{FF2B5EF4-FFF2-40B4-BE49-F238E27FC236}">
                    <a16:creationId xmlns:a16="http://schemas.microsoft.com/office/drawing/2014/main" id="{2FEE74D4-AE8F-47AB-A825-5C7606CB37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301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97" name="Picture 2" descr="https://ss0.bdstatic.com/70cFuHSh_Q1YnxGkpoWK1HF6hhy/it/u=3358837936,2095364236&amp;fm=26&amp;gp=0.jpg">
                <a:extLst>
                  <a:ext uri="{FF2B5EF4-FFF2-40B4-BE49-F238E27FC236}">
                    <a16:creationId xmlns:a16="http://schemas.microsoft.com/office/drawing/2014/main" id="{CDB3D30A-F6A7-4626-8D4C-9B98907305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296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98" name="Picture 2" descr="https://ss0.bdstatic.com/70cFuHSh_Q1YnxGkpoWK1HF6hhy/it/u=3358837936,2095364236&amp;fm=26&amp;gp=0.jpg">
                <a:extLst>
                  <a:ext uri="{FF2B5EF4-FFF2-40B4-BE49-F238E27FC236}">
                    <a16:creationId xmlns:a16="http://schemas.microsoft.com/office/drawing/2014/main" id="{B57485C0-D9FA-42B2-AF88-6833C2CC59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0292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399" name="Picture 2" descr="https://ss0.bdstatic.com/70cFuHSh_Q1YnxGkpoWK1HF6hhy/it/u=3358837936,2095364236&amp;fm=26&amp;gp=0.jpg">
                <a:extLst>
                  <a:ext uri="{FF2B5EF4-FFF2-40B4-BE49-F238E27FC236}">
                    <a16:creationId xmlns:a16="http://schemas.microsoft.com/office/drawing/2014/main" id="{257272DD-000F-4DD5-AFDC-044D2E2FAF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287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00" name="Picture 2" descr="https://ss0.bdstatic.com/70cFuHSh_Q1YnxGkpoWK1HF6hhy/it/u=3358837936,2095364236&amp;fm=26&amp;gp=0.jpg">
                <a:extLst>
                  <a:ext uri="{FF2B5EF4-FFF2-40B4-BE49-F238E27FC236}">
                    <a16:creationId xmlns:a16="http://schemas.microsoft.com/office/drawing/2014/main" id="{79FB5304-9063-4FA5-B806-5E472F3E77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282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01" name="Picture 2" descr="https://ss0.bdstatic.com/70cFuHSh_Q1YnxGkpoWK1HF6hhy/it/u=3358837936,2095364236&amp;fm=26&amp;gp=0.jpg">
                <a:extLst>
                  <a:ext uri="{FF2B5EF4-FFF2-40B4-BE49-F238E27FC236}">
                    <a16:creationId xmlns:a16="http://schemas.microsoft.com/office/drawing/2014/main" id="{E9DFBEE0-E052-49F2-A6EB-9C5C2BB7CB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9277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02" name="Picture 2" descr="https://ss0.bdstatic.com/70cFuHSh_Q1YnxGkpoWK1HF6hhy/it/u=3358837936,2095364236&amp;fm=26&amp;gp=0.jpg">
                <a:extLst>
                  <a:ext uri="{FF2B5EF4-FFF2-40B4-BE49-F238E27FC236}">
                    <a16:creationId xmlns:a16="http://schemas.microsoft.com/office/drawing/2014/main" id="{06377612-B7F8-4D33-A989-EEBA1022F9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2272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03" name="Picture 2" descr="https://ss0.bdstatic.com/70cFuHSh_Q1YnxGkpoWK1HF6hhy/it/u=3358837936,2095364236&amp;fm=26&amp;gp=0.jpg">
                <a:extLst>
                  <a:ext uri="{FF2B5EF4-FFF2-40B4-BE49-F238E27FC236}">
                    <a16:creationId xmlns:a16="http://schemas.microsoft.com/office/drawing/2014/main" id="{D5873D9A-4829-4041-99D5-EA17D47AD4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5268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04" name="Picture 2" descr="https://ss0.bdstatic.com/70cFuHSh_Q1YnxGkpoWK1HF6hhy/it/u=3358837936,2095364236&amp;fm=26&amp;gp=0.jpg">
                <a:extLst>
                  <a:ext uri="{FF2B5EF4-FFF2-40B4-BE49-F238E27FC236}">
                    <a16:creationId xmlns:a16="http://schemas.microsoft.com/office/drawing/2014/main" id="{4B582CD5-8EDD-4F7C-8134-D90BE11875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8263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05" name="Picture 2" descr="https://ss0.bdstatic.com/70cFuHSh_Q1YnxGkpoWK1HF6hhy/it/u=3358837936,2095364236&amp;fm=26&amp;gp=0.jpg">
                <a:extLst>
                  <a:ext uri="{FF2B5EF4-FFF2-40B4-BE49-F238E27FC236}">
                    <a16:creationId xmlns:a16="http://schemas.microsoft.com/office/drawing/2014/main" id="{72E7328E-B5A6-4EB9-8C93-221527ED3A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258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06" name="Picture 2" descr="https://ss0.bdstatic.com/70cFuHSh_Q1YnxGkpoWK1HF6hhy/it/u=3358837936,2095364236&amp;fm=26&amp;gp=0.jpg">
                <a:extLst>
                  <a:ext uri="{FF2B5EF4-FFF2-40B4-BE49-F238E27FC236}">
                    <a16:creationId xmlns:a16="http://schemas.microsoft.com/office/drawing/2014/main" id="{720D379E-FA82-4791-A3AC-EB02D3CE1A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4253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07" name="Picture 2" descr="https://ss0.bdstatic.com/70cFuHSh_Q1YnxGkpoWK1HF6hhy/it/u=3358837936,2095364236&amp;fm=26&amp;gp=0.jpg">
                <a:extLst>
                  <a:ext uri="{FF2B5EF4-FFF2-40B4-BE49-F238E27FC236}">
                    <a16:creationId xmlns:a16="http://schemas.microsoft.com/office/drawing/2014/main" id="{B86AB061-C58B-44B6-8F3D-8A278C3742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24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08" name="Picture 2" descr="https://ss0.bdstatic.com/70cFuHSh_Q1YnxGkpoWK1HF6hhy/it/u=3358837936,2095364236&amp;fm=26&amp;gp=0.jpg">
                <a:extLst>
                  <a:ext uri="{FF2B5EF4-FFF2-40B4-BE49-F238E27FC236}">
                    <a16:creationId xmlns:a16="http://schemas.microsoft.com/office/drawing/2014/main" id="{02A749C2-3DA0-4D5A-B568-BA656A2253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024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09" name="Picture 2" descr="https://ss0.bdstatic.com/70cFuHSh_Q1YnxGkpoWK1HF6hhy/it/u=3358837936,2095364236&amp;fm=26&amp;gp=0.jpg">
                <a:extLst>
                  <a:ext uri="{FF2B5EF4-FFF2-40B4-BE49-F238E27FC236}">
                    <a16:creationId xmlns:a16="http://schemas.microsoft.com/office/drawing/2014/main" id="{5ED7BF3A-26F0-487B-9009-18D4E83A2F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2393" y="18406"/>
                <a:ext cx="429952" cy="42995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10" name="组合 409">
              <a:extLst>
                <a:ext uri="{FF2B5EF4-FFF2-40B4-BE49-F238E27FC236}">
                  <a16:creationId xmlns:a16="http://schemas.microsoft.com/office/drawing/2014/main" id="{3008FC04-EFD2-4056-B717-0E24231EAF61}"/>
                </a:ext>
              </a:extLst>
            </p:cNvPr>
            <p:cNvGrpSpPr/>
            <p:nvPr/>
          </p:nvGrpSpPr>
          <p:grpSpPr>
            <a:xfrm>
              <a:off x="23688" y="6028640"/>
              <a:ext cx="12168311" cy="429952"/>
              <a:chOff x="23689" y="18406"/>
              <a:chExt cx="12038656" cy="429952"/>
            </a:xfrm>
          </p:grpSpPr>
          <p:pic>
            <p:nvPicPr>
              <p:cNvPr id="411" name="Picture 2" descr="https://ss0.bdstatic.com/70cFuHSh_Q1YnxGkpoWK1HF6hhy/it/u=3358837936,2095364236&amp;fm=26&amp;gp=0.jpg">
                <a:extLst>
                  <a:ext uri="{FF2B5EF4-FFF2-40B4-BE49-F238E27FC236}">
                    <a16:creationId xmlns:a16="http://schemas.microsoft.com/office/drawing/2014/main" id="{DC8FFAEC-F03C-4326-BF5D-351AC94795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12" name="Picture 2" descr="https://ss0.bdstatic.com/70cFuHSh_Q1YnxGkpoWK1HF6hhy/it/u=3358837936,2095364236&amp;fm=26&amp;gp=0.jpg">
                <a:extLst>
                  <a:ext uri="{FF2B5EF4-FFF2-40B4-BE49-F238E27FC236}">
                    <a16:creationId xmlns:a16="http://schemas.microsoft.com/office/drawing/2014/main" id="{73D4B8EA-1C6B-4906-AC09-3A9BDC65FE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36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13" name="Picture 2" descr="https://ss0.bdstatic.com/70cFuHSh_Q1YnxGkpoWK1HF6hhy/it/u=3358837936,2095364236&amp;fm=26&amp;gp=0.jpg">
                <a:extLst>
                  <a:ext uri="{FF2B5EF4-FFF2-40B4-BE49-F238E27FC236}">
                    <a16:creationId xmlns:a16="http://schemas.microsoft.com/office/drawing/2014/main" id="{C784584E-42A6-43C5-91CC-C1223C4121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359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14" name="Picture 2" descr="https://ss0.bdstatic.com/70cFuHSh_Q1YnxGkpoWK1HF6hhy/it/u=3358837936,2095364236&amp;fm=26&amp;gp=0.jpg">
                <a:extLst>
                  <a:ext uri="{FF2B5EF4-FFF2-40B4-BE49-F238E27FC236}">
                    <a16:creationId xmlns:a16="http://schemas.microsoft.com/office/drawing/2014/main" id="{5412C83D-E837-49DB-BEA4-9D9B7A8E45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354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15" name="Picture 2" descr="https://ss0.bdstatic.com/70cFuHSh_Q1YnxGkpoWK1HF6hhy/it/u=3358837936,2095364236&amp;fm=26&amp;gp=0.jpg">
                <a:extLst>
                  <a:ext uri="{FF2B5EF4-FFF2-40B4-BE49-F238E27FC236}">
                    <a16:creationId xmlns:a16="http://schemas.microsoft.com/office/drawing/2014/main" id="{03BE9E9F-5F12-435E-94E6-04ACFF49F0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349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16" name="Picture 2" descr="https://ss0.bdstatic.com/70cFuHSh_Q1YnxGkpoWK1HF6hhy/it/u=3358837936,2095364236&amp;fm=26&amp;gp=0.jpg">
                <a:extLst>
                  <a:ext uri="{FF2B5EF4-FFF2-40B4-BE49-F238E27FC236}">
                    <a16:creationId xmlns:a16="http://schemas.microsoft.com/office/drawing/2014/main" id="{AA3F0F0A-7867-4B09-9E3C-0B19067DDA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344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17" name="Picture 2" descr="https://ss0.bdstatic.com/70cFuHSh_Q1YnxGkpoWK1HF6hhy/it/u=3358837936,2095364236&amp;fm=26&amp;gp=0.jpg">
                <a:extLst>
                  <a:ext uri="{FF2B5EF4-FFF2-40B4-BE49-F238E27FC236}">
                    <a16:creationId xmlns:a16="http://schemas.microsoft.com/office/drawing/2014/main" id="{EE93CD45-55F2-43BE-9B94-F46519EF96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340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18" name="Picture 2" descr="https://ss0.bdstatic.com/70cFuHSh_Q1YnxGkpoWK1HF6hhy/it/u=3358837936,2095364236&amp;fm=26&amp;gp=0.jpg">
                <a:extLst>
                  <a:ext uri="{FF2B5EF4-FFF2-40B4-BE49-F238E27FC236}">
                    <a16:creationId xmlns:a16="http://schemas.microsoft.com/office/drawing/2014/main" id="{3B8A2FB4-6AB3-48B4-8BE2-F37AB5901A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335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19" name="Picture 2" descr="https://ss0.bdstatic.com/70cFuHSh_Q1YnxGkpoWK1HF6hhy/it/u=3358837936,2095364236&amp;fm=26&amp;gp=0.jpg">
                <a:extLst>
                  <a:ext uri="{FF2B5EF4-FFF2-40B4-BE49-F238E27FC236}">
                    <a16:creationId xmlns:a16="http://schemas.microsoft.com/office/drawing/2014/main" id="{85BD1204-1078-466B-AAAB-D695FD1A4C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330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20" name="Picture 2" descr="https://ss0.bdstatic.com/70cFuHSh_Q1YnxGkpoWK1HF6hhy/it/u=3358837936,2095364236&amp;fm=26&amp;gp=0.jpg">
                <a:extLst>
                  <a:ext uri="{FF2B5EF4-FFF2-40B4-BE49-F238E27FC236}">
                    <a16:creationId xmlns:a16="http://schemas.microsoft.com/office/drawing/2014/main" id="{5DEDC8A3-38F7-4EAA-BE83-06B184C951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9325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21" name="Picture 2" descr="https://ss0.bdstatic.com/70cFuHSh_Q1YnxGkpoWK1HF6hhy/it/u=3358837936,2095364236&amp;fm=26&amp;gp=0.jpg">
                <a:extLst>
                  <a:ext uri="{FF2B5EF4-FFF2-40B4-BE49-F238E27FC236}">
                    <a16:creationId xmlns:a16="http://schemas.microsoft.com/office/drawing/2014/main" id="{131EC0A0-886F-4520-8401-D8FD8353C4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320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22" name="Picture 2" descr="https://ss0.bdstatic.com/70cFuHSh_Q1YnxGkpoWK1HF6hhy/it/u=3358837936,2095364236&amp;fm=26&amp;gp=0.jpg">
                <a:extLst>
                  <a:ext uri="{FF2B5EF4-FFF2-40B4-BE49-F238E27FC236}">
                    <a16:creationId xmlns:a16="http://schemas.microsoft.com/office/drawing/2014/main" id="{1B3CBA47-1291-49A4-B93D-5D13DD2319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316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23" name="Picture 2" descr="https://ss0.bdstatic.com/70cFuHSh_Q1YnxGkpoWK1HF6hhy/it/u=3358837936,2095364236&amp;fm=26&amp;gp=0.jpg">
                <a:extLst>
                  <a:ext uri="{FF2B5EF4-FFF2-40B4-BE49-F238E27FC236}">
                    <a16:creationId xmlns:a16="http://schemas.microsoft.com/office/drawing/2014/main" id="{61CB7D75-0F3A-44F7-A226-E7543C3D88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311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24" name="Picture 2" descr="https://ss0.bdstatic.com/70cFuHSh_Q1YnxGkpoWK1HF6hhy/it/u=3358837936,2095364236&amp;fm=26&amp;gp=0.jpg">
                <a:extLst>
                  <a:ext uri="{FF2B5EF4-FFF2-40B4-BE49-F238E27FC236}">
                    <a16:creationId xmlns:a16="http://schemas.microsoft.com/office/drawing/2014/main" id="{2EA1503B-0DCD-459A-9F93-0B96831ECA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306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25" name="Picture 2" descr="https://ss0.bdstatic.com/70cFuHSh_Q1YnxGkpoWK1HF6hhy/it/u=3358837936,2095364236&amp;fm=26&amp;gp=0.jpg">
                <a:extLst>
                  <a:ext uri="{FF2B5EF4-FFF2-40B4-BE49-F238E27FC236}">
                    <a16:creationId xmlns:a16="http://schemas.microsoft.com/office/drawing/2014/main" id="{1593A910-02A1-4676-B766-594858C5C1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301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26" name="Picture 2" descr="https://ss0.bdstatic.com/70cFuHSh_Q1YnxGkpoWK1HF6hhy/it/u=3358837936,2095364236&amp;fm=26&amp;gp=0.jpg">
                <a:extLst>
                  <a:ext uri="{FF2B5EF4-FFF2-40B4-BE49-F238E27FC236}">
                    <a16:creationId xmlns:a16="http://schemas.microsoft.com/office/drawing/2014/main" id="{77631D94-96E4-4277-B253-C2A30365FFF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296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27" name="Picture 2" descr="https://ss0.bdstatic.com/70cFuHSh_Q1YnxGkpoWK1HF6hhy/it/u=3358837936,2095364236&amp;fm=26&amp;gp=0.jpg">
                <a:extLst>
                  <a:ext uri="{FF2B5EF4-FFF2-40B4-BE49-F238E27FC236}">
                    <a16:creationId xmlns:a16="http://schemas.microsoft.com/office/drawing/2014/main" id="{682E86A2-E510-49CA-848F-EDC7D91378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0292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28" name="Picture 2" descr="https://ss0.bdstatic.com/70cFuHSh_Q1YnxGkpoWK1HF6hhy/it/u=3358837936,2095364236&amp;fm=26&amp;gp=0.jpg">
                <a:extLst>
                  <a:ext uri="{FF2B5EF4-FFF2-40B4-BE49-F238E27FC236}">
                    <a16:creationId xmlns:a16="http://schemas.microsoft.com/office/drawing/2014/main" id="{43DDF65C-B92E-41FF-828C-127E49FAEB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287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29" name="Picture 2" descr="https://ss0.bdstatic.com/70cFuHSh_Q1YnxGkpoWK1HF6hhy/it/u=3358837936,2095364236&amp;fm=26&amp;gp=0.jpg">
                <a:extLst>
                  <a:ext uri="{FF2B5EF4-FFF2-40B4-BE49-F238E27FC236}">
                    <a16:creationId xmlns:a16="http://schemas.microsoft.com/office/drawing/2014/main" id="{43432EDE-591C-4714-963A-40E2D93010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282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30" name="Picture 2" descr="https://ss0.bdstatic.com/70cFuHSh_Q1YnxGkpoWK1HF6hhy/it/u=3358837936,2095364236&amp;fm=26&amp;gp=0.jpg">
                <a:extLst>
                  <a:ext uri="{FF2B5EF4-FFF2-40B4-BE49-F238E27FC236}">
                    <a16:creationId xmlns:a16="http://schemas.microsoft.com/office/drawing/2014/main" id="{9E91CDC9-DDC7-4623-9E84-389C376066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9277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31" name="Picture 2" descr="https://ss0.bdstatic.com/70cFuHSh_Q1YnxGkpoWK1HF6hhy/it/u=3358837936,2095364236&amp;fm=26&amp;gp=0.jpg">
                <a:extLst>
                  <a:ext uri="{FF2B5EF4-FFF2-40B4-BE49-F238E27FC236}">
                    <a16:creationId xmlns:a16="http://schemas.microsoft.com/office/drawing/2014/main" id="{1F359761-1BF4-43A1-8E1D-54AFEB749B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2272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32" name="Picture 2" descr="https://ss0.bdstatic.com/70cFuHSh_Q1YnxGkpoWK1HF6hhy/it/u=3358837936,2095364236&amp;fm=26&amp;gp=0.jpg">
                <a:extLst>
                  <a:ext uri="{FF2B5EF4-FFF2-40B4-BE49-F238E27FC236}">
                    <a16:creationId xmlns:a16="http://schemas.microsoft.com/office/drawing/2014/main" id="{2C5E6B50-8089-46AC-970E-BE10ED47B7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5268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33" name="Picture 2" descr="https://ss0.bdstatic.com/70cFuHSh_Q1YnxGkpoWK1HF6hhy/it/u=3358837936,2095364236&amp;fm=26&amp;gp=0.jpg">
                <a:extLst>
                  <a:ext uri="{FF2B5EF4-FFF2-40B4-BE49-F238E27FC236}">
                    <a16:creationId xmlns:a16="http://schemas.microsoft.com/office/drawing/2014/main" id="{0CD2D52E-5ADA-4137-BC39-B9130544D7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8263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34" name="Picture 2" descr="https://ss0.bdstatic.com/70cFuHSh_Q1YnxGkpoWK1HF6hhy/it/u=3358837936,2095364236&amp;fm=26&amp;gp=0.jpg">
                <a:extLst>
                  <a:ext uri="{FF2B5EF4-FFF2-40B4-BE49-F238E27FC236}">
                    <a16:creationId xmlns:a16="http://schemas.microsoft.com/office/drawing/2014/main" id="{77936E77-4103-49CC-85F2-FFCA1D9F46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258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35" name="Picture 2" descr="https://ss0.bdstatic.com/70cFuHSh_Q1YnxGkpoWK1HF6hhy/it/u=3358837936,2095364236&amp;fm=26&amp;gp=0.jpg">
                <a:extLst>
                  <a:ext uri="{FF2B5EF4-FFF2-40B4-BE49-F238E27FC236}">
                    <a16:creationId xmlns:a16="http://schemas.microsoft.com/office/drawing/2014/main" id="{85FA2A18-3963-493D-A090-33B39D5316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4253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36" name="Picture 2" descr="https://ss0.bdstatic.com/70cFuHSh_Q1YnxGkpoWK1HF6hhy/it/u=3358837936,2095364236&amp;fm=26&amp;gp=0.jpg">
                <a:extLst>
                  <a:ext uri="{FF2B5EF4-FFF2-40B4-BE49-F238E27FC236}">
                    <a16:creationId xmlns:a16="http://schemas.microsoft.com/office/drawing/2014/main" id="{E9501E46-09CF-4CDB-80C9-694735978B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24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37" name="Picture 2" descr="https://ss0.bdstatic.com/70cFuHSh_Q1YnxGkpoWK1HF6hhy/it/u=3358837936,2095364236&amp;fm=26&amp;gp=0.jpg">
                <a:extLst>
                  <a:ext uri="{FF2B5EF4-FFF2-40B4-BE49-F238E27FC236}">
                    <a16:creationId xmlns:a16="http://schemas.microsoft.com/office/drawing/2014/main" id="{1C944397-84B0-4144-A935-1D317ABFC3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024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38" name="Picture 2" descr="https://ss0.bdstatic.com/70cFuHSh_Q1YnxGkpoWK1HF6hhy/it/u=3358837936,2095364236&amp;fm=26&amp;gp=0.jpg">
                <a:extLst>
                  <a:ext uri="{FF2B5EF4-FFF2-40B4-BE49-F238E27FC236}">
                    <a16:creationId xmlns:a16="http://schemas.microsoft.com/office/drawing/2014/main" id="{BD9AB615-EDE5-4577-A72E-E2E07FED46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2393" y="18406"/>
                <a:ext cx="429952" cy="42995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39" name="组合 438">
              <a:extLst>
                <a:ext uri="{FF2B5EF4-FFF2-40B4-BE49-F238E27FC236}">
                  <a16:creationId xmlns:a16="http://schemas.microsoft.com/office/drawing/2014/main" id="{47B62530-FC35-499D-91D3-AB00D7299132}"/>
                </a:ext>
              </a:extLst>
            </p:cNvPr>
            <p:cNvGrpSpPr/>
            <p:nvPr/>
          </p:nvGrpSpPr>
          <p:grpSpPr>
            <a:xfrm>
              <a:off x="23689" y="6460440"/>
              <a:ext cx="12168311" cy="429952"/>
              <a:chOff x="23689" y="18406"/>
              <a:chExt cx="12038656" cy="429952"/>
            </a:xfrm>
          </p:grpSpPr>
          <p:pic>
            <p:nvPicPr>
              <p:cNvPr id="440" name="Picture 2" descr="https://ss0.bdstatic.com/70cFuHSh_Q1YnxGkpoWK1HF6hhy/it/u=3358837936,2095364236&amp;fm=26&amp;gp=0.jpg">
                <a:extLst>
                  <a:ext uri="{FF2B5EF4-FFF2-40B4-BE49-F238E27FC236}">
                    <a16:creationId xmlns:a16="http://schemas.microsoft.com/office/drawing/2014/main" id="{DFD23A0C-C657-422A-8F21-B6A66F8C27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41" name="Picture 2" descr="https://ss0.bdstatic.com/70cFuHSh_Q1YnxGkpoWK1HF6hhy/it/u=3358837936,2095364236&amp;fm=26&amp;gp=0.jpg">
                <a:extLst>
                  <a:ext uri="{FF2B5EF4-FFF2-40B4-BE49-F238E27FC236}">
                    <a16:creationId xmlns:a16="http://schemas.microsoft.com/office/drawing/2014/main" id="{98E0FE24-EFF4-4E35-9CF6-134E9B31A5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36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42" name="Picture 2" descr="https://ss0.bdstatic.com/70cFuHSh_Q1YnxGkpoWK1HF6hhy/it/u=3358837936,2095364236&amp;fm=26&amp;gp=0.jpg">
                <a:extLst>
                  <a:ext uri="{FF2B5EF4-FFF2-40B4-BE49-F238E27FC236}">
                    <a16:creationId xmlns:a16="http://schemas.microsoft.com/office/drawing/2014/main" id="{48E63AAC-0D1D-44DE-8EE9-5147710F8B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359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43" name="Picture 2" descr="https://ss0.bdstatic.com/70cFuHSh_Q1YnxGkpoWK1HF6hhy/it/u=3358837936,2095364236&amp;fm=26&amp;gp=0.jpg">
                <a:extLst>
                  <a:ext uri="{FF2B5EF4-FFF2-40B4-BE49-F238E27FC236}">
                    <a16:creationId xmlns:a16="http://schemas.microsoft.com/office/drawing/2014/main" id="{EF560D9B-F23C-4F8B-87F3-6B2B6B4BF7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354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44" name="Picture 2" descr="https://ss0.bdstatic.com/70cFuHSh_Q1YnxGkpoWK1HF6hhy/it/u=3358837936,2095364236&amp;fm=26&amp;gp=0.jpg">
                <a:extLst>
                  <a:ext uri="{FF2B5EF4-FFF2-40B4-BE49-F238E27FC236}">
                    <a16:creationId xmlns:a16="http://schemas.microsoft.com/office/drawing/2014/main" id="{33F46A1A-261E-4356-9D00-544D276827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349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45" name="Picture 2" descr="https://ss0.bdstatic.com/70cFuHSh_Q1YnxGkpoWK1HF6hhy/it/u=3358837936,2095364236&amp;fm=26&amp;gp=0.jpg">
                <a:extLst>
                  <a:ext uri="{FF2B5EF4-FFF2-40B4-BE49-F238E27FC236}">
                    <a16:creationId xmlns:a16="http://schemas.microsoft.com/office/drawing/2014/main" id="{EFC3FB34-8274-45D3-89FE-799CFA5044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344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46" name="Picture 2" descr="https://ss0.bdstatic.com/70cFuHSh_Q1YnxGkpoWK1HF6hhy/it/u=3358837936,2095364236&amp;fm=26&amp;gp=0.jpg">
                <a:extLst>
                  <a:ext uri="{FF2B5EF4-FFF2-40B4-BE49-F238E27FC236}">
                    <a16:creationId xmlns:a16="http://schemas.microsoft.com/office/drawing/2014/main" id="{4EFCADC1-2DBA-4A1A-8D82-EC1219711E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340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47" name="Picture 2" descr="https://ss0.bdstatic.com/70cFuHSh_Q1YnxGkpoWK1HF6hhy/it/u=3358837936,2095364236&amp;fm=26&amp;gp=0.jpg">
                <a:extLst>
                  <a:ext uri="{FF2B5EF4-FFF2-40B4-BE49-F238E27FC236}">
                    <a16:creationId xmlns:a16="http://schemas.microsoft.com/office/drawing/2014/main" id="{9583CA84-AC8E-46F7-AF48-9DF9F3B1D0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335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48" name="Picture 2" descr="https://ss0.bdstatic.com/70cFuHSh_Q1YnxGkpoWK1HF6hhy/it/u=3358837936,2095364236&amp;fm=26&amp;gp=0.jpg">
                <a:extLst>
                  <a:ext uri="{FF2B5EF4-FFF2-40B4-BE49-F238E27FC236}">
                    <a16:creationId xmlns:a16="http://schemas.microsoft.com/office/drawing/2014/main" id="{1D9F0349-F1F8-4EB5-BD84-A78C808DC1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330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49" name="Picture 2" descr="https://ss0.bdstatic.com/70cFuHSh_Q1YnxGkpoWK1HF6hhy/it/u=3358837936,2095364236&amp;fm=26&amp;gp=0.jpg">
                <a:extLst>
                  <a:ext uri="{FF2B5EF4-FFF2-40B4-BE49-F238E27FC236}">
                    <a16:creationId xmlns:a16="http://schemas.microsoft.com/office/drawing/2014/main" id="{BB4DB9DA-F7EB-47DF-9F07-38238C5B5D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9325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50" name="Picture 2" descr="https://ss0.bdstatic.com/70cFuHSh_Q1YnxGkpoWK1HF6hhy/it/u=3358837936,2095364236&amp;fm=26&amp;gp=0.jpg">
                <a:extLst>
                  <a:ext uri="{FF2B5EF4-FFF2-40B4-BE49-F238E27FC236}">
                    <a16:creationId xmlns:a16="http://schemas.microsoft.com/office/drawing/2014/main" id="{420DD866-FF54-462A-B63D-FF63BC50C3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320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51" name="Picture 2" descr="https://ss0.bdstatic.com/70cFuHSh_Q1YnxGkpoWK1HF6hhy/it/u=3358837936,2095364236&amp;fm=26&amp;gp=0.jpg">
                <a:extLst>
                  <a:ext uri="{FF2B5EF4-FFF2-40B4-BE49-F238E27FC236}">
                    <a16:creationId xmlns:a16="http://schemas.microsoft.com/office/drawing/2014/main" id="{FC563095-285C-4E72-BA03-56ED3325E2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316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52" name="Picture 2" descr="https://ss0.bdstatic.com/70cFuHSh_Q1YnxGkpoWK1HF6hhy/it/u=3358837936,2095364236&amp;fm=26&amp;gp=0.jpg">
                <a:extLst>
                  <a:ext uri="{FF2B5EF4-FFF2-40B4-BE49-F238E27FC236}">
                    <a16:creationId xmlns:a16="http://schemas.microsoft.com/office/drawing/2014/main" id="{A7BAD408-2457-4B04-91A2-FDBCA81B52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311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53" name="Picture 2" descr="https://ss0.bdstatic.com/70cFuHSh_Q1YnxGkpoWK1HF6hhy/it/u=3358837936,2095364236&amp;fm=26&amp;gp=0.jpg">
                <a:extLst>
                  <a:ext uri="{FF2B5EF4-FFF2-40B4-BE49-F238E27FC236}">
                    <a16:creationId xmlns:a16="http://schemas.microsoft.com/office/drawing/2014/main" id="{E181B0F1-0256-4F77-85D2-6C1E2FC75A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306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54" name="Picture 2" descr="https://ss0.bdstatic.com/70cFuHSh_Q1YnxGkpoWK1HF6hhy/it/u=3358837936,2095364236&amp;fm=26&amp;gp=0.jpg">
                <a:extLst>
                  <a:ext uri="{FF2B5EF4-FFF2-40B4-BE49-F238E27FC236}">
                    <a16:creationId xmlns:a16="http://schemas.microsoft.com/office/drawing/2014/main" id="{38335294-1883-4B82-B92B-C5025FF10E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301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55" name="Picture 2" descr="https://ss0.bdstatic.com/70cFuHSh_Q1YnxGkpoWK1HF6hhy/it/u=3358837936,2095364236&amp;fm=26&amp;gp=0.jpg">
                <a:extLst>
                  <a:ext uri="{FF2B5EF4-FFF2-40B4-BE49-F238E27FC236}">
                    <a16:creationId xmlns:a16="http://schemas.microsoft.com/office/drawing/2014/main" id="{DACAD9D1-EAC7-4441-843C-C3A7647AA7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296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56" name="Picture 2" descr="https://ss0.bdstatic.com/70cFuHSh_Q1YnxGkpoWK1HF6hhy/it/u=3358837936,2095364236&amp;fm=26&amp;gp=0.jpg">
                <a:extLst>
                  <a:ext uri="{FF2B5EF4-FFF2-40B4-BE49-F238E27FC236}">
                    <a16:creationId xmlns:a16="http://schemas.microsoft.com/office/drawing/2014/main" id="{914C95A8-E3EB-40AD-A678-1A364A1389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0292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57" name="Picture 2" descr="https://ss0.bdstatic.com/70cFuHSh_Q1YnxGkpoWK1HF6hhy/it/u=3358837936,2095364236&amp;fm=26&amp;gp=0.jpg">
                <a:extLst>
                  <a:ext uri="{FF2B5EF4-FFF2-40B4-BE49-F238E27FC236}">
                    <a16:creationId xmlns:a16="http://schemas.microsoft.com/office/drawing/2014/main" id="{B3574FF2-577A-4E79-A643-1C3BCCD0B6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287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58" name="Picture 2" descr="https://ss0.bdstatic.com/70cFuHSh_Q1YnxGkpoWK1HF6hhy/it/u=3358837936,2095364236&amp;fm=26&amp;gp=0.jpg">
                <a:extLst>
                  <a:ext uri="{FF2B5EF4-FFF2-40B4-BE49-F238E27FC236}">
                    <a16:creationId xmlns:a16="http://schemas.microsoft.com/office/drawing/2014/main" id="{09EA81C7-C978-4A00-9FA6-98A6FB1451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282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59" name="Picture 2" descr="https://ss0.bdstatic.com/70cFuHSh_Q1YnxGkpoWK1HF6hhy/it/u=3358837936,2095364236&amp;fm=26&amp;gp=0.jpg">
                <a:extLst>
                  <a:ext uri="{FF2B5EF4-FFF2-40B4-BE49-F238E27FC236}">
                    <a16:creationId xmlns:a16="http://schemas.microsoft.com/office/drawing/2014/main" id="{87360BC2-D287-4230-82EC-2C87FA31C2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9277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60" name="Picture 2" descr="https://ss0.bdstatic.com/70cFuHSh_Q1YnxGkpoWK1HF6hhy/it/u=3358837936,2095364236&amp;fm=26&amp;gp=0.jpg">
                <a:extLst>
                  <a:ext uri="{FF2B5EF4-FFF2-40B4-BE49-F238E27FC236}">
                    <a16:creationId xmlns:a16="http://schemas.microsoft.com/office/drawing/2014/main" id="{E948296B-FA30-4DF6-91F4-08F438A1C2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2272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61" name="Picture 2" descr="https://ss0.bdstatic.com/70cFuHSh_Q1YnxGkpoWK1HF6hhy/it/u=3358837936,2095364236&amp;fm=26&amp;gp=0.jpg">
                <a:extLst>
                  <a:ext uri="{FF2B5EF4-FFF2-40B4-BE49-F238E27FC236}">
                    <a16:creationId xmlns:a16="http://schemas.microsoft.com/office/drawing/2014/main" id="{5577BF26-7D53-44D8-B70B-203D0F5A08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5268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62" name="Picture 2" descr="https://ss0.bdstatic.com/70cFuHSh_Q1YnxGkpoWK1HF6hhy/it/u=3358837936,2095364236&amp;fm=26&amp;gp=0.jpg">
                <a:extLst>
                  <a:ext uri="{FF2B5EF4-FFF2-40B4-BE49-F238E27FC236}">
                    <a16:creationId xmlns:a16="http://schemas.microsoft.com/office/drawing/2014/main" id="{B377826E-8FC5-460F-944A-1FC5C4740A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82633"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63" name="Picture 2" descr="https://ss0.bdstatic.com/70cFuHSh_Q1YnxGkpoWK1HF6hhy/it/u=3358837936,2095364236&amp;fm=26&amp;gp=0.jpg">
                <a:extLst>
                  <a:ext uri="{FF2B5EF4-FFF2-40B4-BE49-F238E27FC236}">
                    <a16:creationId xmlns:a16="http://schemas.microsoft.com/office/drawing/2014/main" id="{8A0D7AF3-9B47-43B0-8166-D2E54AB3A0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2585"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64" name="Picture 2" descr="https://ss0.bdstatic.com/70cFuHSh_Q1YnxGkpoWK1HF6hhy/it/u=3358837936,2095364236&amp;fm=26&amp;gp=0.jpg">
                <a:extLst>
                  <a:ext uri="{FF2B5EF4-FFF2-40B4-BE49-F238E27FC236}">
                    <a16:creationId xmlns:a16="http://schemas.microsoft.com/office/drawing/2014/main" id="{F6E4F56F-38F1-41F3-9FE4-4CECF5F830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42537"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65" name="Picture 2" descr="https://ss0.bdstatic.com/70cFuHSh_Q1YnxGkpoWK1HF6hhy/it/u=3358837936,2095364236&amp;fm=26&amp;gp=0.jpg">
                <a:extLst>
                  <a:ext uri="{FF2B5EF4-FFF2-40B4-BE49-F238E27FC236}">
                    <a16:creationId xmlns:a16="http://schemas.microsoft.com/office/drawing/2014/main" id="{ABBCF226-27F1-47DF-80AB-0790D67C2E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2489"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66" name="Picture 2" descr="https://ss0.bdstatic.com/70cFuHSh_Q1YnxGkpoWK1HF6hhy/it/u=3358837936,2095364236&amp;fm=26&amp;gp=0.jpg">
                <a:extLst>
                  <a:ext uri="{FF2B5EF4-FFF2-40B4-BE49-F238E27FC236}">
                    <a16:creationId xmlns:a16="http://schemas.microsoft.com/office/drawing/2014/main" id="{4366819B-95A9-4811-A3F9-FB37F744BD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02441" y="18406"/>
                <a:ext cx="429952" cy="429952"/>
              </a:xfrm>
              <a:prstGeom prst="rect">
                <a:avLst/>
              </a:prstGeom>
              <a:noFill/>
              <a:extLst>
                <a:ext uri="{909E8E84-426E-40DD-AFC4-6F175D3DCCD1}">
                  <a14:hiddenFill xmlns:a14="http://schemas.microsoft.com/office/drawing/2010/main">
                    <a:solidFill>
                      <a:srgbClr val="FFFFFF"/>
                    </a:solidFill>
                  </a14:hiddenFill>
                </a:ext>
              </a:extLst>
            </p:spPr>
          </p:pic>
          <p:pic>
            <p:nvPicPr>
              <p:cNvPr id="467" name="Picture 2" descr="https://ss0.bdstatic.com/70cFuHSh_Q1YnxGkpoWK1HF6hhy/it/u=3358837936,2095364236&amp;fm=26&amp;gp=0.jpg">
                <a:extLst>
                  <a:ext uri="{FF2B5EF4-FFF2-40B4-BE49-F238E27FC236}">
                    <a16:creationId xmlns:a16="http://schemas.microsoft.com/office/drawing/2014/main" id="{CEC902CD-D974-4B13-8964-CEC040DDEC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2393" y="18406"/>
                <a:ext cx="429952" cy="429952"/>
              </a:xfrm>
              <a:prstGeom prst="rect">
                <a:avLst/>
              </a:prstGeom>
              <a:noFill/>
              <a:extLst>
                <a:ext uri="{909E8E84-426E-40DD-AFC4-6F175D3DCCD1}">
                  <a14:hiddenFill xmlns:a14="http://schemas.microsoft.com/office/drawing/2010/main">
                    <a:solidFill>
                      <a:srgbClr val="FFFFFF"/>
                    </a:solidFill>
                  </a14:hiddenFill>
                </a:ext>
              </a:extLst>
            </p:spPr>
          </p:pic>
        </p:grpSp>
      </p:grpSp>
    </p:spTree>
    <p:extLst>
      <p:ext uri="{BB962C8B-B14F-4D97-AF65-F5344CB8AC3E}">
        <p14:creationId xmlns:p14="http://schemas.microsoft.com/office/powerpoint/2010/main" val="409616210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21F119-4271-40EE-9F04-0E9EF3FE003F}"/>
              </a:ext>
            </a:extLst>
          </p:cNvPr>
          <p:cNvSpPr>
            <a:spLocks noGrp="1"/>
          </p:cNvSpPr>
          <p:nvPr>
            <p:ph type="title"/>
          </p:nvPr>
        </p:nvSpPr>
        <p:spPr>
          <a:xfrm>
            <a:off x="88900" y="-180975"/>
            <a:ext cx="10515600" cy="1325563"/>
          </a:xfrm>
        </p:spPr>
        <p:txBody>
          <a:bodyPr/>
          <a:lstStyle/>
          <a:p>
            <a:r>
              <a:rPr lang="zh-CN" altLang="en-US" dirty="0"/>
              <a:t>二次开发指南</a:t>
            </a:r>
          </a:p>
        </p:txBody>
      </p:sp>
      <p:sp>
        <p:nvSpPr>
          <p:cNvPr id="3" name="内容占位符 2">
            <a:extLst>
              <a:ext uri="{FF2B5EF4-FFF2-40B4-BE49-F238E27FC236}">
                <a16:creationId xmlns:a16="http://schemas.microsoft.com/office/drawing/2014/main" id="{958FFC1C-3385-41EC-8167-1A8C76F21E97}"/>
              </a:ext>
            </a:extLst>
          </p:cNvPr>
          <p:cNvSpPr>
            <a:spLocks noGrp="1"/>
          </p:cNvSpPr>
          <p:nvPr>
            <p:ph idx="1"/>
          </p:nvPr>
        </p:nvSpPr>
        <p:spPr>
          <a:xfrm>
            <a:off x="251637" y="1038224"/>
            <a:ext cx="5844363" cy="5819775"/>
          </a:xfrm>
        </p:spPr>
        <p:txBody>
          <a:bodyPr>
            <a:normAutofit fontScale="92500" lnSpcReduction="10000"/>
          </a:bodyPr>
          <a:lstStyle/>
          <a:p>
            <a:r>
              <a:rPr lang="zh-CN" altLang="en-US" dirty="0"/>
              <a:t>可在网络上寻找各类精细背景图案。</a:t>
            </a:r>
            <a:endParaRPr lang="en-US" altLang="zh-CN" dirty="0"/>
          </a:p>
          <a:p>
            <a:endParaRPr lang="en-US" altLang="zh-CN" dirty="0"/>
          </a:p>
          <a:p>
            <a:r>
              <a:rPr lang="zh-CN" altLang="en-US" dirty="0"/>
              <a:t>点的大小可以鼠标调节，但是有限制，更小尺寸需要右击对象，大小和位置，窗口内直接输入尺寸值，可以做到更小。视力越高，点随之调节到越小，达到逼迫患者主动用眼的目的</a:t>
            </a:r>
            <a:endParaRPr lang="en-US" altLang="zh-CN" dirty="0"/>
          </a:p>
          <a:p>
            <a:endParaRPr lang="en-US" altLang="zh-CN" dirty="0"/>
          </a:p>
          <a:p>
            <a:r>
              <a:rPr lang="en-US" altLang="zh-CN" dirty="0"/>
              <a:t>PPT</a:t>
            </a:r>
            <a:r>
              <a:rPr lang="zh-CN" altLang="en-US" dirty="0"/>
              <a:t>中的方格、条纹，如果数量太多，容易导致爆内存或者死机，动画播放时也不流畅，为此可以先排布好对应的纹路，然后截图，讲图片作为背景即可解决。</a:t>
            </a:r>
            <a:endParaRPr lang="en-US" altLang="zh-CN" dirty="0"/>
          </a:p>
          <a:p>
            <a:endParaRPr lang="en-US" altLang="zh-CN" dirty="0"/>
          </a:p>
          <a:p>
            <a:r>
              <a:rPr lang="zh-CN" altLang="en-US" dirty="0"/>
              <a:t>点击时的声音可以在动画窗格中更换。</a:t>
            </a:r>
            <a:endParaRPr lang="en-US" altLang="zh-CN" dirty="0"/>
          </a:p>
        </p:txBody>
      </p:sp>
      <p:pic>
        <p:nvPicPr>
          <p:cNvPr id="4" name="图片 3">
            <a:extLst>
              <a:ext uri="{FF2B5EF4-FFF2-40B4-BE49-F238E27FC236}">
                <a16:creationId xmlns:a16="http://schemas.microsoft.com/office/drawing/2014/main" id="{38F90C6D-2A5E-4C5C-B8F3-D637C605AB4E}"/>
              </a:ext>
            </a:extLst>
          </p:cNvPr>
          <p:cNvPicPr>
            <a:picLocks noChangeAspect="1"/>
          </p:cNvPicPr>
          <p:nvPr/>
        </p:nvPicPr>
        <p:blipFill>
          <a:blip r:embed="rId3"/>
          <a:stretch>
            <a:fillRect/>
          </a:stretch>
        </p:blipFill>
        <p:spPr>
          <a:xfrm>
            <a:off x="6258737" y="1574681"/>
            <a:ext cx="2527430" cy="2298818"/>
          </a:xfrm>
          <a:prstGeom prst="rect">
            <a:avLst/>
          </a:prstGeom>
        </p:spPr>
      </p:pic>
      <p:pic>
        <p:nvPicPr>
          <p:cNvPr id="5" name="图片 4">
            <a:extLst>
              <a:ext uri="{FF2B5EF4-FFF2-40B4-BE49-F238E27FC236}">
                <a16:creationId xmlns:a16="http://schemas.microsoft.com/office/drawing/2014/main" id="{55AFC01A-D0E1-4E30-8887-536DA1912E44}"/>
              </a:ext>
            </a:extLst>
          </p:cNvPr>
          <p:cNvPicPr>
            <a:picLocks noChangeAspect="1"/>
          </p:cNvPicPr>
          <p:nvPr/>
        </p:nvPicPr>
        <p:blipFill>
          <a:blip r:embed="rId4"/>
          <a:stretch>
            <a:fillRect/>
          </a:stretch>
        </p:blipFill>
        <p:spPr>
          <a:xfrm>
            <a:off x="6838860" y="4498922"/>
            <a:ext cx="3492679" cy="2051155"/>
          </a:xfrm>
          <a:prstGeom prst="rect">
            <a:avLst/>
          </a:prstGeom>
        </p:spPr>
      </p:pic>
    </p:spTree>
    <p:extLst>
      <p:ext uri="{BB962C8B-B14F-4D97-AF65-F5344CB8AC3E}">
        <p14:creationId xmlns:p14="http://schemas.microsoft.com/office/powerpoint/2010/main" val="308613013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5" name="组合 124">
            <a:extLst>
              <a:ext uri="{FF2B5EF4-FFF2-40B4-BE49-F238E27FC236}">
                <a16:creationId xmlns:a16="http://schemas.microsoft.com/office/drawing/2014/main" id="{55322A52-5B4D-4564-BF60-99D930F620FD}"/>
              </a:ext>
            </a:extLst>
          </p:cNvPr>
          <p:cNvGrpSpPr/>
          <p:nvPr/>
        </p:nvGrpSpPr>
        <p:grpSpPr>
          <a:xfrm>
            <a:off x="88900" y="43448"/>
            <a:ext cx="12103100" cy="6848064"/>
            <a:chOff x="88900" y="43448"/>
            <a:chExt cx="12103100" cy="6848064"/>
          </a:xfrm>
        </p:grpSpPr>
        <p:cxnSp>
          <p:nvCxnSpPr>
            <p:cNvPr id="5" name="直接连接符 4">
              <a:extLst>
                <a:ext uri="{FF2B5EF4-FFF2-40B4-BE49-F238E27FC236}">
                  <a16:creationId xmlns:a16="http://schemas.microsoft.com/office/drawing/2014/main" id="{BBDE7C57-346C-478D-AEF9-FD7350F31A02}"/>
                </a:ext>
              </a:extLst>
            </p:cNvPr>
            <p:cNvCxnSpPr>
              <a:cxnSpLocks/>
            </p:cNvCxnSpPr>
            <p:nvPr/>
          </p:nvCxnSpPr>
          <p:spPr>
            <a:xfrm>
              <a:off x="88900" y="434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直接连接符 6">
              <a:extLst>
                <a:ext uri="{FF2B5EF4-FFF2-40B4-BE49-F238E27FC236}">
                  <a16:creationId xmlns:a16="http://schemas.microsoft.com/office/drawing/2014/main" id="{A2BD8D64-A6F6-43A5-9797-D0BD377C2BB5}"/>
                </a:ext>
              </a:extLst>
            </p:cNvPr>
            <p:cNvCxnSpPr>
              <a:cxnSpLocks/>
            </p:cNvCxnSpPr>
            <p:nvPr/>
          </p:nvCxnSpPr>
          <p:spPr>
            <a:xfrm>
              <a:off x="88900" y="102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31C1970E-1861-4CF3-963F-CFD8637CAB4F}"/>
                </a:ext>
              </a:extLst>
            </p:cNvPr>
            <p:cNvCxnSpPr>
              <a:cxnSpLocks/>
            </p:cNvCxnSpPr>
            <p:nvPr/>
          </p:nvCxnSpPr>
          <p:spPr>
            <a:xfrm>
              <a:off x="88900" y="1577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176D4AED-7402-4010-A9D6-C371A30B3824}"/>
                </a:ext>
              </a:extLst>
            </p:cNvPr>
            <p:cNvCxnSpPr>
              <a:cxnSpLocks/>
            </p:cNvCxnSpPr>
            <p:nvPr/>
          </p:nvCxnSpPr>
          <p:spPr>
            <a:xfrm>
              <a:off x="88900" y="217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02644AB5-8973-432C-95ED-8D238C08C9C3}"/>
                </a:ext>
              </a:extLst>
            </p:cNvPr>
            <p:cNvCxnSpPr>
              <a:cxnSpLocks/>
            </p:cNvCxnSpPr>
            <p:nvPr/>
          </p:nvCxnSpPr>
          <p:spPr>
            <a:xfrm>
              <a:off x="88900" y="272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510EBD41-107D-4E29-8015-BEE2297CA4B2}"/>
                </a:ext>
              </a:extLst>
            </p:cNvPr>
            <p:cNvCxnSpPr>
              <a:cxnSpLocks/>
            </p:cNvCxnSpPr>
            <p:nvPr/>
          </p:nvCxnSpPr>
          <p:spPr>
            <a:xfrm>
              <a:off x="88900" y="3313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50173671-7FC4-4C60-B4E7-065D66CDDF0C}"/>
                </a:ext>
              </a:extLst>
            </p:cNvPr>
            <p:cNvCxnSpPr>
              <a:cxnSpLocks/>
            </p:cNvCxnSpPr>
            <p:nvPr/>
          </p:nvCxnSpPr>
          <p:spPr>
            <a:xfrm>
              <a:off x="88900" y="386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5FDA0A01-D2D1-418C-96F2-7EF2F7D2F749}"/>
                </a:ext>
              </a:extLst>
            </p:cNvPr>
            <p:cNvCxnSpPr>
              <a:cxnSpLocks/>
            </p:cNvCxnSpPr>
            <p:nvPr/>
          </p:nvCxnSpPr>
          <p:spPr>
            <a:xfrm>
              <a:off x="88900" y="4456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34B9D0AB-97FD-4692-B001-47E39F383BA9}"/>
                </a:ext>
              </a:extLst>
            </p:cNvPr>
            <p:cNvCxnSpPr>
              <a:cxnSpLocks/>
            </p:cNvCxnSpPr>
            <p:nvPr/>
          </p:nvCxnSpPr>
          <p:spPr>
            <a:xfrm>
              <a:off x="88900" y="5091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F9CC9B80-022B-4CC7-8F9A-2DDD3CF45EBB}"/>
                </a:ext>
              </a:extLst>
            </p:cNvPr>
            <p:cNvCxnSpPr>
              <a:cxnSpLocks/>
            </p:cNvCxnSpPr>
            <p:nvPr/>
          </p:nvCxnSpPr>
          <p:spPr>
            <a:xfrm>
              <a:off x="88900" y="568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A8F85CAE-1488-49ED-A550-5391755FD726}"/>
                </a:ext>
              </a:extLst>
            </p:cNvPr>
            <p:cNvCxnSpPr>
              <a:cxnSpLocks/>
            </p:cNvCxnSpPr>
            <p:nvPr/>
          </p:nvCxnSpPr>
          <p:spPr>
            <a:xfrm>
              <a:off x="88900" y="6234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064C4F9B-8A6C-4882-BE55-52FDA03AECB6}"/>
                </a:ext>
              </a:extLst>
            </p:cNvPr>
            <p:cNvCxnSpPr>
              <a:cxnSpLocks/>
            </p:cNvCxnSpPr>
            <p:nvPr/>
          </p:nvCxnSpPr>
          <p:spPr>
            <a:xfrm>
              <a:off x="88900" y="682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16364659-6C7A-44E3-827F-F765180115EA}"/>
                </a:ext>
              </a:extLst>
            </p:cNvPr>
            <p:cNvCxnSpPr>
              <a:cxnSpLocks/>
            </p:cNvCxnSpPr>
            <p:nvPr/>
          </p:nvCxnSpPr>
          <p:spPr>
            <a:xfrm>
              <a:off x="88900" y="737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AC6979B0-4276-4938-8766-7B1FE8F5AD46}"/>
                </a:ext>
              </a:extLst>
            </p:cNvPr>
            <p:cNvCxnSpPr>
              <a:cxnSpLocks/>
            </p:cNvCxnSpPr>
            <p:nvPr/>
          </p:nvCxnSpPr>
          <p:spPr>
            <a:xfrm>
              <a:off x="88900" y="7969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F9B7B121-E93B-48CB-A5A0-A9A924A59D3E}"/>
                </a:ext>
              </a:extLst>
            </p:cNvPr>
            <p:cNvCxnSpPr>
              <a:cxnSpLocks/>
            </p:cNvCxnSpPr>
            <p:nvPr/>
          </p:nvCxnSpPr>
          <p:spPr>
            <a:xfrm>
              <a:off x="88900" y="852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91BB9BE3-4253-4C52-B92C-E5DE5A4C5FDC}"/>
                </a:ext>
              </a:extLst>
            </p:cNvPr>
            <p:cNvCxnSpPr>
              <a:cxnSpLocks/>
            </p:cNvCxnSpPr>
            <p:nvPr/>
          </p:nvCxnSpPr>
          <p:spPr>
            <a:xfrm>
              <a:off x="88900" y="9112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54CD90B3-3EDF-401D-850D-D25F7709D7E0}"/>
                </a:ext>
              </a:extLst>
            </p:cNvPr>
            <p:cNvCxnSpPr>
              <a:cxnSpLocks/>
            </p:cNvCxnSpPr>
            <p:nvPr/>
          </p:nvCxnSpPr>
          <p:spPr>
            <a:xfrm>
              <a:off x="88900" y="9747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456BFBC8-2C98-4027-9A0F-5F8297435461}"/>
                </a:ext>
              </a:extLst>
            </p:cNvPr>
            <p:cNvCxnSpPr>
              <a:cxnSpLocks/>
            </p:cNvCxnSpPr>
            <p:nvPr/>
          </p:nvCxnSpPr>
          <p:spPr>
            <a:xfrm>
              <a:off x="88900" y="1034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6CB645C4-F018-4BC3-8A58-5E2681075CEB}"/>
                </a:ext>
              </a:extLst>
            </p:cNvPr>
            <p:cNvCxnSpPr>
              <a:cxnSpLocks/>
            </p:cNvCxnSpPr>
            <p:nvPr/>
          </p:nvCxnSpPr>
          <p:spPr>
            <a:xfrm>
              <a:off x="88900" y="10890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F8BCF79C-265B-43DE-BA43-08B7798E21FA}"/>
                </a:ext>
              </a:extLst>
            </p:cNvPr>
            <p:cNvCxnSpPr>
              <a:cxnSpLocks/>
            </p:cNvCxnSpPr>
            <p:nvPr/>
          </p:nvCxnSpPr>
          <p:spPr>
            <a:xfrm>
              <a:off x="88900" y="1148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17524B87-3445-4E63-9DF3-29968790035E}"/>
                </a:ext>
              </a:extLst>
            </p:cNvPr>
            <p:cNvCxnSpPr>
              <a:cxnSpLocks/>
            </p:cNvCxnSpPr>
            <p:nvPr/>
          </p:nvCxnSpPr>
          <p:spPr>
            <a:xfrm>
              <a:off x="88900" y="12033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F799429E-6C71-4644-A32D-682DC9F69DC6}"/>
                </a:ext>
              </a:extLst>
            </p:cNvPr>
            <p:cNvCxnSpPr>
              <a:cxnSpLocks/>
            </p:cNvCxnSpPr>
            <p:nvPr/>
          </p:nvCxnSpPr>
          <p:spPr>
            <a:xfrm>
              <a:off x="88900" y="12626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0B1CC1F0-021C-4474-BCCC-671FDF05C904}"/>
                </a:ext>
              </a:extLst>
            </p:cNvPr>
            <p:cNvCxnSpPr>
              <a:cxnSpLocks/>
            </p:cNvCxnSpPr>
            <p:nvPr/>
          </p:nvCxnSpPr>
          <p:spPr>
            <a:xfrm>
              <a:off x="88900" y="13176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34DF0512-867A-4375-ACD0-73E309A79619}"/>
                </a:ext>
              </a:extLst>
            </p:cNvPr>
            <p:cNvCxnSpPr>
              <a:cxnSpLocks/>
            </p:cNvCxnSpPr>
            <p:nvPr/>
          </p:nvCxnSpPr>
          <p:spPr>
            <a:xfrm>
              <a:off x="88900" y="13769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456FB7F5-88A7-4E42-8BF1-8C675E4A91DD}"/>
                </a:ext>
              </a:extLst>
            </p:cNvPr>
            <p:cNvCxnSpPr>
              <a:cxnSpLocks/>
            </p:cNvCxnSpPr>
            <p:nvPr/>
          </p:nvCxnSpPr>
          <p:spPr>
            <a:xfrm>
              <a:off x="88900" y="14404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70C68976-B471-4DE1-8B64-BEB9DC2DFE20}"/>
                </a:ext>
              </a:extLst>
            </p:cNvPr>
            <p:cNvCxnSpPr>
              <a:cxnSpLocks/>
            </p:cNvCxnSpPr>
            <p:nvPr/>
          </p:nvCxnSpPr>
          <p:spPr>
            <a:xfrm>
              <a:off x="88900" y="1499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41721331-BD73-433C-8A9E-67E882AE4D5C}"/>
                </a:ext>
              </a:extLst>
            </p:cNvPr>
            <p:cNvCxnSpPr>
              <a:cxnSpLocks/>
            </p:cNvCxnSpPr>
            <p:nvPr/>
          </p:nvCxnSpPr>
          <p:spPr>
            <a:xfrm>
              <a:off x="88900" y="15547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2051C943-10E8-4E2D-ACF1-3CAE7BCDF728}"/>
                </a:ext>
              </a:extLst>
            </p:cNvPr>
            <p:cNvCxnSpPr>
              <a:cxnSpLocks/>
            </p:cNvCxnSpPr>
            <p:nvPr/>
          </p:nvCxnSpPr>
          <p:spPr>
            <a:xfrm>
              <a:off x="88900" y="1614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40B12DA-B6A1-477E-BE0E-0EEF0D9FF207}"/>
                </a:ext>
              </a:extLst>
            </p:cNvPr>
            <p:cNvCxnSpPr>
              <a:cxnSpLocks/>
            </p:cNvCxnSpPr>
            <p:nvPr/>
          </p:nvCxnSpPr>
          <p:spPr>
            <a:xfrm>
              <a:off x="88900" y="1669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E7738578-11AE-4206-A662-035E39DCDF20}"/>
                </a:ext>
              </a:extLst>
            </p:cNvPr>
            <p:cNvCxnSpPr>
              <a:cxnSpLocks/>
            </p:cNvCxnSpPr>
            <p:nvPr/>
          </p:nvCxnSpPr>
          <p:spPr>
            <a:xfrm>
              <a:off x="88900" y="17283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DE6DEFE5-A399-45B8-BA26-C3AE2162C689}"/>
                </a:ext>
              </a:extLst>
            </p:cNvPr>
            <p:cNvCxnSpPr>
              <a:cxnSpLocks/>
            </p:cNvCxnSpPr>
            <p:nvPr/>
          </p:nvCxnSpPr>
          <p:spPr>
            <a:xfrm>
              <a:off x="88900" y="1783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59034B69-17B3-492B-AA3D-81919A883F98}"/>
                </a:ext>
              </a:extLst>
            </p:cNvPr>
            <p:cNvCxnSpPr>
              <a:cxnSpLocks/>
            </p:cNvCxnSpPr>
            <p:nvPr/>
          </p:nvCxnSpPr>
          <p:spPr>
            <a:xfrm>
              <a:off x="88900" y="18426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42CFE213-E036-45B7-AF2D-2C8F9905DA8B}"/>
                </a:ext>
              </a:extLst>
            </p:cNvPr>
            <p:cNvCxnSpPr>
              <a:cxnSpLocks/>
            </p:cNvCxnSpPr>
            <p:nvPr/>
          </p:nvCxnSpPr>
          <p:spPr>
            <a:xfrm>
              <a:off x="88900" y="19061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4A3250BA-603E-4A35-BAE0-11C9F29AE402}"/>
                </a:ext>
              </a:extLst>
            </p:cNvPr>
            <p:cNvCxnSpPr>
              <a:cxnSpLocks/>
            </p:cNvCxnSpPr>
            <p:nvPr/>
          </p:nvCxnSpPr>
          <p:spPr>
            <a:xfrm>
              <a:off x="88900" y="1965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76ED14BC-A2E6-47E8-A09F-054F73CD8B4D}"/>
                </a:ext>
              </a:extLst>
            </p:cNvPr>
            <p:cNvCxnSpPr>
              <a:cxnSpLocks/>
            </p:cNvCxnSpPr>
            <p:nvPr/>
          </p:nvCxnSpPr>
          <p:spPr>
            <a:xfrm>
              <a:off x="88900" y="20204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177B87D-8C62-404E-A05B-7A3FB517A6B8}"/>
                </a:ext>
              </a:extLst>
            </p:cNvPr>
            <p:cNvCxnSpPr>
              <a:cxnSpLocks/>
            </p:cNvCxnSpPr>
            <p:nvPr/>
          </p:nvCxnSpPr>
          <p:spPr>
            <a:xfrm>
              <a:off x="88900" y="2079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C6493143-2356-4B78-8238-C156514C1603}"/>
                </a:ext>
              </a:extLst>
            </p:cNvPr>
            <p:cNvCxnSpPr>
              <a:cxnSpLocks/>
            </p:cNvCxnSpPr>
            <p:nvPr/>
          </p:nvCxnSpPr>
          <p:spPr>
            <a:xfrm>
              <a:off x="88900" y="2134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5A8BE3AC-3074-46E7-AB89-7701C89EB994}"/>
                </a:ext>
              </a:extLst>
            </p:cNvPr>
            <p:cNvCxnSpPr>
              <a:cxnSpLocks/>
            </p:cNvCxnSpPr>
            <p:nvPr/>
          </p:nvCxnSpPr>
          <p:spPr>
            <a:xfrm>
              <a:off x="88900" y="21939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CB089AF0-79D9-47A3-B750-A46E61595026}"/>
                </a:ext>
              </a:extLst>
            </p:cNvPr>
            <p:cNvCxnSpPr>
              <a:cxnSpLocks/>
            </p:cNvCxnSpPr>
            <p:nvPr/>
          </p:nvCxnSpPr>
          <p:spPr>
            <a:xfrm>
              <a:off x="88900" y="2249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4FAE0FAD-D9AB-4107-8DC9-BD5576F2285F}"/>
                </a:ext>
              </a:extLst>
            </p:cNvPr>
            <p:cNvCxnSpPr>
              <a:cxnSpLocks/>
            </p:cNvCxnSpPr>
            <p:nvPr/>
          </p:nvCxnSpPr>
          <p:spPr>
            <a:xfrm>
              <a:off x="88900" y="23082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3C9BD08B-FB1B-47C7-828B-3D58FF63139E}"/>
                </a:ext>
              </a:extLst>
            </p:cNvPr>
            <p:cNvCxnSpPr>
              <a:cxnSpLocks/>
            </p:cNvCxnSpPr>
            <p:nvPr/>
          </p:nvCxnSpPr>
          <p:spPr>
            <a:xfrm>
              <a:off x="88900" y="23717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5BACF824-C08D-4E4A-8D56-F526141187CD}"/>
                </a:ext>
              </a:extLst>
            </p:cNvPr>
            <p:cNvCxnSpPr>
              <a:cxnSpLocks/>
            </p:cNvCxnSpPr>
            <p:nvPr/>
          </p:nvCxnSpPr>
          <p:spPr>
            <a:xfrm>
              <a:off x="88900" y="24310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43BCDAED-DE49-4537-ABF8-29BA9CF6419C}"/>
                </a:ext>
              </a:extLst>
            </p:cNvPr>
            <p:cNvCxnSpPr>
              <a:cxnSpLocks/>
            </p:cNvCxnSpPr>
            <p:nvPr/>
          </p:nvCxnSpPr>
          <p:spPr>
            <a:xfrm>
              <a:off x="88900" y="24860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E5656A0E-A055-4959-B53F-FC87C5242743}"/>
                </a:ext>
              </a:extLst>
            </p:cNvPr>
            <p:cNvCxnSpPr>
              <a:cxnSpLocks/>
            </p:cNvCxnSpPr>
            <p:nvPr/>
          </p:nvCxnSpPr>
          <p:spPr>
            <a:xfrm>
              <a:off x="88900" y="25453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239800F5-2F96-4DD9-BA81-0170C2D5251C}"/>
                </a:ext>
              </a:extLst>
            </p:cNvPr>
            <p:cNvCxnSpPr>
              <a:cxnSpLocks/>
            </p:cNvCxnSpPr>
            <p:nvPr/>
          </p:nvCxnSpPr>
          <p:spPr>
            <a:xfrm>
              <a:off x="88900" y="2600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63ED66D9-7372-4B7A-8A71-1E44F2899FD4}"/>
                </a:ext>
              </a:extLst>
            </p:cNvPr>
            <p:cNvCxnSpPr>
              <a:cxnSpLocks/>
            </p:cNvCxnSpPr>
            <p:nvPr/>
          </p:nvCxnSpPr>
          <p:spPr>
            <a:xfrm>
              <a:off x="88900" y="26596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B42A0FA0-7A64-4454-96A4-57F1B8434ABF}"/>
                </a:ext>
              </a:extLst>
            </p:cNvPr>
            <p:cNvCxnSpPr>
              <a:cxnSpLocks/>
            </p:cNvCxnSpPr>
            <p:nvPr/>
          </p:nvCxnSpPr>
          <p:spPr>
            <a:xfrm>
              <a:off x="88900" y="2714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4CA61C71-ADEB-4D17-B41F-1E1BED52A443}"/>
                </a:ext>
              </a:extLst>
            </p:cNvPr>
            <p:cNvCxnSpPr>
              <a:cxnSpLocks/>
            </p:cNvCxnSpPr>
            <p:nvPr/>
          </p:nvCxnSpPr>
          <p:spPr>
            <a:xfrm>
              <a:off x="88900" y="27739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C6C9F7E-3B96-4C7E-820D-F773CC5CC4E4}"/>
                </a:ext>
              </a:extLst>
            </p:cNvPr>
            <p:cNvCxnSpPr>
              <a:cxnSpLocks/>
            </p:cNvCxnSpPr>
            <p:nvPr/>
          </p:nvCxnSpPr>
          <p:spPr>
            <a:xfrm>
              <a:off x="88900" y="28374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FAFE2D66-E5BE-4E52-A864-4055BADB27AA}"/>
                </a:ext>
              </a:extLst>
            </p:cNvPr>
            <p:cNvCxnSpPr>
              <a:cxnSpLocks/>
            </p:cNvCxnSpPr>
            <p:nvPr/>
          </p:nvCxnSpPr>
          <p:spPr>
            <a:xfrm>
              <a:off x="88900" y="2896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6CD19ADF-0011-4397-B718-8229E9E6E8FE}"/>
                </a:ext>
              </a:extLst>
            </p:cNvPr>
            <p:cNvCxnSpPr>
              <a:cxnSpLocks/>
            </p:cNvCxnSpPr>
            <p:nvPr/>
          </p:nvCxnSpPr>
          <p:spPr>
            <a:xfrm>
              <a:off x="88900" y="29517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AC58C4B8-1E7F-43F2-BB51-A94E157C3D06}"/>
                </a:ext>
              </a:extLst>
            </p:cNvPr>
            <p:cNvCxnSpPr>
              <a:cxnSpLocks/>
            </p:cNvCxnSpPr>
            <p:nvPr/>
          </p:nvCxnSpPr>
          <p:spPr>
            <a:xfrm>
              <a:off x="88900" y="3011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0E79C570-9983-44BB-A411-A9809736665B}"/>
                </a:ext>
              </a:extLst>
            </p:cNvPr>
            <p:cNvCxnSpPr>
              <a:cxnSpLocks/>
            </p:cNvCxnSpPr>
            <p:nvPr/>
          </p:nvCxnSpPr>
          <p:spPr>
            <a:xfrm>
              <a:off x="88900" y="3066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B766941F-4F93-49A3-9949-04D812839D2D}"/>
                </a:ext>
              </a:extLst>
            </p:cNvPr>
            <p:cNvCxnSpPr>
              <a:cxnSpLocks/>
            </p:cNvCxnSpPr>
            <p:nvPr/>
          </p:nvCxnSpPr>
          <p:spPr>
            <a:xfrm>
              <a:off x="88900" y="31253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D8EB6F89-040C-44AC-8261-4F75EDF9543F}"/>
                </a:ext>
              </a:extLst>
            </p:cNvPr>
            <p:cNvCxnSpPr>
              <a:cxnSpLocks/>
            </p:cNvCxnSpPr>
            <p:nvPr/>
          </p:nvCxnSpPr>
          <p:spPr>
            <a:xfrm>
              <a:off x="88900" y="3180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C5964E6F-611B-49C7-9B03-F5FBBC6E7B5C}"/>
                </a:ext>
              </a:extLst>
            </p:cNvPr>
            <p:cNvCxnSpPr>
              <a:cxnSpLocks/>
            </p:cNvCxnSpPr>
            <p:nvPr/>
          </p:nvCxnSpPr>
          <p:spPr>
            <a:xfrm>
              <a:off x="88900" y="32396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C9226575-FCF4-49B9-8F64-FFBD459C3C74}"/>
                </a:ext>
              </a:extLst>
            </p:cNvPr>
            <p:cNvCxnSpPr>
              <a:cxnSpLocks/>
            </p:cNvCxnSpPr>
            <p:nvPr/>
          </p:nvCxnSpPr>
          <p:spPr>
            <a:xfrm>
              <a:off x="88900" y="33031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AA3848F-6234-4846-A2CF-EAFAA521E658}"/>
                </a:ext>
              </a:extLst>
            </p:cNvPr>
            <p:cNvCxnSpPr>
              <a:cxnSpLocks/>
            </p:cNvCxnSpPr>
            <p:nvPr/>
          </p:nvCxnSpPr>
          <p:spPr>
            <a:xfrm>
              <a:off x="88900" y="3362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1C1B4AEB-0BA0-41AB-B509-1B31838E9C45}"/>
                </a:ext>
              </a:extLst>
            </p:cNvPr>
            <p:cNvCxnSpPr>
              <a:cxnSpLocks/>
            </p:cNvCxnSpPr>
            <p:nvPr/>
          </p:nvCxnSpPr>
          <p:spPr>
            <a:xfrm>
              <a:off x="88900" y="34174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9993DF2D-6DA3-4B83-9BD2-AA0781447E77}"/>
                </a:ext>
              </a:extLst>
            </p:cNvPr>
            <p:cNvCxnSpPr>
              <a:cxnSpLocks/>
            </p:cNvCxnSpPr>
            <p:nvPr/>
          </p:nvCxnSpPr>
          <p:spPr>
            <a:xfrm>
              <a:off x="88900" y="3476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1DACEF76-C5EC-46DF-983D-8E024D4150D5}"/>
                </a:ext>
              </a:extLst>
            </p:cNvPr>
            <p:cNvCxnSpPr>
              <a:cxnSpLocks/>
            </p:cNvCxnSpPr>
            <p:nvPr/>
          </p:nvCxnSpPr>
          <p:spPr>
            <a:xfrm>
              <a:off x="88900" y="3531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21F385D6-2691-4F2E-B9D4-4A815FB9019B}"/>
                </a:ext>
              </a:extLst>
            </p:cNvPr>
            <p:cNvCxnSpPr>
              <a:cxnSpLocks/>
            </p:cNvCxnSpPr>
            <p:nvPr/>
          </p:nvCxnSpPr>
          <p:spPr>
            <a:xfrm>
              <a:off x="88900" y="35909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4CD72F70-3412-4E92-8EE7-EF8B78971EE3}"/>
                </a:ext>
              </a:extLst>
            </p:cNvPr>
            <p:cNvCxnSpPr>
              <a:cxnSpLocks/>
            </p:cNvCxnSpPr>
            <p:nvPr/>
          </p:nvCxnSpPr>
          <p:spPr>
            <a:xfrm>
              <a:off x="88900" y="3646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2C370DA1-9AC9-48A5-957B-F60EE188EB5D}"/>
                </a:ext>
              </a:extLst>
            </p:cNvPr>
            <p:cNvCxnSpPr>
              <a:cxnSpLocks/>
            </p:cNvCxnSpPr>
            <p:nvPr/>
          </p:nvCxnSpPr>
          <p:spPr>
            <a:xfrm>
              <a:off x="88900" y="37052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2A2AC0FD-920E-4B79-A459-E48978F6290E}"/>
                </a:ext>
              </a:extLst>
            </p:cNvPr>
            <p:cNvCxnSpPr>
              <a:cxnSpLocks/>
            </p:cNvCxnSpPr>
            <p:nvPr/>
          </p:nvCxnSpPr>
          <p:spPr>
            <a:xfrm>
              <a:off x="88900" y="3758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18ED5249-8DD3-4960-BFD8-F44FFF105C97}"/>
                </a:ext>
              </a:extLst>
            </p:cNvPr>
            <p:cNvCxnSpPr>
              <a:cxnSpLocks/>
            </p:cNvCxnSpPr>
            <p:nvPr/>
          </p:nvCxnSpPr>
          <p:spPr>
            <a:xfrm>
              <a:off x="88900" y="38181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24838757-BA35-404C-9A15-8AE9F7A3E7C4}"/>
                </a:ext>
              </a:extLst>
            </p:cNvPr>
            <p:cNvCxnSpPr>
              <a:cxnSpLocks/>
            </p:cNvCxnSpPr>
            <p:nvPr/>
          </p:nvCxnSpPr>
          <p:spPr>
            <a:xfrm>
              <a:off x="88900" y="38816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158F3A82-3432-4238-B147-6EE03ACB85C9}"/>
                </a:ext>
              </a:extLst>
            </p:cNvPr>
            <p:cNvCxnSpPr>
              <a:cxnSpLocks/>
            </p:cNvCxnSpPr>
            <p:nvPr/>
          </p:nvCxnSpPr>
          <p:spPr>
            <a:xfrm>
              <a:off x="88900" y="39408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49CAC819-3DCC-4EFE-B193-94FD01143772}"/>
                </a:ext>
              </a:extLst>
            </p:cNvPr>
            <p:cNvCxnSpPr>
              <a:cxnSpLocks/>
            </p:cNvCxnSpPr>
            <p:nvPr/>
          </p:nvCxnSpPr>
          <p:spPr>
            <a:xfrm>
              <a:off x="88900" y="39959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530BA056-9EAE-4507-AC46-56F86F460096}"/>
                </a:ext>
              </a:extLst>
            </p:cNvPr>
            <p:cNvCxnSpPr>
              <a:cxnSpLocks/>
            </p:cNvCxnSpPr>
            <p:nvPr/>
          </p:nvCxnSpPr>
          <p:spPr>
            <a:xfrm>
              <a:off x="88900" y="40551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64F4E724-892C-48C6-948E-A3FE00603028}"/>
                </a:ext>
              </a:extLst>
            </p:cNvPr>
            <p:cNvCxnSpPr>
              <a:cxnSpLocks/>
            </p:cNvCxnSpPr>
            <p:nvPr/>
          </p:nvCxnSpPr>
          <p:spPr>
            <a:xfrm>
              <a:off x="88900" y="41102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E739AEDE-08FC-4913-839A-5139A6C5E6B5}"/>
                </a:ext>
              </a:extLst>
            </p:cNvPr>
            <p:cNvCxnSpPr>
              <a:cxnSpLocks/>
            </p:cNvCxnSpPr>
            <p:nvPr/>
          </p:nvCxnSpPr>
          <p:spPr>
            <a:xfrm>
              <a:off x="88900" y="41694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AA40A4F5-1004-4FD6-8C20-A2D237014C3F}"/>
                </a:ext>
              </a:extLst>
            </p:cNvPr>
            <p:cNvCxnSpPr>
              <a:cxnSpLocks/>
            </p:cNvCxnSpPr>
            <p:nvPr/>
          </p:nvCxnSpPr>
          <p:spPr>
            <a:xfrm>
              <a:off x="88900" y="42245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A371F365-1F40-4D81-8537-CEB4D2F6FACE}"/>
                </a:ext>
              </a:extLst>
            </p:cNvPr>
            <p:cNvCxnSpPr>
              <a:cxnSpLocks/>
            </p:cNvCxnSpPr>
            <p:nvPr/>
          </p:nvCxnSpPr>
          <p:spPr>
            <a:xfrm>
              <a:off x="88900" y="42837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D8D98934-E750-4D50-BDC3-C232C280D776}"/>
                </a:ext>
              </a:extLst>
            </p:cNvPr>
            <p:cNvCxnSpPr>
              <a:cxnSpLocks/>
            </p:cNvCxnSpPr>
            <p:nvPr/>
          </p:nvCxnSpPr>
          <p:spPr>
            <a:xfrm>
              <a:off x="88900" y="43472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F1519025-BB83-4429-AA77-B091755A7F4C}"/>
                </a:ext>
              </a:extLst>
            </p:cNvPr>
            <p:cNvCxnSpPr>
              <a:cxnSpLocks/>
            </p:cNvCxnSpPr>
            <p:nvPr/>
          </p:nvCxnSpPr>
          <p:spPr>
            <a:xfrm>
              <a:off x="88900" y="4406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E06FE6DF-60F8-4417-A1BA-9E93F747F1BD}"/>
                </a:ext>
              </a:extLst>
            </p:cNvPr>
            <p:cNvCxnSpPr>
              <a:cxnSpLocks/>
            </p:cNvCxnSpPr>
            <p:nvPr/>
          </p:nvCxnSpPr>
          <p:spPr>
            <a:xfrm>
              <a:off x="88900" y="44615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D0994334-D12B-4953-B5AD-251531912ED7}"/>
                </a:ext>
              </a:extLst>
            </p:cNvPr>
            <p:cNvCxnSpPr>
              <a:cxnSpLocks/>
            </p:cNvCxnSpPr>
            <p:nvPr/>
          </p:nvCxnSpPr>
          <p:spPr>
            <a:xfrm>
              <a:off x="88900" y="4520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622D97FB-FCA7-4FFE-A841-1D33FC3505C2}"/>
                </a:ext>
              </a:extLst>
            </p:cNvPr>
            <p:cNvCxnSpPr>
              <a:cxnSpLocks/>
            </p:cNvCxnSpPr>
            <p:nvPr/>
          </p:nvCxnSpPr>
          <p:spPr>
            <a:xfrm>
              <a:off x="88900" y="45758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01EE5954-7B75-4765-BFC7-C8BE0DE403F1}"/>
                </a:ext>
              </a:extLst>
            </p:cNvPr>
            <p:cNvCxnSpPr>
              <a:cxnSpLocks/>
            </p:cNvCxnSpPr>
            <p:nvPr/>
          </p:nvCxnSpPr>
          <p:spPr>
            <a:xfrm>
              <a:off x="88900" y="46351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F57511E7-5538-40F6-8D6E-D9BD0592507B}"/>
                </a:ext>
              </a:extLst>
            </p:cNvPr>
            <p:cNvCxnSpPr>
              <a:cxnSpLocks/>
            </p:cNvCxnSpPr>
            <p:nvPr/>
          </p:nvCxnSpPr>
          <p:spPr>
            <a:xfrm>
              <a:off x="88900" y="46901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3C0F4444-427C-42FF-B6A0-AB15531C9E91}"/>
                </a:ext>
              </a:extLst>
            </p:cNvPr>
            <p:cNvCxnSpPr>
              <a:cxnSpLocks/>
            </p:cNvCxnSpPr>
            <p:nvPr/>
          </p:nvCxnSpPr>
          <p:spPr>
            <a:xfrm>
              <a:off x="88900" y="47494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0E640686-CED8-4732-B94D-D26D241ECA84}"/>
                </a:ext>
              </a:extLst>
            </p:cNvPr>
            <p:cNvCxnSpPr>
              <a:cxnSpLocks/>
            </p:cNvCxnSpPr>
            <p:nvPr/>
          </p:nvCxnSpPr>
          <p:spPr>
            <a:xfrm>
              <a:off x="88900" y="48129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3D49222F-1B03-46F2-A72D-EFCAF10AF158}"/>
                </a:ext>
              </a:extLst>
            </p:cNvPr>
            <p:cNvCxnSpPr>
              <a:cxnSpLocks/>
            </p:cNvCxnSpPr>
            <p:nvPr/>
          </p:nvCxnSpPr>
          <p:spPr>
            <a:xfrm>
              <a:off x="88900" y="4872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04FB5CCA-FE54-48E8-9715-D947C7BE6B04}"/>
                </a:ext>
              </a:extLst>
            </p:cNvPr>
            <p:cNvCxnSpPr>
              <a:cxnSpLocks/>
            </p:cNvCxnSpPr>
            <p:nvPr/>
          </p:nvCxnSpPr>
          <p:spPr>
            <a:xfrm>
              <a:off x="88900" y="49272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00856CAF-CAE3-4AEF-8009-3DB15C1A3239}"/>
                </a:ext>
              </a:extLst>
            </p:cNvPr>
            <p:cNvCxnSpPr>
              <a:cxnSpLocks/>
            </p:cNvCxnSpPr>
            <p:nvPr/>
          </p:nvCxnSpPr>
          <p:spPr>
            <a:xfrm>
              <a:off x="88900" y="4986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93927918-6484-46CE-8C35-7CB49834A985}"/>
                </a:ext>
              </a:extLst>
            </p:cNvPr>
            <p:cNvCxnSpPr>
              <a:cxnSpLocks/>
            </p:cNvCxnSpPr>
            <p:nvPr/>
          </p:nvCxnSpPr>
          <p:spPr>
            <a:xfrm>
              <a:off x="88900" y="5041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CDF49451-3077-4ED5-8B28-CEBEA256E5DE}"/>
                </a:ext>
              </a:extLst>
            </p:cNvPr>
            <p:cNvCxnSpPr>
              <a:cxnSpLocks/>
            </p:cNvCxnSpPr>
            <p:nvPr/>
          </p:nvCxnSpPr>
          <p:spPr>
            <a:xfrm>
              <a:off x="88900" y="51008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B5FC9C90-4F28-45DF-81D0-1A7D2C2B8C4B}"/>
                </a:ext>
              </a:extLst>
            </p:cNvPr>
            <p:cNvCxnSpPr>
              <a:cxnSpLocks/>
            </p:cNvCxnSpPr>
            <p:nvPr/>
          </p:nvCxnSpPr>
          <p:spPr>
            <a:xfrm>
              <a:off x="88900" y="5155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36C0C553-5DE0-4DCC-B208-1A537A1572D3}"/>
                </a:ext>
              </a:extLst>
            </p:cNvPr>
            <p:cNvCxnSpPr>
              <a:cxnSpLocks/>
            </p:cNvCxnSpPr>
            <p:nvPr/>
          </p:nvCxnSpPr>
          <p:spPr>
            <a:xfrm>
              <a:off x="88900" y="52151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47DFBFE4-9A39-48B1-BC0D-0A166E66A94A}"/>
                </a:ext>
              </a:extLst>
            </p:cNvPr>
            <p:cNvCxnSpPr>
              <a:cxnSpLocks/>
            </p:cNvCxnSpPr>
            <p:nvPr/>
          </p:nvCxnSpPr>
          <p:spPr>
            <a:xfrm>
              <a:off x="88900" y="52786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4259B294-FBD3-4158-A4AD-F0B8CC77ED13}"/>
                </a:ext>
              </a:extLst>
            </p:cNvPr>
            <p:cNvCxnSpPr>
              <a:cxnSpLocks/>
            </p:cNvCxnSpPr>
            <p:nvPr/>
          </p:nvCxnSpPr>
          <p:spPr>
            <a:xfrm>
              <a:off x="88900" y="53378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CD7D67C1-0D1A-4BCC-AB37-3CAB96C5B77D}"/>
                </a:ext>
              </a:extLst>
            </p:cNvPr>
            <p:cNvCxnSpPr>
              <a:cxnSpLocks/>
            </p:cNvCxnSpPr>
            <p:nvPr/>
          </p:nvCxnSpPr>
          <p:spPr>
            <a:xfrm>
              <a:off x="88900" y="53929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465809EF-66C6-4738-BF39-6E8D7C17A054}"/>
                </a:ext>
              </a:extLst>
            </p:cNvPr>
            <p:cNvCxnSpPr>
              <a:cxnSpLocks/>
            </p:cNvCxnSpPr>
            <p:nvPr/>
          </p:nvCxnSpPr>
          <p:spPr>
            <a:xfrm>
              <a:off x="88900" y="54521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F4E05069-3117-4BEF-A7CB-B94936008A7E}"/>
                </a:ext>
              </a:extLst>
            </p:cNvPr>
            <p:cNvCxnSpPr>
              <a:cxnSpLocks/>
            </p:cNvCxnSpPr>
            <p:nvPr/>
          </p:nvCxnSpPr>
          <p:spPr>
            <a:xfrm>
              <a:off x="88900" y="5507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27909924-554E-4E93-9401-549E88716220}"/>
                </a:ext>
              </a:extLst>
            </p:cNvPr>
            <p:cNvCxnSpPr>
              <a:cxnSpLocks/>
            </p:cNvCxnSpPr>
            <p:nvPr/>
          </p:nvCxnSpPr>
          <p:spPr>
            <a:xfrm>
              <a:off x="88900" y="55664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28C14C7C-F7C3-4C29-B75C-DA71AA766A0D}"/>
                </a:ext>
              </a:extLst>
            </p:cNvPr>
            <p:cNvCxnSpPr>
              <a:cxnSpLocks/>
            </p:cNvCxnSpPr>
            <p:nvPr/>
          </p:nvCxnSpPr>
          <p:spPr>
            <a:xfrm>
              <a:off x="88900" y="5621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0A039097-481D-4620-B642-FBC64E5D7A9C}"/>
                </a:ext>
              </a:extLst>
            </p:cNvPr>
            <p:cNvCxnSpPr>
              <a:cxnSpLocks/>
            </p:cNvCxnSpPr>
            <p:nvPr/>
          </p:nvCxnSpPr>
          <p:spPr>
            <a:xfrm>
              <a:off x="88900" y="56807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2CDFE9BB-E07E-47BE-B883-C343E08E6E81}"/>
                </a:ext>
              </a:extLst>
            </p:cNvPr>
            <p:cNvCxnSpPr>
              <a:cxnSpLocks/>
            </p:cNvCxnSpPr>
            <p:nvPr/>
          </p:nvCxnSpPr>
          <p:spPr>
            <a:xfrm>
              <a:off x="88900" y="57442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F9FC8BEF-E34B-47B6-AB3B-EA3360AB8E1C}"/>
                </a:ext>
              </a:extLst>
            </p:cNvPr>
            <p:cNvCxnSpPr>
              <a:cxnSpLocks/>
            </p:cNvCxnSpPr>
            <p:nvPr/>
          </p:nvCxnSpPr>
          <p:spPr>
            <a:xfrm>
              <a:off x="88900" y="5803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8E3102F5-8519-456B-8C9B-650C67E02BE3}"/>
                </a:ext>
              </a:extLst>
            </p:cNvPr>
            <p:cNvCxnSpPr>
              <a:cxnSpLocks/>
            </p:cNvCxnSpPr>
            <p:nvPr/>
          </p:nvCxnSpPr>
          <p:spPr>
            <a:xfrm>
              <a:off x="88900" y="58585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7D1591E8-0EBB-47CD-908D-64D6BBA1EF29}"/>
                </a:ext>
              </a:extLst>
            </p:cNvPr>
            <p:cNvCxnSpPr>
              <a:cxnSpLocks/>
            </p:cNvCxnSpPr>
            <p:nvPr/>
          </p:nvCxnSpPr>
          <p:spPr>
            <a:xfrm>
              <a:off x="88900" y="5917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4550D48A-A51D-4FE0-9901-8CCF74C0D6DA}"/>
                </a:ext>
              </a:extLst>
            </p:cNvPr>
            <p:cNvCxnSpPr>
              <a:cxnSpLocks/>
            </p:cNvCxnSpPr>
            <p:nvPr/>
          </p:nvCxnSpPr>
          <p:spPr>
            <a:xfrm>
              <a:off x="88900" y="59728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F06BBF06-029D-406D-AF4A-1306E6D4D369}"/>
                </a:ext>
              </a:extLst>
            </p:cNvPr>
            <p:cNvCxnSpPr>
              <a:cxnSpLocks/>
            </p:cNvCxnSpPr>
            <p:nvPr/>
          </p:nvCxnSpPr>
          <p:spPr>
            <a:xfrm>
              <a:off x="88900" y="60321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0787EAB5-F71E-4A6B-B347-44B3AC7C1CBE}"/>
                </a:ext>
              </a:extLst>
            </p:cNvPr>
            <p:cNvCxnSpPr>
              <a:cxnSpLocks/>
            </p:cNvCxnSpPr>
            <p:nvPr/>
          </p:nvCxnSpPr>
          <p:spPr>
            <a:xfrm>
              <a:off x="88900" y="60871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4E273331-4305-426A-933B-6DC9B1B222E5}"/>
                </a:ext>
              </a:extLst>
            </p:cNvPr>
            <p:cNvCxnSpPr>
              <a:cxnSpLocks/>
            </p:cNvCxnSpPr>
            <p:nvPr/>
          </p:nvCxnSpPr>
          <p:spPr>
            <a:xfrm>
              <a:off x="88900" y="61464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07E1BC4-F64C-44E3-B2B7-794E6FD4E6F7}"/>
                </a:ext>
              </a:extLst>
            </p:cNvPr>
            <p:cNvCxnSpPr>
              <a:cxnSpLocks/>
            </p:cNvCxnSpPr>
            <p:nvPr/>
          </p:nvCxnSpPr>
          <p:spPr>
            <a:xfrm>
              <a:off x="88900" y="62099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03AE8510-B8F3-4103-9273-199BAFD6596B}"/>
                </a:ext>
              </a:extLst>
            </p:cNvPr>
            <p:cNvCxnSpPr>
              <a:cxnSpLocks/>
            </p:cNvCxnSpPr>
            <p:nvPr/>
          </p:nvCxnSpPr>
          <p:spPr>
            <a:xfrm>
              <a:off x="88900" y="6269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1918C0C4-522D-4223-A229-42682282D0BB}"/>
                </a:ext>
              </a:extLst>
            </p:cNvPr>
            <p:cNvCxnSpPr>
              <a:cxnSpLocks/>
            </p:cNvCxnSpPr>
            <p:nvPr/>
          </p:nvCxnSpPr>
          <p:spPr>
            <a:xfrm>
              <a:off x="88900" y="63242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2DAF7A59-62F6-4A0B-80BD-B23A812B803F}"/>
                </a:ext>
              </a:extLst>
            </p:cNvPr>
            <p:cNvCxnSpPr>
              <a:cxnSpLocks/>
            </p:cNvCxnSpPr>
            <p:nvPr/>
          </p:nvCxnSpPr>
          <p:spPr>
            <a:xfrm>
              <a:off x="88900" y="6383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F935A648-A008-4F17-AA2F-C308015DDD72}"/>
                </a:ext>
              </a:extLst>
            </p:cNvPr>
            <p:cNvCxnSpPr>
              <a:cxnSpLocks/>
            </p:cNvCxnSpPr>
            <p:nvPr/>
          </p:nvCxnSpPr>
          <p:spPr>
            <a:xfrm>
              <a:off x="88900" y="6438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CAB1FF27-72F9-4B0C-AB76-0ABE4036BA5D}"/>
                </a:ext>
              </a:extLst>
            </p:cNvPr>
            <p:cNvCxnSpPr>
              <a:cxnSpLocks/>
            </p:cNvCxnSpPr>
            <p:nvPr/>
          </p:nvCxnSpPr>
          <p:spPr>
            <a:xfrm>
              <a:off x="88900" y="64978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F4269E7F-23C3-4F40-ACF2-DC37860459B0}"/>
                </a:ext>
              </a:extLst>
            </p:cNvPr>
            <p:cNvCxnSpPr>
              <a:cxnSpLocks/>
            </p:cNvCxnSpPr>
            <p:nvPr/>
          </p:nvCxnSpPr>
          <p:spPr>
            <a:xfrm>
              <a:off x="88900" y="6552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37344036-EB5F-4344-971C-F3F71D139C05}"/>
                </a:ext>
              </a:extLst>
            </p:cNvPr>
            <p:cNvCxnSpPr>
              <a:cxnSpLocks/>
            </p:cNvCxnSpPr>
            <p:nvPr/>
          </p:nvCxnSpPr>
          <p:spPr>
            <a:xfrm>
              <a:off x="88900" y="66121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54E64FAF-10B3-4B07-8662-67EA897A1189}"/>
                </a:ext>
              </a:extLst>
            </p:cNvPr>
            <p:cNvCxnSpPr>
              <a:cxnSpLocks/>
            </p:cNvCxnSpPr>
            <p:nvPr/>
          </p:nvCxnSpPr>
          <p:spPr>
            <a:xfrm>
              <a:off x="88900" y="66629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EE027D-8271-4EDE-B289-D34D868C7529}"/>
                </a:ext>
              </a:extLst>
            </p:cNvPr>
            <p:cNvCxnSpPr>
              <a:cxnSpLocks/>
            </p:cNvCxnSpPr>
            <p:nvPr/>
          </p:nvCxnSpPr>
          <p:spPr>
            <a:xfrm>
              <a:off x="88900" y="67179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2FA3390B-FCF1-401A-9B1A-BF68F40C4D56}"/>
                </a:ext>
              </a:extLst>
            </p:cNvPr>
            <p:cNvCxnSpPr>
              <a:cxnSpLocks/>
            </p:cNvCxnSpPr>
            <p:nvPr/>
          </p:nvCxnSpPr>
          <p:spPr>
            <a:xfrm>
              <a:off x="88900" y="6777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526D5942-A495-457A-9FA3-FCD1064FAC25}"/>
                </a:ext>
              </a:extLst>
            </p:cNvPr>
            <p:cNvCxnSpPr>
              <a:cxnSpLocks/>
            </p:cNvCxnSpPr>
            <p:nvPr/>
          </p:nvCxnSpPr>
          <p:spPr>
            <a:xfrm>
              <a:off x="88900" y="68322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0E2BCCBF-5B6E-4B55-8E78-E048F7DBE7FA}"/>
                </a:ext>
              </a:extLst>
            </p:cNvPr>
            <p:cNvCxnSpPr>
              <a:cxnSpLocks/>
            </p:cNvCxnSpPr>
            <p:nvPr/>
          </p:nvCxnSpPr>
          <p:spPr>
            <a:xfrm>
              <a:off x="88900" y="6891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6105328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4" name="组合 243">
            <a:extLst>
              <a:ext uri="{FF2B5EF4-FFF2-40B4-BE49-F238E27FC236}">
                <a16:creationId xmlns:a16="http://schemas.microsoft.com/office/drawing/2014/main" id="{587E3B51-CD9C-4843-B019-7DF4F5227B2F}"/>
              </a:ext>
            </a:extLst>
          </p:cNvPr>
          <p:cNvGrpSpPr/>
          <p:nvPr/>
        </p:nvGrpSpPr>
        <p:grpSpPr>
          <a:xfrm>
            <a:off x="0" y="0"/>
            <a:ext cx="13756864" cy="6858000"/>
            <a:chOff x="0" y="0"/>
            <a:chExt cx="13756864" cy="6858000"/>
          </a:xfrm>
        </p:grpSpPr>
        <p:grpSp>
          <p:nvGrpSpPr>
            <p:cNvPr id="4" name="组合 3">
              <a:extLst>
                <a:ext uri="{FF2B5EF4-FFF2-40B4-BE49-F238E27FC236}">
                  <a16:creationId xmlns:a16="http://schemas.microsoft.com/office/drawing/2014/main" id="{34D1C039-757F-490A-BB5B-0E06A6BAA18B}"/>
                </a:ext>
              </a:extLst>
            </p:cNvPr>
            <p:cNvGrpSpPr/>
            <p:nvPr/>
          </p:nvGrpSpPr>
          <p:grpSpPr>
            <a:xfrm rot="5400000">
              <a:off x="-4968" y="4968"/>
              <a:ext cx="6858000" cy="6848064"/>
              <a:chOff x="88900" y="43448"/>
              <a:chExt cx="12103100" cy="6848064"/>
            </a:xfrm>
          </p:grpSpPr>
          <p:cxnSp>
            <p:nvCxnSpPr>
              <p:cNvPr id="5" name="直接连接符 4">
                <a:extLst>
                  <a:ext uri="{FF2B5EF4-FFF2-40B4-BE49-F238E27FC236}">
                    <a16:creationId xmlns:a16="http://schemas.microsoft.com/office/drawing/2014/main" id="{5DC0E469-5320-41DA-89A1-3663EF261B12}"/>
                  </a:ext>
                </a:extLst>
              </p:cNvPr>
              <p:cNvCxnSpPr>
                <a:cxnSpLocks/>
              </p:cNvCxnSpPr>
              <p:nvPr/>
            </p:nvCxnSpPr>
            <p:spPr>
              <a:xfrm>
                <a:off x="88900" y="434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接连接符 5">
                <a:extLst>
                  <a:ext uri="{FF2B5EF4-FFF2-40B4-BE49-F238E27FC236}">
                    <a16:creationId xmlns:a16="http://schemas.microsoft.com/office/drawing/2014/main" id="{568A5E05-350E-4B48-A040-404D656C67BF}"/>
                  </a:ext>
                </a:extLst>
              </p:cNvPr>
              <p:cNvCxnSpPr>
                <a:cxnSpLocks/>
              </p:cNvCxnSpPr>
              <p:nvPr/>
            </p:nvCxnSpPr>
            <p:spPr>
              <a:xfrm>
                <a:off x="88900" y="102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直接连接符 6">
                <a:extLst>
                  <a:ext uri="{FF2B5EF4-FFF2-40B4-BE49-F238E27FC236}">
                    <a16:creationId xmlns:a16="http://schemas.microsoft.com/office/drawing/2014/main" id="{195C83DD-B356-453B-B420-78511062B0AB}"/>
                  </a:ext>
                </a:extLst>
              </p:cNvPr>
              <p:cNvCxnSpPr>
                <a:cxnSpLocks/>
              </p:cNvCxnSpPr>
              <p:nvPr/>
            </p:nvCxnSpPr>
            <p:spPr>
              <a:xfrm>
                <a:off x="88900" y="1577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6A0607B3-A8C4-4A9D-96D5-90A3C7949D84}"/>
                  </a:ext>
                </a:extLst>
              </p:cNvPr>
              <p:cNvCxnSpPr>
                <a:cxnSpLocks/>
              </p:cNvCxnSpPr>
              <p:nvPr/>
            </p:nvCxnSpPr>
            <p:spPr>
              <a:xfrm>
                <a:off x="88900" y="217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0A0FC345-70AB-4DE6-BEDC-35E52D0BB995}"/>
                  </a:ext>
                </a:extLst>
              </p:cNvPr>
              <p:cNvCxnSpPr>
                <a:cxnSpLocks/>
              </p:cNvCxnSpPr>
              <p:nvPr/>
            </p:nvCxnSpPr>
            <p:spPr>
              <a:xfrm>
                <a:off x="88900" y="272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CB50DB48-9D16-4355-8F48-4D5DD7F50941}"/>
                  </a:ext>
                </a:extLst>
              </p:cNvPr>
              <p:cNvCxnSpPr>
                <a:cxnSpLocks/>
              </p:cNvCxnSpPr>
              <p:nvPr/>
            </p:nvCxnSpPr>
            <p:spPr>
              <a:xfrm>
                <a:off x="88900" y="3313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771CED36-F71F-4D35-A41E-0AE53684BF90}"/>
                  </a:ext>
                </a:extLst>
              </p:cNvPr>
              <p:cNvCxnSpPr>
                <a:cxnSpLocks/>
              </p:cNvCxnSpPr>
              <p:nvPr/>
            </p:nvCxnSpPr>
            <p:spPr>
              <a:xfrm>
                <a:off x="88900" y="386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D4C6D42B-B457-4D2D-AEFA-971DA5869B22}"/>
                  </a:ext>
                </a:extLst>
              </p:cNvPr>
              <p:cNvCxnSpPr>
                <a:cxnSpLocks/>
              </p:cNvCxnSpPr>
              <p:nvPr/>
            </p:nvCxnSpPr>
            <p:spPr>
              <a:xfrm>
                <a:off x="88900" y="4456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12870749-9146-4533-B008-7624A8CDEBC3}"/>
                  </a:ext>
                </a:extLst>
              </p:cNvPr>
              <p:cNvCxnSpPr>
                <a:cxnSpLocks/>
              </p:cNvCxnSpPr>
              <p:nvPr/>
            </p:nvCxnSpPr>
            <p:spPr>
              <a:xfrm>
                <a:off x="88900" y="5091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243AD39-6CBF-4D76-9C97-347E208AC3D9}"/>
                  </a:ext>
                </a:extLst>
              </p:cNvPr>
              <p:cNvCxnSpPr>
                <a:cxnSpLocks/>
              </p:cNvCxnSpPr>
              <p:nvPr/>
            </p:nvCxnSpPr>
            <p:spPr>
              <a:xfrm>
                <a:off x="88900" y="568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9D838229-FB23-488F-8914-26F125776E4E}"/>
                  </a:ext>
                </a:extLst>
              </p:cNvPr>
              <p:cNvCxnSpPr>
                <a:cxnSpLocks/>
              </p:cNvCxnSpPr>
              <p:nvPr/>
            </p:nvCxnSpPr>
            <p:spPr>
              <a:xfrm>
                <a:off x="88900" y="6234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23E9A9C-D9E8-4B70-B382-B4FB8457C8C6}"/>
                  </a:ext>
                </a:extLst>
              </p:cNvPr>
              <p:cNvCxnSpPr>
                <a:cxnSpLocks/>
              </p:cNvCxnSpPr>
              <p:nvPr/>
            </p:nvCxnSpPr>
            <p:spPr>
              <a:xfrm>
                <a:off x="88900" y="682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426C97C1-76E6-4E74-B626-4C8E1A2C0DE3}"/>
                  </a:ext>
                </a:extLst>
              </p:cNvPr>
              <p:cNvCxnSpPr>
                <a:cxnSpLocks/>
              </p:cNvCxnSpPr>
              <p:nvPr/>
            </p:nvCxnSpPr>
            <p:spPr>
              <a:xfrm>
                <a:off x="88900" y="737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97F04D4C-89EF-4F19-9E87-3D4058E6AB0B}"/>
                  </a:ext>
                </a:extLst>
              </p:cNvPr>
              <p:cNvCxnSpPr>
                <a:cxnSpLocks/>
              </p:cNvCxnSpPr>
              <p:nvPr/>
            </p:nvCxnSpPr>
            <p:spPr>
              <a:xfrm>
                <a:off x="88900" y="7969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595F0704-7A44-40C6-A83D-4D3571232122}"/>
                  </a:ext>
                </a:extLst>
              </p:cNvPr>
              <p:cNvCxnSpPr>
                <a:cxnSpLocks/>
              </p:cNvCxnSpPr>
              <p:nvPr/>
            </p:nvCxnSpPr>
            <p:spPr>
              <a:xfrm>
                <a:off x="88900" y="852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C3E720C9-F2D9-474A-8743-6571522204D2}"/>
                  </a:ext>
                </a:extLst>
              </p:cNvPr>
              <p:cNvCxnSpPr>
                <a:cxnSpLocks/>
              </p:cNvCxnSpPr>
              <p:nvPr/>
            </p:nvCxnSpPr>
            <p:spPr>
              <a:xfrm>
                <a:off x="88900" y="9112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EB7F939B-A4D9-4AC8-AEEC-B94BAA584345}"/>
                  </a:ext>
                </a:extLst>
              </p:cNvPr>
              <p:cNvCxnSpPr>
                <a:cxnSpLocks/>
              </p:cNvCxnSpPr>
              <p:nvPr/>
            </p:nvCxnSpPr>
            <p:spPr>
              <a:xfrm>
                <a:off x="88900" y="9747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26A322E-B540-4560-9EA2-834178564152}"/>
                  </a:ext>
                </a:extLst>
              </p:cNvPr>
              <p:cNvCxnSpPr>
                <a:cxnSpLocks/>
              </p:cNvCxnSpPr>
              <p:nvPr/>
            </p:nvCxnSpPr>
            <p:spPr>
              <a:xfrm>
                <a:off x="88900" y="1034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E329B0F0-A5DD-4D23-BB91-DCC6A645E37B}"/>
                  </a:ext>
                </a:extLst>
              </p:cNvPr>
              <p:cNvCxnSpPr>
                <a:cxnSpLocks/>
              </p:cNvCxnSpPr>
              <p:nvPr/>
            </p:nvCxnSpPr>
            <p:spPr>
              <a:xfrm>
                <a:off x="88900" y="10890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F4DE7281-3B44-4870-BB88-396AC307BDDA}"/>
                  </a:ext>
                </a:extLst>
              </p:cNvPr>
              <p:cNvCxnSpPr>
                <a:cxnSpLocks/>
              </p:cNvCxnSpPr>
              <p:nvPr/>
            </p:nvCxnSpPr>
            <p:spPr>
              <a:xfrm>
                <a:off x="88900" y="1148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D7359D78-1B3A-4BA9-8C4A-A7D24071DECF}"/>
                  </a:ext>
                </a:extLst>
              </p:cNvPr>
              <p:cNvCxnSpPr>
                <a:cxnSpLocks/>
              </p:cNvCxnSpPr>
              <p:nvPr/>
            </p:nvCxnSpPr>
            <p:spPr>
              <a:xfrm>
                <a:off x="88900" y="12033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BC57CCD2-B7E5-49A4-88BD-4CD71F1B90A6}"/>
                  </a:ext>
                </a:extLst>
              </p:cNvPr>
              <p:cNvCxnSpPr>
                <a:cxnSpLocks/>
              </p:cNvCxnSpPr>
              <p:nvPr/>
            </p:nvCxnSpPr>
            <p:spPr>
              <a:xfrm>
                <a:off x="88900" y="12626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1425B49C-1F10-4E62-97A5-77F66443B674}"/>
                  </a:ext>
                </a:extLst>
              </p:cNvPr>
              <p:cNvCxnSpPr>
                <a:cxnSpLocks/>
              </p:cNvCxnSpPr>
              <p:nvPr/>
            </p:nvCxnSpPr>
            <p:spPr>
              <a:xfrm>
                <a:off x="88900" y="13176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9E4EEC55-94DD-40D0-B132-D8A97EE7EE3A}"/>
                  </a:ext>
                </a:extLst>
              </p:cNvPr>
              <p:cNvCxnSpPr>
                <a:cxnSpLocks/>
              </p:cNvCxnSpPr>
              <p:nvPr/>
            </p:nvCxnSpPr>
            <p:spPr>
              <a:xfrm>
                <a:off x="88900" y="13769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E44A19AB-24C9-44B1-8CA5-E6395167ACAF}"/>
                  </a:ext>
                </a:extLst>
              </p:cNvPr>
              <p:cNvCxnSpPr>
                <a:cxnSpLocks/>
              </p:cNvCxnSpPr>
              <p:nvPr/>
            </p:nvCxnSpPr>
            <p:spPr>
              <a:xfrm>
                <a:off x="88900" y="14404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C396B313-317F-4677-B345-B89131000712}"/>
                  </a:ext>
                </a:extLst>
              </p:cNvPr>
              <p:cNvCxnSpPr>
                <a:cxnSpLocks/>
              </p:cNvCxnSpPr>
              <p:nvPr/>
            </p:nvCxnSpPr>
            <p:spPr>
              <a:xfrm>
                <a:off x="88900" y="1499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C406BB17-AF08-43F4-89B1-210A727C78FD}"/>
                  </a:ext>
                </a:extLst>
              </p:cNvPr>
              <p:cNvCxnSpPr>
                <a:cxnSpLocks/>
              </p:cNvCxnSpPr>
              <p:nvPr/>
            </p:nvCxnSpPr>
            <p:spPr>
              <a:xfrm>
                <a:off x="88900" y="15547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2346329E-B7FC-4A83-8C58-60F81913A804}"/>
                  </a:ext>
                </a:extLst>
              </p:cNvPr>
              <p:cNvCxnSpPr>
                <a:cxnSpLocks/>
              </p:cNvCxnSpPr>
              <p:nvPr/>
            </p:nvCxnSpPr>
            <p:spPr>
              <a:xfrm>
                <a:off x="88900" y="1614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A84E11E0-87A5-494B-8C3E-DA7CB3B38BB4}"/>
                  </a:ext>
                </a:extLst>
              </p:cNvPr>
              <p:cNvCxnSpPr>
                <a:cxnSpLocks/>
              </p:cNvCxnSpPr>
              <p:nvPr/>
            </p:nvCxnSpPr>
            <p:spPr>
              <a:xfrm>
                <a:off x="88900" y="1669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6B01C256-F813-4555-B98D-63A072A2E920}"/>
                  </a:ext>
                </a:extLst>
              </p:cNvPr>
              <p:cNvCxnSpPr>
                <a:cxnSpLocks/>
              </p:cNvCxnSpPr>
              <p:nvPr/>
            </p:nvCxnSpPr>
            <p:spPr>
              <a:xfrm>
                <a:off x="88900" y="17283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A817A7AA-10C2-4A5A-BECE-C302ABB1380E}"/>
                  </a:ext>
                </a:extLst>
              </p:cNvPr>
              <p:cNvCxnSpPr>
                <a:cxnSpLocks/>
              </p:cNvCxnSpPr>
              <p:nvPr/>
            </p:nvCxnSpPr>
            <p:spPr>
              <a:xfrm>
                <a:off x="88900" y="1783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94802BF6-5E21-4AFF-8E9B-16E424F00B18}"/>
                  </a:ext>
                </a:extLst>
              </p:cNvPr>
              <p:cNvCxnSpPr>
                <a:cxnSpLocks/>
              </p:cNvCxnSpPr>
              <p:nvPr/>
            </p:nvCxnSpPr>
            <p:spPr>
              <a:xfrm>
                <a:off x="88900" y="18426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5F8BFA22-6954-4BD8-A02B-F39AC6980F6A}"/>
                  </a:ext>
                </a:extLst>
              </p:cNvPr>
              <p:cNvCxnSpPr>
                <a:cxnSpLocks/>
              </p:cNvCxnSpPr>
              <p:nvPr/>
            </p:nvCxnSpPr>
            <p:spPr>
              <a:xfrm>
                <a:off x="88900" y="19061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446FA5AF-9188-45E7-918A-602A25D86774}"/>
                  </a:ext>
                </a:extLst>
              </p:cNvPr>
              <p:cNvCxnSpPr>
                <a:cxnSpLocks/>
              </p:cNvCxnSpPr>
              <p:nvPr/>
            </p:nvCxnSpPr>
            <p:spPr>
              <a:xfrm>
                <a:off x="88900" y="1965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15E9737A-25ED-4B74-A764-26C3ED77AF75}"/>
                  </a:ext>
                </a:extLst>
              </p:cNvPr>
              <p:cNvCxnSpPr>
                <a:cxnSpLocks/>
              </p:cNvCxnSpPr>
              <p:nvPr/>
            </p:nvCxnSpPr>
            <p:spPr>
              <a:xfrm>
                <a:off x="88900" y="20204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A682C6E3-FB59-4E88-9B31-C7D0D43F3012}"/>
                  </a:ext>
                </a:extLst>
              </p:cNvPr>
              <p:cNvCxnSpPr>
                <a:cxnSpLocks/>
              </p:cNvCxnSpPr>
              <p:nvPr/>
            </p:nvCxnSpPr>
            <p:spPr>
              <a:xfrm>
                <a:off x="88900" y="2079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A5C19991-2C84-40BA-B3B8-134DF436C665}"/>
                  </a:ext>
                </a:extLst>
              </p:cNvPr>
              <p:cNvCxnSpPr>
                <a:cxnSpLocks/>
              </p:cNvCxnSpPr>
              <p:nvPr/>
            </p:nvCxnSpPr>
            <p:spPr>
              <a:xfrm>
                <a:off x="88900" y="2134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CB9723F3-F54B-440E-9BF4-A1996BED5490}"/>
                  </a:ext>
                </a:extLst>
              </p:cNvPr>
              <p:cNvCxnSpPr>
                <a:cxnSpLocks/>
              </p:cNvCxnSpPr>
              <p:nvPr/>
            </p:nvCxnSpPr>
            <p:spPr>
              <a:xfrm>
                <a:off x="88900" y="21939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D9B3040C-AB22-4B55-A4D2-1A94B9CF7079}"/>
                  </a:ext>
                </a:extLst>
              </p:cNvPr>
              <p:cNvCxnSpPr>
                <a:cxnSpLocks/>
              </p:cNvCxnSpPr>
              <p:nvPr/>
            </p:nvCxnSpPr>
            <p:spPr>
              <a:xfrm>
                <a:off x="88900" y="2249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083B703A-A935-4A34-AF25-94DD15EB2EBA}"/>
                  </a:ext>
                </a:extLst>
              </p:cNvPr>
              <p:cNvCxnSpPr>
                <a:cxnSpLocks/>
              </p:cNvCxnSpPr>
              <p:nvPr/>
            </p:nvCxnSpPr>
            <p:spPr>
              <a:xfrm>
                <a:off x="88900" y="23082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DDD0D58F-4F82-4AC9-B6A3-44499DA4F92E}"/>
                  </a:ext>
                </a:extLst>
              </p:cNvPr>
              <p:cNvCxnSpPr>
                <a:cxnSpLocks/>
              </p:cNvCxnSpPr>
              <p:nvPr/>
            </p:nvCxnSpPr>
            <p:spPr>
              <a:xfrm>
                <a:off x="88900" y="23717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E8F63139-B695-428F-85EF-9D0C68B381CE}"/>
                  </a:ext>
                </a:extLst>
              </p:cNvPr>
              <p:cNvCxnSpPr>
                <a:cxnSpLocks/>
              </p:cNvCxnSpPr>
              <p:nvPr/>
            </p:nvCxnSpPr>
            <p:spPr>
              <a:xfrm>
                <a:off x="88900" y="24310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8BFA81AA-8BF3-489D-9F35-902A2D2A6E09}"/>
                  </a:ext>
                </a:extLst>
              </p:cNvPr>
              <p:cNvCxnSpPr>
                <a:cxnSpLocks/>
              </p:cNvCxnSpPr>
              <p:nvPr/>
            </p:nvCxnSpPr>
            <p:spPr>
              <a:xfrm>
                <a:off x="88900" y="24860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06B1942C-B60D-47F3-9EB4-D2A69D4BC993}"/>
                  </a:ext>
                </a:extLst>
              </p:cNvPr>
              <p:cNvCxnSpPr>
                <a:cxnSpLocks/>
              </p:cNvCxnSpPr>
              <p:nvPr/>
            </p:nvCxnSpPr>
            <p:spPr>
              <a:xfrm>
                <a:off x="88900" y="25453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D21D72F6-A2D2-4073-A700-F7ED38A70B5D}"/>
                  </a:ext>
                </a:extLst>
              </p:cNvPr>
              <p:cNvCxnSpPr>
                <a:cxnSpLocks/>
              </p:cNvCxnSpPr>
              <p:nvPr/>
            </p:nvCxnSpPr>
            <p:spPr>
              <a:xfrm>
                <a:off x="88900" y="2600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557B24E6-3F49-45BC-BC9A-703E5EDF52F6}"/>
                  </a:ext>
                </a:extLst>
              </p:cNvPr>
              <p:cNvCxnSpPr>
                <a:cxnSpLocks/>
              </p:cNvCxnSpPr>
              <p:nvPr/>
            </p:nvCxnSpPr>
            <p:spPr>
              <a:xfrm>
                <a:off x="88900" y="26596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8F012B44-D7C5-4EED-8881-78F5443D28C8}"/>
                  </a:ext>
                </a:extLst>
              </p:cNvPr>
              <p:cNvCxnSpPr>
                <a:cxnSpLocks/>
              </p:cNvCxnSpPr>
              <p:nvPr/>
            </p:nvCxnSpPr>
            <p:spPr>
              <a:xfrm>
                <a:off x="88900" y="2714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B9E241B9-7A07-4543-AEEF-EFF8DE6E777A}"/>
                  </a:ext>
                </a:extLst>
              </p:cNvPr>
              <p:cNvCxnSpPr>
                <a:cxnSpLocks/>
              </p:cNvCxnSpPr>
              <p:nvPr/>
            </p:nvCxnSpPr>
            <p:spPr>
              <a:xfrm>
                <a:off x="88900" y="27739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4D3D4B0C-974D-4822-84E3-F38F27149388}"/>
                  </a:ext>
                </a:extLst>
              </p:cNvPr>
              <p:cNvCxnSpPr>
                <a:cxnSpLocks/>
              </p:cNvCxnSpPr>
              <p:nvPr/>
            </p:nvCxnSpPr>
            <p:spPr>
              <a:xfrm>
                <a:off x="88900" y="28374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3EB5AE01-5A37-4D7B-B5C3-41E03C4A1DB4}"/>
                  </a:ext>
                </a:extLst>
              </p:cNvPr>
              <p:cNvCxnSpPr>
                <a:cxnSpLocks/>
              </p:cNvCxnSpPr>
              <p:nvPr/>
            </p:nvCxnSpPr>
            <p:spPr>
              <a:xfrm>
                <a:off x="88900" y="2896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5C58D977-CD46-4942-A9DC-F89C4F2F1750}"/>
                  </a:ext>
                </a:extLst>
              </p:cNvPr>
              <p:cNvCxnSpPr>
                <a:cxnSpLocks/>
              </p:cNvCxnSpPr>
              <p:nvPr/>
            </p:nvCxnSpPr>
            <p:spPr>
              <a:xfrm>
                <a:off x="88900" y="29517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572099D8-054D-443E-9EBB-D9EE3AD4E15D}"/>
                  </a:ext>
                </a:extLst>
              </p:cNvPr>
              <p:cNvCxnSpPr>
                <a:cxnSpLocks/>
              </p:cNvCxnSpPr>
              <p:nvPr/>
            </p:nvCxnSpPr>
            <p:spPr>
              <a:xfrm>
                <a:off x="88900" y="3011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F7B76D92-72B1-4F20-889F-9FE320AF04FB}"/>
                  </a:ext>
                </a:extLst>
              </p:cNvPr>
              <p:cNvCxnSpPr>
                <a:cxnSpLocks/>
              </p:cNvCxnSpPr>
              <p:nvPr/>
            </p:nvCxnSpPr>
            <p:spPr>
              <a:xfrm>
                <a:off x="88900" y="3066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F67D1798-5955-4E49-A429-26A6E738234A}"/>
                  </a:ext>
                </a:extLst>
              </p:cNvPr>
              <p:cNvCxnSpPr>
                <a:cxnSpLocks/>
              </p:cNvCxnSpPr>
              <p:nvPr/>
            </p:nvCxnSpPr>
            <p:spPr>
              <a:xfrm>
                <a:off x="88900" y="31253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F436F590-23E3-4A40-864A-A6CEC9DB2A18}"/>
                  </a:ext>
                </a:extLst>
              </p:cNvPr>
              <p:cNvCxnSpPr>
                <a:cxnSpLocks/>
              </p:cNvCxnSpPr>
              <p:nvPr/>
            </p:nvCxnSpPr>
            <p:spPr>
              <a:xfrm>
                <a:off x="88900" y="3180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AFCA72DF-F37B-4226-80B5-0D1E88A84B98}"/>
                  </a:ext>
                </a:extLst>
              </p:cNvPr>
              <p:cNvCxnSpPr>
                <a:cxnSpLocks/>
              </p:cNvCxnSpPr>
              <p:nvPr/>
            </p:nvCxnSpPr>
            <p:spPr>
              <a:xfrm>
                <a:off x="88900" y="32396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0CBCDA07-5FC9-43D9-B440-92607FAA8EB7}"/>
                  </a:ext>
                </a:extLst>
              </p:cNvPr>
              <p:cNvCxnSpPr>
                <a:cxnSpLocks/>
              </p:cNvCxnSpPr>
              <p:nvPr/>
            </p:nvCxnSpPr>
            <p:spPr>
              <a:xfrm>
                <a:off x="88900" y="33031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938197C0-BF2A-41A9-B211-70AF9E201031}"/>
                  </a:ext>
                </a:extLst>
              </p:cNvPr>
              <p:cNvCxnSpPr>
                <a:cxnSpLocks/>
              </p:cNvCxnSpPr>
              <p:nvPr/>
            </p:nvCxnSpPr>
            <p:spPr>
              <a:xfrm>
                <a:off x="88900" y="3362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4A07C5BA-D5CF-4F13-971E-B1CAE99C93F3}"/>
                  </a:ext>
                </a:extLst>
              </p:cNvPr>
              <p:cNvCxnSpPr>
                <a:cxnSpLocks/>
              </p:cNvCxnSpPr>
              <p:nvPr/>
            </p:nvCxnSpPr>
            <p:spPr>
              <a:xfrm>
                <a:off x="88900" y="34174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77EA5D3C-7245-4830-B9C1-239C9214075A}"/>
                  </a:ext>
                </a:extLst>
              </p:cNvPr>
              <p:cNvCxnSpPr>
                <a:cxnSpLocks/>
              </p:cNvCxnSpPr>
              <p:nvPr/>
            </p:nvCxnSpPr>
            <p:spPr>
              <a:xfrm>
                <a:off x="88900" y="3476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DB1625F6-5E05-4600-9289-CF553F3DF752}"/>
                  </a:ext>
                </a:extLst>
              </p:cNvPr>
              <p:cNvCxnSpPr>
                <a:cxnSpLocks/>
              </p:cNvCxnSpPr>
              <p:nvPr/>
            </p:nvCxnSpPr>
            <p:spPr>
              <a:xfrm>
                <a:off x="88900" y="3531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9BB68FD2-61B2-405B-9C6F-854DFF68EB61}"/>
                  </a:ext>
                </a:extLst>
              </p:cNvPr>
              <p:cNvCxnSpPr>
                <a:cxnSpLocks/>
              </p:cNvCxnSpPr>
              <p:nvPr/>
            </p:nvCxnSpPr>
            <p:spPr>
              <a:xfrm>
                <a:off x="88900" y="35909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DA2B67B3-21E1-4EB0-858F-93AB18F24E69}"/>
                  </a:ext>
                </a:extLst>
              </p:cNvPr>
              <p:cNvCxnSpPr>
                <a:cxnSpLocks/>
              </p:cNvCxnSpPr>
              <p:nvPr/>
            </p:nvCxnSpPr>
            <p:spPr>
              <a:xfrm>
                <a:off x="88900" y="3646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65DEC2D6-4400-4D67-BEA0-82E3FC18B191}"/>
                  </a:ext>
                </a:extLst>
              </p:cNvPr>
              <p:cNvCxnSpPr>
                <a:cxnSpLocks/>
              </p:cNvCxnSpPr>
              <p:nvPr/>
            </p:nvCxnSpPr>
            <p:spPr>
              <a:xfrm>
                <a:off x="88900" y="37052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89AE8832-D403-4F65-8172-F4BEB35B06B5}"/>
                  </a:ext>
                </a:extLst>
              </p:cNvPr>
              <p:cNvCxnSpPr>
                <a:cxnSpLocks/>
              </p:cNvCxnSpPr>
              <p:nvPr/>
            </p:nvCxnSpPr>
            <p:spPr>
              <a:xfrm>
                <a:off x="88900" y="3758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24DBC529-3BED-47D6-B6C9-6A6DC5358DA6}"/>
                  </a:ext>
                </a:extLst>
              </p:cNvPr>
              <p:cNvCxnSpPr>
                <a:cxnSpLocks/>
              </p:cNvCxnSpPr>
              <p:nvPr/>
            </p:nvCxnSpPr>
            <p:spPr>
              <a:xfrm>
                <a:off x="88900" y="38181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5CF43BB2-1D38-435C-98EE-4A80B2D50986}"/>
                  </a:ext>
                </a:extLst>
              </p:cNvPr>
              <p:cNvCxnSpPr>
                <a:cxnSpLocks/>
              </p:cNvCxnSpPr>
              <p:nvPr/>
            </p:nvCxnSpPr>
            <p:spPr>
              <a:xfrm>
                <a:off x="88900" y="38816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510BB6D7-F1FF-4EAD-8547-701483D421E6}"/>
                  </a:ext>
                </a:extLst>
              </p:cNvPr>
              <p:cNvCxnSpPr>
                <a:cxnSpLocks/>
              </p:cNvCxnSpPr>
              <p:nvPr/>
            </p:nvCxnSpPr>
            <p:spPr>
              <a:xfrm>
                <a:off x="88900" y="39408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B4DB612B-F707-4C29-B234-8D6AE6B41168}"/>
                  </a:ext>
                </a:extLst>
              </p:cNvPr>
              <p:cNvCxnSpPr>
                <a:cxnSpLocks/>
              </p:cNvCxnSpPr>
              <p:nvPr/>
            </p:nvCxnSpPr>
            <p:spPr>
              <a:xfrm>
                <a:off x="88900" y="39959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58E0E8AD-109E-4C8F-877F-FFB0C3A288F4}"/>
                  </a:ext>
                </a:extLst>
              </p:cNvPr>
              <p:cNvCxnSpPr>
                <a:cxnSpLocks/>
              </p:cNvCxnSpPr>
              <p:nvPr/>
            </p:nvCxnSpPr>
            <p:spPr>
              <a:xfrm>
                <a:off x="88900" y="40551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A286931B-1C3A-4540-8FB2-BC26F754DE34}"/>
                  </a:ext>
                </a:extLst>
              </p:cNvPr>
              <p:cNvCxnSpPr>
                <a:cxnSpLocks/>
              </p:cNvCxnSpPr>
              <p:nvPr/>
            </p:nvCxnSpPr>
            <p:spPr>
              <a:xfrm>
                <a:off x="88900" y="41102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D0102682-F012-4702-AA76-4897826361B6}"/>
                  </a:ext>
                </a:extLst>
              </p:cNvPr>
              <p:cNvCxnSpPr>
                <a:cxnSpLocks/>
              </p:cNvCxnSpPr>
              <p:nvPr/>
            </p:nvCxnSpPr>
            <p:spPr>
              <a:xfrm>
                <a:off x="88900" y="41694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F2C5C1AF-D4FB-499D-B88A-0D63A4C66492}"/>
                  </a:ext>
                </a:extLst>
              </p:cNvPr>
              <p:cNvCxnSpPr>
                <a:cxnSpLocks/>
              </p:cNvCxnSpPr>
              <p:nvPr/>
            </p:nvCxnSpPr>
            <p:spPr>
              <a:xfrm>
                <a:off x="88900" y="42245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9F99340C-9E5B-4BDD-A9AB-8CCE43381550}"/>
                  </a:ext>
                </a:extLst>
              </p:cNvPr>
              <p:cNvCxnSpPr>
                <a:cxnSpLocks/>
              </p:cNvCxnSpPr>
              <p:nvPr/>
            </p:nvCxnSpPr>
            <p:spPr>
              <a:xfrm>
                <a:off x="88900" y="42837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5B425616-7D58-4389-8698-A6643C826A01}"/>
                  </a:ext>
                </a:extLst>
              </p:cNvPr>
              <p:cNvCxnSpPr>
                <a:cxnSpLocks/>
              </p:cNvCxnSpPr>
              <p:nvPr/>
            </p:nvCxnSpPr>
            <p:spPr>
              <a:xfrm>
                <a:off x="88900" y="43472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3D36BFEA-F9EA-430F-8B58-CB5D47782B76}"/>
                  </a:ext>
                </a:extLst>
              </p:cNvPr>
              <p:cNvCxnSpPr>
                <a:cxnSpLocks/>
              </p:cNvCxnSpPr>
              <p:nvPr/>
            </p:nvCxnSpPr>
            <p:spPr>
              <a:xfrm>
                <a:off x="88900" y="4406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E5F869B1-B865-47B0-AE80-A858AFE7FF0A}"/>
                  </a:ext>
                </a:extLst>
              </p:cNvPr>
              <p:cNvCxnSpPr>
                <a:cxnSpLocks/>
              </p:cNvCxnSpPr>
              <p:nvPr/>
            </p:nvCxnSpPr>
            <p:spPr>
              <a:xfrm>
                <a:off x="88900" y="44615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1BB131B8-7846-4EBB-864B-774E1CB18C60}"/>
                  </a:ext>
                </a:extLst>
              </p:cNvPr>
              <p:cNvCxnSpPr>
                <a:cxnSpLocks/>
              </p:cNvCxnSpPr>
              <p:nvPr/>
            </p:nvCxnSpPr>
            <p:spPr>
              <a:xfrm>
                <a:off x="88900" y="4520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B50BA903-F19F-4207-9362-4C3490F6E468}"/>
                  </a:ext>
                </a:extLst>
              </p:cNvPr>
              <p:cNvCxnSpPr>
                <a:cxnSpLocks/>
              </p:cNvCxnSpPr>
              <p:nvPr/>
            </p:nvCxnSpPr>
            <p:spPr>
              <a:xfrm>
                <a:off x="88900" y="45758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4E61B3C9-BC46-4ACC-AF9E-A600D6D6DD1A}"/>
                  </a:ext>
                </a:extLst>
              </p:cNvPr>
              <p:cNvCxnSpPr>
                <a:cxnSpLocks/>
              </p:cNvCxnSpPr>
              <p:nvPr/>
            </p:nvCxnSpPr>
            <p:spPr>
              <a:xfrm>
                <a:off x="88900" y="46351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669EA446-9327-40B3-B24B-31EB113CABEC}"/>
                  </a:ext>
                </a:extLst>
              </p:cNvPr>
              <p:cNvCxnSpPr>
                <a:cxnSpLocks/>
              </p:cNvCxnSpPr>
              <p:nvPr/>
            </p:nvCxnSpPr>
            <p:spPr>
              <a:xfrm>
                <a:off x="88900" y="46901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EF50AE9E-AFE8-42E2-85A0-1111579D16A2}"/>
                  </a:ext>
                </a:extLst>
              </p:cNvPr>
              <p:cNvCxnSpPr>
                <a:cxnSpLocks/>
              </p:cNvCxnSpPr>
              <p:nvPr/>
            </p:nvCxnSpPr>
            <p:spPr>
              <a:xfrm>
                <a:off x="88900" y="47494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5684B805-FCDA-4A3F-895A-7773BA58B8A4}"/>
                  </a:ext>
                </a:extLst>
              </p:cNvPr>
              <p:cNvCxnSpPr>
                <a:cxnSpLocks/>
              </p:cNvCxnSpPr>
              <p:nvPr/>
            </p:nvCxnSpPr>
            <p:spPr>
              <a:xfrm>
                <a:off x="88900" y="48129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A5B39801-FB82-4DE6-8414-890E48E745A6}"/>
                  </a:ext>
                </a:extLst>
              </p:cNvPr>
              <p:cNvCxnSpPr>
                <a:cxnSpLocks/>
              </p:cNvCxnSpPr>
              <p:nvPr/>
            </p:nvCxnSpPr>
            <p:spPr>
              <a:xfrm>
                <a:off x="88900" y="4872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CD0068E8-B3CE-4B2F-B927-690ADA3EF33F}"/>
                  </a:ext>
                </a:extLst>
              </p:cNvPr>
              <p:cNvCxnSpPr>
                <a:cxnSpLocks/>
              </p:cNvCxnSpPr>
              <p:nvPr/>
            </p:nvCxnSpPr>
            <p:spPr>
              <a:xfrm>
                <a:off x="88900" y="49272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4B734FD2-607E-4922-8444-E6A17ED90DD9}"/>
                  </a:ext>
                </a:extLst>
              </p:cNvPr>
              <p:cNvCxnSpPr>
                <a:cxnSpLocks/>
              </p:cNvCxnSpPr>
              <p:nvPr/>
            </p:nvCxnSpPr>
            <p:spPr>
              <a:xfrm>
                <a:off x="88900" y="4986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2D99F29A-FA00-43DD-A84E-6DFD58A9A5A5}"/>
                  </a:ext>
                </a:extLst>
              </p:cNvPr>
              <p:cNvCxnSpPr>
                <a:cxnSpLocks/>
              </p:cNvCxnSpPr>
              <p:nvPr/>
            </p:nvCxnSpPr>
            <p:spPr>
              <a:xfrm>
                <a:off x="88900" y="5041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D10E543F-960C-42E5-9167-38F89DDF43E3}"/>
                  </a:ext>
                </a:extLst>
              </p:cNvPr>
              <p:cNvCxnSpPr>
                <a:cxnSpLocks/>
              </p:cNvCxnSpPr>
              <p:nvPr/>
            </p:nvCxnSpPr>
            <p:spPr>
              <a:xfrm>
                <a:off x="88900" y="51008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E4F696DE-AD64-4C7B-9D83-0A94D999F1FC}"/>
                  </a:ext>
                </a:extLst>
              </p:cNvPr>
              <p:cNvCxnSpPr>
                <a:cxnSpLocks/>
              </p:cNvCxnSpPr>
              <p:nvPr/>
            </p:nvCxnSpPr>
            <p:spPr>
              <a:xfrm>
                <a:off x="88900" y="5155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81D3BD67-FBEE-4155-9C78-0D3E227C744E}"/>
                  </a:ext>
                </a:extLst>
              </p:cNvPr>
              <p:cNvCxnSpPr>
                <a:cxnSpLocks/>
              </p:cNvCxnSpPr>
              <p:nvPr/>
            </p:nvCxnSpPr>
            <p:spPr>
              <a:xfrm>
                <a:off x="88900" y="52151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E5A13D03-78C1-4128-BE64-5C3EE06654A3}"/>
                  </a:ext>
                </a:extLst>
              </p:cNvPr>
              <p:cNvCxnSpPr>
                <a:cxnSpLocks/>
              </p:cNvCxnSpPr>
              <p:nvPr/>
            </p:nvCxnSpPr>
            <p:spPr>
              <a:xfrm>
                <a:off x="88900" y="52786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9E241931-7CCC-40CB-897A-B076F5F6B63B}"/>
                  </a:ext>
                </a:extLst>
              </p:cNvPr>
              <p:cNvCxnSpPr>
                <a:cxnSpLocks/>
              </p:cNvCxnSpPr>
              <p:nvPr/>
            </p:nvCxnSpPr>
            <p:spPr>
              <a:xfrm>
                <a:off x="88900" y="53378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D688127C-7325-4E8F-9E25-DA6257495F29}"/>
                  </a:ext>
                </a:extLst>
              </p:cNvPr>
              <p:cNvCxnSpPr>
                <a:cxnSpLocks/>
              </p:cNvCxnSpPr>
              <p:nvPr/>
            </p:nvCxnSpPr>
            <p:spPr>
              <a:xfrm>
                <a:off x="88900" y="53929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D2763149-80F8-4F45-B4B4-9B2ED3F624C7}"/>
                  </a:ext>
                </a:extLst>
              </p:cNvPr>
              <p:cNvCxnSpPr>
                <a:cxnSpLocks/>
              </p:cNvCxnSpPr>
              <p:nvPr/>
            </p:nvCxnSpPr>
            <p:spPr>
              <a:xfrm>
                <a:off x="88900" y="54521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896EAB1-852D-4673-B03F-ED09D3A42974}"/>
                  </a:ext>
                </a:extLst>
              </p:cNvPr>
              <p:cNvCxnSpPr>
                <a:cxnSpLocks/>
              </p:cNvCxnSpPr>
              <p:nvPr/>
            </p:nvCxnSpPr>
            <p:spPr>
              <a:xfrm>
                <a:off x="88900" y="5507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AC11D33-886F-435B-B3AD-66D94D774D77}"/>
                  </a:ext>
                </a:extLst>
              </p:cNvPr>
              <p:cNvCxnSpPr>
                <a:cxnSpLocks/>
              </p:cNvCxnSpPr>
              <p:nvPr/>
            </p:nvCxnSpPr>
            <p:spPr>
              <a:xfrm>
                <a:off x="88900" y="55664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E0F8D2C1-8C17-4ACD-9643-2BB6EA75400E}"/>
                  </a:ext>
                </a:extLst>
              </p:cNvPr>
              <p:cNvCxnSpPr>
                <a:cxnSpLocks/>
              </p:cNvCxnSpPr>
              <p:nvPr/>
            </p:nvCxnSpPr>
            <p:spPr>
              <a:xfrm>
                <a:off x="88900" y="5621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472627C6-11C0-4910-97D2-A1283478DCDB}"/>
                  </a:ext>
                </a:extLst>
              </p:cNvPr>
              <p:cNvCxnSpPr>
                <a:cxnSpLocks/>
              </p:cNvCxnSpPr>
              <p:nvPr/>
            </p:nvCxnSpPr>
            <p:spPr>
              <a:xfrm>
                <a:off x="88900" y="56807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1E839DC9-0E78-4B1C-B7C6-80017091BCAA}"/>
                  </a:ext>
                </a:extLst>
              </p:cNvPr>
              <p:cNvCxnSpPr>
                <a:cxnSpLocks/>
              </p:cNvCxnSpPr>
              <p:nvPr/>
            </p:nvCxnSpPr>
            <p:spPr>
              <a:xfrm>
                <a:off x="88900" y="57442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E83ECE0A-CD28-4F74-A529-D039EEF690D6}"/>
                  </a:ext>
                </a:extLst>
              </p:cNvPr>
              <p:cNvCxnSpPr>
                <a:cxnSpLocks/>
              </p:cNvCxnSpPr>
              <p:nvPr/>
            </p:nvCxnSpPr>
            <p:spPr>
              <a:xfrm>
                <a:off x="88900" y="5803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8947899E-3E4C-4552-88F3-D417197CB9A7}"/>
                  </a:ext>
                </a:extLst>
              </p:cNvPr>
              <p:cNvCxnSpPr>
                <a:cxnSpLocks/>
              </p:cNvCxnSpPr>
              <p:nvPr/>
            </p:nvCxnSpPr>
            <p:spPr>
              <a:xfrm>
                <a:off x="88900" y="58585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A4934D4F-1CC7-4AF9-9A8E-29A709AC4CB5}"/>
                  </a:ext>
                </a:extLst>
              </p:cNvPr>
              <p:cNvCxnSpPr>
                <a:cxnSpLocks/>
              </p:cNvCxnSpPr>
              <p:nvPr/>
            </p:nvCxnSpPr>
            <p:spPr>
              <a:xfrm>
                <a:off x="88900" y="5917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FC0AA14C-FFCB-4602-A099-50C744F76AE4}"/>
                  </a:ext>
                </a:extLst>
              </p:cNvPr>
              <p:cNvCxnSpPr>
                <a:cxnSpLocks/>
              </p:cNvCxnSpPr>
              <p:nvPr/>
            </p:nvCxnSpPr>
            <p:spPr>
              <a:xfrm>
                <a:off x="88900" y="59728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B8248A6D-4566-4012-8942-AC381EA32521}"/>
                  </a:ext>
                </a:extLst>
              </p:cNvPr>
              <p:cNvCxnSpPr>
                <a:cxnSpLocks/>
              </p:cNvCxnSpPr>
              <p:nvPr/>
            </p:nvCxnSpPr>
            <p:spPr>
              <a:xfrm>
                <a:off x="88900" y="60321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32EEBE7C-8C75-4A8A-BB08-49547518145F}"/>
                  </a:ext>
                </a:extLst>
              </p:cNvPr>
              <p:cNvCxnSpPr>
                <a:cxnSpLocks/>
              </p:cNvCxnSpPr>
              <p:nvPr/>
            </p:nvCxnSpPr>
            <p:spPr>
              <a:xfrm>
                <a:off x="88900" y="60871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60417EC9-AAF6-4181-98A7-10FFC481E845}"/>
                  </a:ext>
                </a:extLst>
              </p:cNvPr>
              <p:cNvCxnSpPr>
                <a:cxnSpLocks/>
              </p:cNvCxnSpPr>
              <p:nvPr/>
            </p:nvCxnSpPr>
            <p:spPr>
              <a:xfrm>
                <a:off x="88900" y="61464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87E719DF-28D7-4760-9DC7-B01B61709CB7}"/>
                  </a:ext>
                </a:extLst>
              </p:cNvPr>
              <p:cNvCxnSpPr>
                <a:cxnSpLocks/>
              </p:cNvCxnSpPr>
              <p:nvPr/>
            </p:nvCxnSpPr>
            <p:spPr>
              <a:xfrm>
                <a:off x="88900" y="62099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7CEEEB09-CE2A-405C-B5ED-A79019EC4CB4}"/>
                  </a:ext>
                </a:extLst>
              </p:cNvPr>
              <p:cNvCxnSpPr>
                <a:cxnSpLocks/>
              </p:cNvCxnSpPr>
              <p:nvPr/>
            </p:nvCxnSpPr>
            <p:spPr>
              <a:xfrm>
                <a:off x="88900" y="6269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7EB0075D-705A-49B8-A1D5-D11FFF1F5B4F}"/>
                  </a:ext>
                </a:extLst>
              </p:cNvPr>
              <p:cNvCxnSpPr>
                <a:cxnSpLocks/>
              </p:cNvCxnSpPr>
              <p:nvPr/>
            </p:nvCxnSpPr>
            <p:spPr>
              <a:xfrm>
                <a:off x="88900" y="63242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762C8739-19EC-444A-B854-B7870AF62312}"/>
                  </a:ext>
                </a:extLst>
              </p:cNvPr>
              <p:cNvCxnSpPr>
                <a:cxnSpLocks/>
              </p:cNvCxnSpPr>
              <p:nvPr/>
            </p:nvCxnSpPr>
            <p:spPr>
              <a:xfrm>
                <a:off x="88900" y="6383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5AD50990-02C7-4915-9DDE-C3858D73EDF2}"/>
                  </a:ext>
                </a:extLst>
              </p:cNvPr>
              <p:cNvCxnSpPr>
                <a:cxnSpLocks/>
              </p:cNvCxnSpPr>
              <p:nvPr/>
            </p:nvCxnSpPr>
            <p:spPr>
              <a:xfrm>
                <a:off x="88900" y="6438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90803D28-20B4-41C1-8528-D15E05182C8A}"/>
                  </a:ext>
                </a:extLst>
              </p:cNvPr>
              <p:cNvCxnSpPr>
                <a:cxnSpLocks/>
              </p:cNvCxnSpPr>
              <p:nvPr/>
            </p:nvCxnSpPr>
            <p:spPr>
              <a:xfrm>
                <a:off x="88900" y="64978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D640769F-C177-4E67-9217-BE2DA8F97889}"/>
                  </a:ext>
                </a:extLst>
              </p:cNvPr>
              <p:cNvCxnSpPr>
                <a:cxnSpLocks/>
              </p:cNvCxnSpPr>
              <p:nvPr/>
            </p:nvCxnSpPr>
            <p:spPr>
              <a:xfrm>
                <a:off x="88900" y="6552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78753BA5-9579-454F-8D15-6C168CAFC946}"/>
                  </a:ext>
                </a:extLst>
              </p:cNvPr>
              <p:cNvCxnSpPr>
                <a:cxnSpLocks/>
              </p:cNvCxnSpPr>
              <p:nvPr/>
            </p:nvCxnSpPr>
            <p:spPr>
              <a:xfrm>
                <a:off x="88900" y="66121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DC36F5CA-1471-46AA-873C-C0FA5048FE27}"/>
                  </a:ext>
                </a:extLst>
              </p:cNvPr>
              <p:cNvCxnSpPr>
                <a:cxnSpLocks/>
              </p:cNvCxnSpPr>
              <p:nvPr/>
            </p:nvCxnSpPr>
            <p:spPr>
              <a:xfrm>
                <a:off x="88900" y="66629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A3257ECE-D14A-4893-88D3-6C462EEF71A3}"/>
                  </a:ext>
                </a:extLst>
              </p:cNvPr>
              <p:cNvCxnSpPr>
                <a:cxnSpLocks/>
              </p:cNvCxnSpPr>
              <p:nvPr/>
            </p:nvCxnSpPr>
            <p:spPr>
              <a:xfrm>
                <a:off x="88900" y="67179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EE4E0C6E-F940-4D9C-A492-6EA421D0A320}"/>
                  </a:ext>
                </a:extLst>
              </p:cNvPr>
              <p:cNvCxnSpPr>
                <a:cxnSpLocks/>
              </p:cNvCxnSpPr>
              <p:nvPr/>
            </p:nvCxnSpPr>
            <p:spPr>
              <a:xfrm>
                <a:off x="88900" y="6777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F2F36AAA-EE3F-43DC-A7CB-4F09F9D4D8E3}"/>
                  </a:ext>
                </a:extLst>
              </p:cNvPr>
              <p:cNvCxnSpPr>
                <a:cxnSpLocks/>
              </p:cNvCxnSpPr>
              <p:nvPr/>
            </p:nvCxnSpPr>
            <p:spPr>
              <a:xfrm>
                <a:off x="88900" y="68322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0BEEB5FB-C956-4935-AD18-507924D0B363}"/>
                  </a:ext>
                </a:extLst>
              </p:cNvPr>
              <p:cNvCxnSpPr>
                <a:cxnSpLocks/>
              </p:cNvCxnSpPr>
              <p:nvPr/>
            </p:nvCxnSpPr>
            <p:spPr>
              <a:xfrm>
                <a:off x="88900" y="6891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24" name="组合 123">
              <a:extLst>
                <a:ext uri="{FF2B5EF4-FFF2-40B4-BE49-F238E27FC236}">
                  <a16:creationId xmlns:a16="http://schemas.microsoft.com/office/drawing/2014/main" id="{E6A8C848-B696-44E5-95CA-6C21B334B74C}"/>
                </a:ext>
              </a:extLst>
            </p:cNvPr>
            <p:cNvGrpSpPr/>
            <p:nvPr/>
          </p:nvGrpSpPr>
          <p:grpSpPr>
            <a:xfrm rot="5400000">
              <a:off x="6903832" y="4968"/>
              <a:ext cx="6858000" cy="6848064"/>
              <a:chOff x="88900" y="43448"/>
              <a:chExt cx="12103100" cy="6848064"/>
            </a:xfrm>
          </p:grpSpPr>
          <p:cxnSp>
            <p:nvCxnSpPr>
              <p:cNvPr id="125" name="直接连接符 124">
                <a:extLst>
                  <a:ext uri="{FF2B5EF4-FFF2-40B4-BE49-F238E27FC236}">
                    <a16:creationId xmlns:a16="http://schemas.microsoft.com/office/drawing/2014/main" id="{4A1F31B1-B924-4B98-9C8E-5DEC4D00A9D5}"/>
                  </a:ext>
                </a:extLst>
              </p:cNvPr>
              <p:cNvCxnSpPr>
                <a:cxnSpLocks/>
              </p:cNvCxnSpPr>
              <p:nvPr/>
            </p:nvCxnSpPr>
            <p:spPr>
              <a:xfrm>
                <a:off x="88900" y="434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D9F5BA52-A994-46AC-A418-23735479EF35}"/>
                  </a:ext>
                </a:extLst>
              </p:cNvPr>
              <p:cNvCxnSpPr>
                <a:cxnSpLocks/>
              </p:cNvCxnSpPr>
              <p:nvPr/>
            </p:nvCxnSpPr>
            <p:spPr>
              <a:xfrm>
                <a:off x="88900" y="102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a:extLst>
                  <a:ext uri="{FF2B5EF4-FFF2-40B4-BE49-F238E27FC236}">
                    <a16:creationId xmlns:a16="http://schemas.microsoft.com/office/drawing/2014/main" id="{C6074B26-CCB4-42C1-BEED-C05041B8BE6E}"/>
                  </a:ext>
                </a:extLst>
              </p:cNvPr>
              <p:cNvCxnSpPr>
                <a:cxnSpLocks/>
              </p:cNvCxnSpPr>
              <p:nvPr/>
            </p:nvCxnSpPr>
            <p:spPr>
              <a:xfrm>
                <a:off x="88900" y="1577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a:extLst>
                  <a:ext uri="{FF2B5EF4-FFF2-40B4-BE49-F238E27FC236}">
                    <a16:creationId xmlns:a16="http://schemas.microsoft.com/office/drawing/2014/main" id="{5958A32F-DC28-41F8-A082-0A69A263A2B2}"/>
                  </a:ext>
                </a:extLst>
              </p:cNvPr>
              <p:cNvCxnSpPr>
                <a:cxnSpLocks/>
              </p:cNvCxnSpPr>
              <p:nvPr/>
            </p:nvCxnSpPr>
            <p:spPr>
              <a:xfrm>
                <a:off x="88900" y="217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9" name="直接连接符 128">
                <a:extLst>
                  <a:ext uri="{FF2B5EF4-FFF2-40B4-BE49-F238E27FC236}">
                    <a16:creationId xmlns:a16="http://schemas.microsoft.com/office/drawing/2014/main" id="{6651C606-28C9-4AD6-9B06-F27C215E4892}"/>
                  </a:ext>
                </a:extLst>
              </p:cNvPr>
              <p:cNvCxnSpPr>
                <a:cxnSpLocks/>
              </p:cNvCxnSpPr>
              <p:nvPr/>
            </p:nvCxnSpPr>
            <p:spPr>
              <a:xfrm>
                <a:off x="88900" y="272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ECC13CD6-7875-4F04-8214-EFE5E87267DA}"/>
                  </a:ext>
                </a:extLst>
              </p:cNvPr>
              <p:cNvCxnSpPr>
                <a:cxnSpLocks/>
              </p:cNvCxnSpPr>
              <p:nvPr/>
            </p:nvCxnSpPr>
            <p:spPr>
              <a:xfrm>
                <a:off x="88900" y="3313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33E0CEE5-0085-4CA4-8308-C74665E33666}"/>
                  </a:ext>
                </a:extLst>
              </p:cNvPr>
              <p:cNvCxnSpPr>
                <a:cxnSpLocks/>
              </p:cNvCxnSpPr>
              <p:nvPr/>
            </p:nvCxnSpPr>
            <p:spPr>
              <a:xfrm>
                <a:off x="88900" y="386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0D365695-C579-4A4A-9A4D-1C8818A84AC2}"/>
                  </a:ext>
                </a:extLst>
              </p:cNvPr>
              <p:cNvCxnSpPr>
                <a:cxnSpLocks/>
              </p:cNvCxnSpPr>
              <p:nvPr/>
            </p:nvCxnSpPr>
            <p:spPr>
              <a:xfrm>
                <a:off x="88900" y="4456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640CDCA3-7DC0-4046-B877-6D6080399FBE}"/>
                  </a:ext>
                </a:extLst>
              </p:cNvPr>
              <p:cNvCxnSpPr>
                <a:cxnSpLocks/>
              </p:cNvCxnSpPr>
              <p:nvPr/>
            </p:nvCxnSpPr>
            <p:spPr>
              <a:xfrm>
                <a:off x="88900" y="5091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C99228C9-23EA-4F21-AC97-104D184F146E}"/>
                  </a:ext>
                </a:extLst>
              </p:cNvPr>
              <p:cNvCxnSpPr>
                <a:cxnSpLocks/>
              </p:cNvCxnSpPr>
              <p:nvPr/>
            </p:nvCxnSpPr>
            <p:spPr>
              <a:xfrm>
                <a:off x="88900" y="568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3ECBC82-CFA0-453F-8AF9-1B52E3E7C4A6}"/>
                  </a:ext>
                </a:extLst>
              </p:cNvPr>
              <p:cNvCxnSpPr>
                <a:cxnSpLocks/>
              </p:cNvCxnSpPr>
              <p:nvPr/>
            </p:nvCxnSpPr>
            <p:spPr>
              <a:xfrm>
                <a:off x="88900" y="6234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22DF0069-6CA2-481B-A627-E28CE84876AE}"/>
                  </a:ext>
                </a:extLst>
              </p:cNvPr>
              <p:cNvCxnSpPr>
                <a:cxnSpLocks/>
              </p:cNvCxnSpPr>
              <p:nvPr/>
            </p:nvCxnSpPr>
            <p:spPr>
              <a:xfrm>
                <a:off x="88900" y="682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7" name="直接连接符 136">
                <a:extLst>
                  <a:ext uri="{FF2B5EF4-FFF2-40B4-BE49-F238E27FC236}">
                    <a16:creationId xmlns:a16="http://schemas.microsoft.com/office/drawing/2014/main" id="{2730EF16-8640-47D4-8E6C-DFDA64766C9C}"/>
                  </a:ext>
                </a:extLst>
              </p:cNvPr>
              <p:cNvCxnSpPr>
                <a:cxnSpLocks/>
              </p:cNvCxnSpPr>
              <p:nvPr/>
            </p:nvCxnSpPr>
            <p:spPr>
              <a:xfrm>
                <a:off x="88900" y="737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8" name="直接连接符 137">
                <a:extLst>
                  <a:ext uri="{FF2B5EF4-FFF2-40B4-BE49-F238E27FC236}">
                    <a16:creationId xmlns:a16="http://schemas.microsoft.com/office/drawing/2014/main" id="{74B47B85-D834-4266-9C56-A7F9078A206D}"/>
                  </a:ext>
                </a:extLst>
              </p:cNvPr>
              <p:cNvCxnSpPr>
                <a:cxnSpLocks/>
              </p:cNvCxnSpPr>
              <p:nvPr/>
            </p:nvCxnSpPr>
            <p:spPr>
              <a:xfrm>
                <a:off x="88900" y="7969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9" name="直接连接符 138">
                <a:extLst>
                  <a:ext uri="{FF2B5EF4-FFF2-40B4-BE49-F238E27FC236}">
                    <a16:creationId xmlns:a16="http://schemas.microsoft.com/office/drawing/2014/main" id="{A4851553-0553-46AA-A98C-085E0761369D}"/>
                  </a:ext>
                </a:extLst>
              </p:cNvPr>
              <p:cNvCxnSpPr>
                <a:cxnSpLocks/>
              </p:cNvCxnSpPr>
              <p:nvPr/>
            </p:nvCxnSpPr>
            <p:spPr>
              <a:xfrm>
                <a:off x="88900" y="852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直接连接符 139">
                <a:extLst>
                  <a:ext uri="{FF2B5EF4-FFF2-40B4-BE49-F238E27FC236}">
                    <a16:creationId xmlns:a16="http://schemas.microsoft.com/office/drawing/2014/main" id="{655BA12C-78CF-4EA1-8BBB-7F31530C39D3}"/>
                  </a:ext>
                </a:extLst>
              </p:cNvPr>
              <p:cNvCxnSpPr>
                <a:cxnSpLocks/>
              </p:cNvCxnSpPr>
              <p:nvPr/>
            </p:nvCxnSpPr>
            <p:spPr>
              <a:xfrm>
                <a:off x="88900" y="9112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直接连接符 140">
                <a:extLst>
                  <a:ext uri="{FF2B5EF4-FFF2-40B4-BE49-F238E27FC236}">
                    <a16:creationId xmlns:a16="http://schemas.microsoft.com/office/drawing/2014/main" id="{2945354A-FDE8-4B28-95E3-BA955AE5EC7B}"/>
                  </a:ext>
                </a:extLst>
              </p:cNvPr>
              <p:cNvCxnSpPr>
                <a:cxnSpLocks/>
              </p:cNvCxnSpPr>
              <p:nvPr/>
            </p:nvCxnSpPr>
            <p:spPr>
              <a:xfrm>
                <a:off x="88900" y="9747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2" name="直接连接符 141">
                <a:extLst>
                  <a:ext uri="{FF2B5EF4-FFF2-40B4-BE49-F238E27FC236}">
                    <a16:creationId xmlns:a16="http://schemas.microsoft.com/office/drawing/2014/main" id="{A3B17EC7-98CF-4721-B2A4-00AA7819ADCD}"/>
                  </a:ext>
                </a:extLst>
              </p:cNvPr>
              <p:cNvCxnSpPr>
                <a:cxnSpLocks/>
              </p:cNvCxnSpPr>
              <p:nvPr/>
            </p:nvCxnSpPr>
            <p:spPr>
              <a:xfrm>
                <a:off x="88900" y="1034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3" name="直接连接符 142">
                <a:extLst>
                  <a:ext uri="{FF2B5EF4-FFF2-40B4-BE49-F238E27FC236}">
                    <a16:creationId xmlns:a16="http://schemas.microsoft.com/office/drawing/2014/main" id="{C232022D-862C-47F9-90AB-056BB5BE038D}"/>
                  </a:ext>
                </a:extLst>
              </p:cNvPr>
              <p:cNvCxnSpPr>
                <a:cxnSpLocks/>
              </p:cNvCxnSpPr>
              <p:nvPr/>
            </p:nvCxnSpPr>
            <p:spPr>
              <a:xfrm>
                <a:off x="88900" y="10890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直接连接符 143">
                <a:extLst>
                  <a:ext uri="{FF2B5EF4-FFF2-40B4-BE49-F238E27FC236}">
                    <a16:creationId xmlns:a16="http://schemas.microsoft.com/office/drawing/2014/main" id="{FA5F82CA-D0B9-4323-B72E-CC44DC7E4C23}"/>
                  </a:ext>
                </a:extLst>
              </p:cNvPr>
              <p:cNvCxnSpPr>
                <a:cxnSpLocks/>
              </p:cNvCxnSpPr>
              <p:nvPr/>
            </p:nvCxnSpPr>
            <p:spPr>
              <a:xfrm>
                <a:off x="88900" y="1148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直接连接符 144">
                <a:extLst>
                  <a:ext uri="{FF2B5EF4-FFF2-40B4-BE49-F238E27FC236}">
                    <a16:creationId xmlns:a16="http://schemas.microsoft.com/office/drawing/2014/main" id="{BCE92BB5-E543-40A5-9CB8-FF1DEEAC227E}"/>
                  </a:ext>
                </a:extLst>
              </p:cNvPr>
              <p:cNvCxnSpPr>
                <a:cxnSpLocks/>
              </p:cNvCxnSpPr>
              <p:nvPr/>
            </p:nvCxnSpPr>
            <p:spPr>
              <a:xfrm>
                <a:off x="88900" y="12033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7C6190F7-86C1-47B6-9A5E-EC12B07F7B3B}"/>
                  </a:ext>
                </a:extLst>
              </p:cNvPr>
              <p:cNvCxnSpPr>
                <a:cxnSpLocks/>
              </p:cNvCxnSpPr>
              <p:nvPr/>
            </p:nvCxnSpPr>
            <p:spPr>
              <a:xfrm>
                <a:off x="88900" y="12626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7" name="直接连接符 146">
                <a:extLst>
                  <a:ext uri="{FF2B5EF4-FFF2-40B4-BE49-F238E27FC236}">
                    <a16:creationId xmlns:a16="http://schemas.microsoft.com/office/drawing/2014/main" id="{34A5F4BA-18EE-45D5-909A-02FD4E0EFF21}"/>
                  </a:ext>
                </a:extLst>
              </p:cNvPr>
              <p:cNvCxnSpPr>
                <a:cxnSpLocks/>
              </p:cNvCxnSpPr>
              <p:nvPr/>
            </p:nvCxnSpPr>
            <p:spPr>
              <a:xfrm>
                <a:off x="88900" y="13176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直接连接符 147">
                <a:extLst>
                  <a:ext uri="{FF2B5EF4-FFF2-40B4-BE49-F238E27FC236}">
                    <a16:creationId xmlns:a16="http://schemas.microsoft.com/office/drawing/2014/main" id="{209C8EA2-159D-4DC0-9309-9AC05668EE6F}"/>
                  </a:ext>
                </a:extLst>
              </p:cNvPr>
              <p:cNvCxnSpPr>
                <a:cxnSpLocks/>
              </p:cNvCxnSpPr>
              <p:nvPr/>
            </p:nvCxnSpPr>
            <p:spPr>
              <a:xfrm>
                <a:off x="88900" y="13769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直接连接符 148">
                <a:extLst>
                  <a:ext uri="{FF2B5EF4-FFF2-40B4-BE49-F238E27FC236}">
                    <a16:creationId xmlns:a16="http://schemas.microsoft.com/office/drawing/2014/main" id="{13BEAAB5-76A7-4FAC-A8F2-58314749E343}"/>
                  </a:ext>
                </a:extLst>
              </p:cNvPr>
              <p:cNvCxnSpPr>
                <a:cxnSpLocks/>
              </p:cNvCxnSpPr>
              <p:nvPr/>
            </p:nvCxnSpPr>
            <p:spPr>
              <a:xfrm>
                <a:off x="88900" y="14404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0" name="直接连接符 149">
                <a:extLst>
                  <a:ext uri="{FF2B5EF4-FFF2-40B4-BE49-F238E27FC236}">
                    <a16:creationId xmlns:a16="http://schemas.microsoft.com/office/drawing/2014/main" id="{815A843E-E436-4C45-BCFC-D1F31CD5405F}"/>
                  </a:ext>
                </a:extLst>
              </p:cNvPr>
              <p:cNvCxnSpPr>
                <a:cxnSpLocks/>
              </p:cNvCxnSpPr>
              <p:nvPr/>
            </p:nvCxnSpPr>
            <p:spPr>
              <a:xfrm>
                <a:off x="88900" y="1499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1" name="直接连接符 150">
                <a:extLst>
                  <a:ext uri="{FF2B5EF4-FFF2-40B4-BE49-F238E27FC236}">
                    <a16:creationId xmlns:a16="http://schemas.microsoft.com/office/drawing/2014/main" id="{E0EFDCCE-EB05-413E-B660-CF6D72C787B8}"/>
                  </a:ext>
                </a:extLst>
              </p:cNvPr>
              <p:cNvCxnSpPr>
                <a:cxnSpLocks/>
              </p:cNvCxnSpPr>
              <p:nvPr/>
            </p:nvCxnSpPr>
            <p:spPr>
              <a:xfrm>
                <a:off x="88900" y="15547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直接连接符 151">
                <a:extLst>
                  <a:ext uri="{FF2B5EF4-FFF2-40B4-BE49-F238E27FC236}">
                    <a16:creationId xmlns:a16="http://schemas.microsoft.com/office/drawing/2014/main" id="{073BB109-51CF-4786-A904-042FD1E5FDA2}"/>
                  </a:ext>
                </a:extLst>
              </p:cNvPr>
              <p:cNvCxnSpPr>
                <a:cxnSpLocks/>
              </p:cNvCxnSpPr>
              <p:nvPr/>
            </p:nvCxnSpPr>
            <p:spPr>
              <a:xfrm>
                <a:off x="88900" y="1614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直接连接符 152">
                <a:extLst>
                  <a:ext uri="{FF2B5EF4-FFF2-40B4-BE49-F238E27FC236}">
                    <a16:creationId xmlns:a16="http://schemas.microsoft.com/office/drawing/2014/main" id="{3DB6669D-AB25-4F0F-B999-669B90EDFF22}"/>
                  </a:ext>
                </a:extLst>
              </p:cNvPr>
              <p:cNvCxnSpPr>
                <a:cxnSpLocks/>
              </p:cNvCxnSpPr>
              <p:nvPr/>
            </p:nvCxnSpPr>
            <p:spPr>
              <a:xfrm>
                <a:off x="88900" y="1669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直接连接符 153">
                <a:extLst>
                  <a:ext uri="{FF2B5EF4-FFF2-40B4-BE49-F238E27FC236}">
                    <a16:creationId xmlns:a16="http://schemas.microsoft.com/office/drawing/2014/main" id="{AF70467A-ACE7-4ACB-AA43-9723BB8160BF}"/>
                  </a:ext>
                </a:extLst>
              </p:cNvPr>
              <p:cNvCxnSpPr>
                <a:cxnSpLocks/>
              </p:cNvCxnSpPr>
              <p:nvPr/>
            </p:nvCxnSpPr>
            <p:spPr>
              <a:xfrm>
                <a:off x="88900" y="17283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直接连接符 154">
                <a:extLst>
                  <a:ext uri="{FF2B5EF4-FFF2-40B4-BE49-F238E27FC236}">
                    <a16:creationId xmlns:a16="http://schemas.microsoft.com/office/drawing/2014/main" id="{460573C9-A344-43EF-B7BF-BE1E8534C51B}"/>
                  </a:ext>
                </a:extLst>
              </p:cNvPr>
              <p:cNvCxnSpPr>
                <a:cxnSpLocks/>
              </p:cNvCxnSpPr>
              <p:nvPr/>
            </p:nvCxnSpPr>
            <p:spPr>
              <a:xfrm>
                <a:off x="88900" y="1783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直接连接符 155">
                <a:extLst>
                  <a:ext uri="{FF2B5EF4-FFF2-40B4-BE49-F238E27FC236}">
                    <a16:creationId xmlns:a16="http://schemas.microsoft.com/office/drawing/2014/main" id="{8FDD9DEA-ED29-42C0-AAD7-4E58C9D8D7EF}"/>
                  </a:ext>
                </a:extLst>
              </p:cNvPr>
              <p:cNvCxnSpPr>
                <a:cxnSpLocks/>
              </p:cNvCxnSpPr>
              <p:nvPr/>
            </p:nvCxnSpPr>
            <p:spPr>
              <a:xfrm>
                <a:off x="88900" y="18426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直接连接符 156">
                <a:extLst>
                  <a:ext uri="{FF2B5EF4-FFF2-40B4-BE49-F238E27FC236}">
                    <a16:creationId xmlns:a16="http://schemas.microsoft.com/office/drawing/2014/main" id="{325216DD-51F9-478F-9F77-5831290662F2}"/>
                  </a:ext>
                </a:extLst>
              </p:cNvPr>
              <p:cNvCxnSpPr>
                <a:cxnSpLocks/>
              </p:cNvCxnSpPr>
              <p:nvPr/>
            </p:nvCxnSpPr>
            <p:spPr>
              <a:xfrm>
                <a:off x="88900" y="19061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直接连接符 157">
                <a:extLst>
                  <a:ext uri="{FF2B5EF4-FFF2-40B4-BE49-F238E27FC236}">
                    <a16:creationId xmlns:a16="http://schemas.microsoft.com/office/drawing/2014/main" id="{A71E6AC8-3895-4C2A-AED6-061685ADBA42}"/>
                  </a:ext>
                </a:extLst>
              </p:cNvPr>
              <p:cNvCxnSpPr>
                <a:cxnSpLocks/>
              </p:cNvCxnSpPr>
              <p:nvPr/>
            </p:nvCxnSpPr>
            <p:spPr>
              <a:xfrm>
                <a:off x="88900" y="1965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9" name="直接连接符 158">
                <a:extLst>
                  <a:ext uri="{FF2B5EF4-FFF2-40B4-BE49-F238E27FC236}">
                    <a16:creationId xmlns:a16="http://schemas.microsoft.com/office/drawing/2014/main" id="{6E936FBA-C9C1-4FC0-9818-CB03A2934ECF}"/>
                  </a:ext>
                </a:extLst>
              </p:cNvPr>
              <p:cNvCxnSpPr>
                <a:cxnSpLocks/>
              </p:cNvCxnSpPr>
              <p:nvPr/>
            </p:nvCxnSpPr>
            <p:spPr>
              <a:xfrm>
                <a:off x="88900" y="20204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直接连接符 159">
                <a:extLst>
                  <a:ext uri="{FF2B5EF4-FFF2-40B4-BE49-F238E27FC236}">
                    <a16:creationId xmlns:a16="http://schemas.microsoft.com/office/drawing/2014/main" id="{CADC3DF7-20D5-4C86-A033-C857F2C207AD}"/>
                  </a:ext>
                </a:extLst>
              </p:cNvPr>
              <p:cNvCxnSpPr>
                <a:cxnSpLocks/>
              </p:cNvCxnSpPr>
              <p:nvPr/>
            </p:nvCxnSpPr>
            <p:spPr>
              <a:xfrm>
                <a:off x="88900" y="2079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直接连接符 160">
                <a:extLst>
                  <a:ext uri="{FF2B5EF4-FFF2-40B4-BE49-F238E27FC236}">
                    <a16:creationId xmlns:a16="http://schemas.microsoft.com/office/drawing/2014/main" id="{04A2091D-6FC6-4110-A5DD-A48AA186E5CB}"/>
                  </a:ext>
                </a:extLst>
              </p:cNvPr>
              <p:cNvCxnSpPr>
                <a:cxnSpLocks/>
              </p:cNvCxnSpPr>
              <p:nvPr/>
            </p:nvCxnSpPr>
            <p:spPr>
              <a:xfrm>
                <a:off x="88900" y="2134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直接连接符 161">
                <a:extLst>
                  <a:ext uri="{FF2B5EF4-FFF2-40B4-BE49-F238E27FC236}">
                    <a16:creationId xmlns:a16="http://schemas.microsoft.com/office/drawing/2014/main" id="{2358EDA1-96DF-4722-86F9-3B742FCD8691}"/>
                  </a:ext>
                </a:extLst>
              </p:cNvPr>
              <p:cNvCxnSpPr>
                <a:cxnSpLocks/>
              </p:cNvCxnSpPr>
              <p:nvPr/>
            </p:nvCxnSpPr>
            <p:spPr>
              <a:xfrm>
                <a:off x="88900" y="21939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直接连接符 162">
                <a:extLst>
                  <a:ext uri="{FF2B5EF4-FFF2-40B4-BE49-F238E27FC236}">
                    <a16:creationId xmlns:a16="http://schemas.microsoft.com/office/drawing/2014/main" id="{58F1B07B-2BCB-4357-B7DA-055B89F48F4F}"/>
                  </a:ext>
                </a:extLst>
              </p:cNvPr>
              <p:cNvCxnSpPr>
                <a:cxnSpLocks/>
              </p:cNvCxnSpPr>
              <p:nvPr/>
            </p:nvCxnSpPr>
            <p:spPr>
              <a:xfrm>
                <a:off x="88900" y="2249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直接连接符 163">
                <a:extLst>
                  <a:ext uri="{FF2B5EF4-FFF2-40B4-BE49-F238E27FC236}">
                    <a16:creationId xmlns:a16="http://schemas.microsoft.com/office/drawing/2014/main" id="{1368A0B0-5167-468F-95C4-D9F12463421E}"/>
                  </a:ext>
                </a:extLst>
              </p:cNvPr>
              <p:cNvCxnSpPr>
                <a:cxnSpLocks/>
              </p:cNvCxnSpPr>
              <p:nvPr/>
            </p:nvCxnSpPr>
            <p:spPr>
              <a:xfrm>
                <a:off x="88900" y="23082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直接连接符 164">
                <a:extLst>
                  <a:ext uri="{FF2B5EF4-FFF2-40B4-BE49-F238E27FC236}">
                    <a16:creationId xmlns:a16="http://schemas.microsoft.com/office/drawing/2014/main" id="{8BE645A4-DB7B-4FA8-8FF8-0BA47F8259EC}"/>
                  </a:ext>
                </a:extLst>
              </p:cNvPr>
              <p:cNvCxnSpPr>
                <a:cxnSpLocks/>
              </p:cNvCxnSpPr>
              <p:nvPr/>
            </p:nvCxnSpPr>
            <p:spPr>
              <a:xfrm>
                <a:off x="88900" y="23717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直接连接符 165">
                <a:extLst>
                  <a:ext uri="{FF2B5EF4-FFF2-40B4-BE49-F238E27FC236}">
                    <a16:creationId xmlns:a16="http://schemas.microsoft.com/office/drawing/2014/main" id="{4E735503-F958-48BA-BA84-B8B69989DE5D}"/>
                  </a:ext>
                </a:extLst>
              </p:cNvPr>
              <p:cNvCxnSpPr>
                <a:cxnSpLocks/>
              </p:cNvCxnSpPr>
              <p:nvPr/>
            </p:nvCxnSpPr>
            <p:spPr>
              <a:xfrm>
                <a:off x="88900" y="24310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直接连接符 166">
                <a:extLst>
                  <a:ext uri="{FF2B5EF4-FFF2-40B4-BE49-F238E27FC236}">
                    <a16:creationId xmlns:a16="http://schemas.microsoft.com/office/drawing/2014/main" id="{58D6082C-3DD6-4F38-A03E-FFC56DA27676}"/>
                  </a:ext>
                </a:extLst>
              </p:cNvPr>
              <p:cNvCxnSpPr>
                <a:cxnSpLocks/>
              </p:cNvCxnSpPr>
              <p:nvPr/>
            </p:nvCxnSpPr>
            <p:spPr>
              <a:xfrm>
                <a:off x="88900" y="24860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直接连接符 167">
                <a:extLst>
                  <a:ext uri="{FF2B5EF4-FFF2-40B4-BE49-F238E27FC236}">
                    <a16:creationId xmlns:a16="http://schemas.microsoft.com/office/drawing/2014/main" id="{B00F2A2F-34D3-47BE-96F3-0F65E3B944E1}"/>
                  </a:ext>
                </a:extLst>
              </p:cNvPr>
              <p:cNvCxnSpPr>
                <a:cxnSpLocks/>
              </p:cNvCxnSpPr>
              <p:nvPr/>
            </p:nvCxnSpPr>
            <p:spPr>
              <a:xfrm>
                <a:off x="88900" y="25453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直接连接符 168">
                <a:extLst>
                  <a:ext uri="{FF2B5EF4-FFF2-40B4-BE49-F238E27FC236}">
                    <a16:creationId xmlns:a16="http://schemas.microsoft.com/office/drawing/2014/main" id="{113FA777-3A6B-44A3-A772-5A57E41F26F2}"/>
                  </a:ext>
                </a:extLst>
              </p:cNvPr>
              <p:cNvCxnSpPr>
                <a:cxnSpLocks/>
              </p:cNvCxnSpPr>
              <p:nvPr/>
            </p:nvCxnSpPr>
            <p:spPr>
              <a:xfrm>
                <a:off x="88900" y="2600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直接连接符 169">
                <a:extLst>
                  <a:ext uri="{FF2B5EF4-FFF2-40B4-BE49-F238E27FC236}">
                    <a16:creationId xmlns:a16="http://schemas.microsoft.com/office/drawing/2014/main" id="{4217A253-01D3-45B7-8CB3-921BD311A42F}"/>
                  </a:ext>
                </a:extLst>
              </p:cNvPr>
              <p:cNvCxnSpPr>
                <a:cxnSpLocks/>
              </p:cNvCxnSpPr>
              <p:nvPr/>
            </p:nvCxnSpPr>
            <p:spPr>
              <a:xfrm>
                <a:off x="88900" y="26596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直接连接符 170">
                <a:extLst>
                  <a:ext uri="{FF2B5EF4-FFF2-40B4-BE49-F238E27FC236}">
                    <a16:creationId xmlns:a16="http://schemas.microsoft.com/office/drawing/2014/main" id="{E95536BD-8C39-4653-8C00-A9FFBF01A285}"/>
                  </a:ext>
                </a:extLst>
              </p:cNvPr>
              <p:cNvCxnSpPr>
                <a:cxnSpLocks/>
              </p:cNvCxnSpPr>
              <p:nvPr/>
            </p:nvCxnSpPr>
            <p:spPr>
              <a:xfrm>
                <a:off x="88900" y="2714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直接连接符 171">
                <a:extLst>
                  <a:ext uri="{FF2B5EF4-FFF2-40B4-BE49-F238E27FC236}">
                    <a16:creationId xmlns:a16="http://schemas.microsoft.com/office/drawing/2014/main" id="{B0DDDF2E-5DFA-4A31-A6DD-0F514D263160}"/>
                  </a:ext>
                </a:extLst>
              </p:cNvPr>
              <p:cNvCxnSpPr>
                <a:cxnSpLocks/>
              </p:cNvCxnSpPr>
              <p:nvPr/>
            </p:nvCxnSpPr>
            <p:spPr>
              <a:xfrm>
                <a:off x="88900" y="27739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3" name="直接连接符 172">
                <a:extLst>
                  <a:ext uri="{FF2B5EF4-FFF2-40B4-BE49-F238E27FC236}">
                    <a16:creationId xmlns:a16="http://schemas.microsoft.com/office/drawing/2014/main" id="{5E294C23-A609-45A5-A79F-03A0B08076C8}"/>
                  </a:ext>
                </a:extLst>
              </p:cNvPr>
              <p:cNvCxnSpPr>
                <a:cxnSpLocks/>
              </p:cNvCxnSpPr>
              <p:nvPr/>
            </p:nvCxnSpPr>
            <p:spPr>
              <a:xfrm>
                <a:off x="88900" y="28374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 name="直接连接符 173">
                <a:extLst>
                  <a:ext uri="{FF2B5EF4-FFF2-40B4-BE49-F238E27FC236}">
                    <a16:creationId xmlns:a16="http://schemas.microsoft.com/office/drawing/2014/main" id="{BB53B300-8328-40B1-8C38-B61EAC1E9A76}"/>
                  </a:ext>
                </a:extLst>
              </p:cNvPr>
              <p:cNvCxnSpPr>
                <a:cxnSpLocks/>
              </p:cNvCxnSpPr>
              <p:nvPr/>
            </p:nvCxnSpPr>
            <p:spPr>
              <a:xfrm>
                <a:off x="88900" y="2896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5" name="直接连接符 174">
                <a:extLst>
                  <a:ext uri="{FF2B5EF4-FFF2-40B4-BE49-F238E27FC236}">
                    <a16:creationId xmlns:a16="http://schemas.microsoft.com/office/drawing/2014/main" id="{41D0A4BC-1404-4A9A-B2C7-7682CB56780E}"/>
                  </a:ext>
                </a:extLst>
              </p:cNvPr>
              <p:cNvCxnSpPr>
                <a:cxnSpLocks/>
              </p:cNvCxnSpPr>
              <p:nvPr/>
            </p:nvCxnSpPr>
            <p:spPr>
              <a:xfrm>
                <a:off x="88900" y="29517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直接连接符 175">
                <a:extLst>
                  <a:ext uri="{FF2B5EF4-FFF2-40B4-BE49-F238E27FC236}">
                    <a16:creationId xmlns:a16="http://schemas.microsoft.com/office/drawing/2014/main" id="{2721031E-EDBD-440B-B4EC-39901E6324F4}"/>
                  </a:ext>
                </a:extLst>
              </p:cNvPr>
              <p:cNvCxnSpPr>
                <a:cxnSpLocks/>
              </p:cNvCxnSpPr>
              <p:nvPr/>
            </p:nvCxnSpPr>
            <p:spPr>
              <a:xfrm>
                <a:off x="88900" y="3011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直接连接符 176">
                <a:extLst>
                  <a:ext uri="{FF2B5EF4-FFF2-40B4-BE49-F238E27FC236}">
                    <a16:creationId xmlns:a16="http://schemas.microsoft.com/office/drawing/2014/main" id="{EB94F00E-ECB8-4667-9AB7-45D6FB7EFC31}"/>
                  </a:ext>
                </a:extLst>
              </p:cNvPr>
              <p:cNvCxnSpPr>
                <a:cxnSpLocks/>
              </p:cNvCxnSpPr>
              <p:nvPr/>
            </p:nvCxnSpPr>
            <p:spPr>
              <a:xfrm>
                <a:off x="88900" y="3066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直接连接符 177">
                <a:extLst>
                  <a:ext uri="{FF2B5EF4-FFF2-40B4-BE49-F238E27FC236}">
                    <a16:creationId xmlns:a16="http://schemas.microsoft.com/office/drawing/2014/main" id="{DCA19B82-A75D-40F4-B7E3-F3030E758493}"/>
                  </a:ext>
                </a:extLst>
              </p:cNvPr>
              <p:cNvCxnSpPr>
                <a:cxnSpLocks/>
              </p:cNvCxnSpPr>
              <p:nvPr/>
            </p:nvCxnSpPr>
            <p:spPr>
              <a:xfrm>
                <a:off x="88900" y="31253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5B53B158-C3B7-4224-B5B5-CD47B650FE94}"/>
                  </a:ext>
                </a:extLst>
              </p:cNvPr>
              <p:cNvCxnSpPr>
                <a:cxnSpLocks/>
              </p:cNvCxnSpPr>
              <p:nvPr/>
            </p:nvCxnSpPr>
            <p:spPr>
              <a:xfrm>
                <a:off x="88900" y="3180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直接连接符 179">
                <a:extLst>
                  <a:ext uri="{FF2B5EF4-FFF2-40B4-BE49-F238E27FC236}">
                    <a16:creationId xmlns:a16="http://schemas.microsoft.com/office/drawing/2014/main" id="{F8DC97D4-54CC-4539-B0BE-68A49A8A121B}"/>
                  </a:ext>
                </a:extLst>
              </p:cNvPr>
              <p:cNvCxnSpPr>
                <a:cxnSpLocks/>
              </p:cNvCxnSpPr>
              <p:nvPr/>
            </p:nvCxnSpPr>
            <p:spPr>
              <a:xfrm>
                <a:off x="88900" y="32396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直接连接符 180">
                <a:extLst>
                  <a:ext uri="{FF2B5EF4-FFF2-40B4-BE49-F238E27FC236}">
                    <a16:creationId xmlns:a16="http://schemas.microsoft.com/office/drawing/2014/main" id="{CFCD901C-6070-4FB7-9519-5C2F5D3808D2}"/>
                  </a:ext>
                </a:extLst>
              </p:cNvPr>
              <p:cNvCxnSpPr>
                <a:cxnSpLocks/>
              </p:cNvCxnSpPr>
              <p:nvPr/>
            </p:nvCxnSpPr>
            <p:spPr>
              <a:xfrm>
                <a:off x="88900" y="33031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2" name="直接连接符 181">
                <a:extLst>
                  <a:ext uri="{FF2B5EF4-FFF2-40B4-BE49-F238E27FC236}">
                    <a16:creationId xmlns:a16="http://schemas.microsoft.com/office/drawing/2014/main" id="{4A0A1E60-31B8-40E0-A0F8-31C4E0DDB09D}"/>
                  </a:ext>
                </a:extLst>
              </p:cNvPr>
              <p:cNvCxnSpPr>
                <a:cxnSpLocks/>
              </p:cNvCxnSpPr>
              <p:nvPr/>
            </p:nvCxnSpPr>
            <p:spPr>
              <a:xfrm>
                <a:off x="88900" y="3362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3" name="直接连接符 182">
                <a:extLst>
                  <a:ext uri="{FF2B5EF4-FFF2-40B4-BE49-F238E27FC236}">
                    <a16:creationId xmlns:a16="http://schemas.microsoft.com/office/drawing/2014/main" id="{72F0DB48-C3DE-4E01-AC3C-9E1B0186D694}"/>
                  </a:ext>
                </a:extLst>
              </p:cNvPr>
              <p:cNvCxnSpPr>
                <a:cxnSpLocks/>
              </p:cNvCxnSpPr>
              <p:nvPr/>
            </p:nvCxnSpPr>
            <p:spPr>
              <a:xfrm>
                <a:off x="88900" y="34174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4" name="直接连接符 183">
                <a:extLst>
                  <a:ext uri="{FF2B5EF4-FFF2-40B4-BE49-F238E27FC236}">
                    <a16:creationId xmlns:a16="http://schemas.microsoft.com/office/drawing/2014/main" id="{63C4EBF7-D9D0-4B51-B56C-1BC5FC9316F3}"/>
                  </a:ext>
                </a:extLst>
              </p:cNvPr>
              <p:cNvCxnSpPr>
                <a:cxnSpLocks/>
              </p:cNvCxnSpPr>
              <p:nvPr/>
            </p:nvCxnSpPr>
            <p:spPr>
              <a:xfrm>
                <a:off x="88900" y="3476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5" name="直接连接符 184">
                <a:extLst>
                  <a:ext uri="{FF2B5EF4-FFF2-40B4-BE49-F238E27FC236}">
                    <a16:creationId xmlns:a16="http://schemas.microsoft.com/office/drawing/2014/main" id="{C29C316B-7DEE-4F6F-AE1C-5FB566406EE0}"/>
                  </a:ext>
                </a:extLst>
              </p:cNvPr>
              <p:cNvCxnSpPr>
                <a:cxnSpLocks/>
              </p:cNvCxnSpPr>
              <p:nvPr/>
            </p:nvCxnSpPr>
            <p:spPr>
              <a:xfrm>
                <a:off x="88900" y="3531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6" name="直接连接符 185">
                <a:extLst>
                  <a:ext uri="{FF2B5EF4-FFF2-40B4-BE49-F238E27FC236}">
                    <a16:creationId xmlns:a16="http://schemas.microsoft.com/office/drawing/2014/main" id="{A684CEC3-9432-461C-A676-185E34758D23}"/>
                  </a:ext>
                </a:extLst>
              </p:cNvPr>
              <p:cNvCxnSpPr>
                <a:cxnSpLocks/>
              </p:cNvCxnSpPr>
              <p:nvPr/>
            </p:nvCxnSpPr>
            <p:spPr>
              <a:xfrm>
                <a:off x="88900" y="35909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7" name="直接连接符 186">
                <a:extLst>
                  <a:ext uri="{FF2B5EF4-FFF2-40B4-BE49-F238E27FC236}">
                    <a16:creationId xmlns:a16="http://schemas.microsoft.com/office/drawing/2014/main" id="{95090DC9-516F-4574-AFCA-9147CD94DA11}"/>
                  </a:ext>
                </a:extLst>
              </p:cNvPr>
              <p:cNvCxnSpPr>
                <a:cxnSpLocks/>
              </p:cNvCxnSpPr>
              <p:nvPr/>
            </p:nvCxnSpPr>
            <p:spPr>
              <a:xfrm>
                <a:off x="88900" y="3646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8" name="直接连接符 187">
                <a:extLst>
                  <a:ext uri="{FF2B5EF4-FFF2-40B4-BE49-F238E27FC236}">
                    <a16:creationId xmlns:a16="http://schemas.microsoft.com/office/drawing/2014/main" id="{EF5A142A-6FDA-405D-80B6-C5FA5429A00F}"/>
                  </a:ext>
                </a:extLst>
              </p:cNvPr>
              <p:cNvCxnSpPr>
                <a:cxnSpLocks/>
              </p:cNvCxnSpPr>
              <p:nvPr/>
            </p:nvCxnSpPr>
            <p:spPr>
              <a:xfrm>
                <a:off x="88900" y="37052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9" name="直接连接符 188">
                <a:extLst>
                  <a:ext uri="{FF2B5EF4-FFF2-40B4-BE49-F238E27FC236}">
                    <a16:creationId xmlns:a16="http://schemas.microsoft.com/office/drawing/2014/main" id="{2E67E83C-5A5A-4FB2-B85E-D661C54C8453}"/>
                  </a:ext>
                </a:extLst>
              </p:cNvPr>
              <p:cNvCxnSpPr>
                <a:cxnSpLocks/>
              </p:cNvCxnSpPr>
              <p:nvPr/>
            </p:nvCxnSpPr>
            <p:spPr>
              <a:xfrm>
                <a:off x="88900" y="3758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0" name="直接连接符 189">
                <a:extLst>
                  <a:ext uri="{FF2B5EF4-FFF2-40B4-BE49-F238E27FC236}">
                    <a16:creationId xmlns:a16="http://schemas.microsoft.com/office/drawing/2014/main" id="{585864D8-E798-4936-B9AD-ACDECBCD8466}"/>
                  </a:ext>
                </a:extLst>
              </p:cNvPr>
              <p:cNvCxnSpPr>
                <a:cxnSpLocks/>
              </p:cNvCxnSpPr>
              <p:nvPr/>
            </p:nvCxnSpPr>
            <p:spPr>
              <a:xfrm>
                <a:off x="88900" y="38181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1" name="直接连接符 190">
                <a:extLst>
                  <a:ext uri="{FF2B5EF4-FFF2-40B4-BE49-F238E27FC236}">
                    <a16:creationId xmlns:a16="http://schemas.microsoft.com/office/drawing/2014/main" id="{96BDED56-1885-4CC8-AA93-74D653147C45}"/>
                  </a:ext>
                </a:extLst>
              </p:cNvPr>
              <p:cNvCxnSpPr>
                <a:cxnSpLocks/>
              </p:cNvCxnSpPr>
              <p:nvPr/>
            </p:nvCxnSpPr>
            <p:spPr>
              <a:xfrm>
                <a:off x="88900" y="38816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2" name="直接连接符 191">
                <a:extLst>
                  <a:ext uri="{FF2B5EF4-FFF2-40B4-BE49-F238E27FC236}">
                    <a16:creationId xmlns:a16="http://schemas.microsoft.com/office/drawing/2014/main" id="{D7A16273-6383-462F-8029-252321C28BD4}"/>
                  </a:ext>
                </a:extLst>
              </p:cNvPr>
              <p:cNvCxnSpPr>
                <a:cxnSpLocks/>
              </p:cNvCxnSpPr>
              <p:nvPr/>
            </p:nvCxnSpPr>
            <p:spPr>
              <a:xfrm>
                <a:off x="88900" y="39408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3" name="直接连接符 192">
                <a:extLst>
                  <a:ext uri="{FF2B5EF4-FFF2-40B4-BE49-F238E27FC236}">
                    <a16:creationId xmlns:a16="http://schemas.microsoft.com/office/drawing/2014/main" id="{AB4F5324-9465-4546-996F-782B2948E2D3}"/>
                  </a:ext>
                </a:extLst>
              </p:cNvPr>
              <p:cNvCxnSpPr>
                <a:cxnSpLocks/>
              </p:cNvCxnSpPr>
              <p:nvPr/>
            </p:nvCxnSpPr>
            <p:spPr>
              <a:xfrm>
                <a:off x="88900" y="39959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4" name="直接连接符 193">
                <a:extLst>
                  <a:ext uri="{FF2B5EF4-FFF2-40B4-BE49-F238E27FC236}">
                    <a16:creationId xmlns:a16="http://schemas.microsoft.com/office/drawing/2014/main" id="{F2BA2DD3-950A-4BE7-AABC-DA31523C3400}"/>
                  </a:ext>
                </a:extLst>
              </p:cNvPr>
              <p:cNvCxnSpPr>
                <a:cxnSpLocks/>
              </p:cNvCxnSpPr>
              <p:nvPr/>
            </p:nvCxnSpPr>
            <p:spPr>
              <a:xfrm>
                <a:off x="88900" y="40551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5" name="直接连接符 194">
                <a:extLst>
                  <a:ext uri="{FF2B5EF4-FFF2-40B4-BE49-F238E27FC236}">
                    <a16:creationId xmlns:a16="http://schemas.microsoft.com/office/drawing/2014/main" id="{A965E8BC-BF01-4485-B590-B9B4CA441E5A}"/>
                  </a:ext>
                </a:extLst>
              </p:cNvPr>
              <p:cNvCxnSpPr>
                <a:cxnSpLocks/>
              </p:cNvCxnSpPr>
              <p:nvPr/>
            </p:nvCxnSpPr>
            <p:spPr>
              <a:xfrm>
                <a:off x="88900" y="41102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6" name="直接连接符 195">
                <a:extLst>
                  <a:ext uri="{FF2B5EF4-FFF2-40B4-BE49-F238E27FC236}">
                    <a16:creationId xmlns:a16="http://schemas.microsoft.com/office/drawing/2014/main" id="{01E6610D-E9BE-4314-BF18-A43C13FDD178}"/>
                  </a:ext>
                </a:extLst>
              </p:cNvPr>
              <p:cNvCxnSpPr>
                <a:cxnSpLocks/>
              </p:cNvCxnSpPr>
              <p:nvPr/>
            </p:nvCxnSpPr>
            <p:spPr>
              <a:xfrm>
                <a:off x="88900" y="41694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7" name="直接连接符 196">
                <a:extLst>
                  <a:ext uri="{FF2B5EF4-FFF2-40B4-BE49-F238E27FC236}">
                    <a16:creationId xmlns:a16="http://schemas.microsoft.com/office/drawing/2014/main" id="{EF9807A4-C866-4BC2-81DE-371836566CA9}"/>
                  </a:ext>
                </a:extLst>
              </p:cNvPr>
              <p:cNvCxnSpPr>
                <a:cxnSpLocks/>
              </p:cNvCxnSpPr>
              <p:nvPr/>
            </p:nvCxnSpPr>
            <p:spPr>
              <a:xfrm>
                <a:off x="88900" y="42245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8" name="直接连接符 197">
                <a:extLst>
                  <a:ext uri="{FF2B5EF4-FFF2-40B4-BE49-F238E27FC236}">
                    <a16:creationId xmlns:a16="http://schemas.microsoft.com/office/drawing/2014/main" id="{A6D2D6A9-757B-4BAA-B2D7-A69189760F93}"/>
                  </a:ext>
                </a:extLst>
              </p:cNvPr>
              <p:cNvCxnSpPr>
                <a:cxnSpLocks/>
              </p:cNvCxnSpPr>
              <p:nvPr/>
            </p:nvCxnSpPr>
            <p:spPr>
              <a:xfrm>
                <a:off x="88900" y="42837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9" name="直接连接符 198">
                <a:extLst>
                  <a:ext uri="{FF2B5EF4-FFF2-40B4-BE49-F238E27FC236}">
                    <a16:creationId xmlns:a16="http://schemas.microsoft.com/office/drawing/2014/main" id="{E7B4712B-63AA-4B7F-8371-0C566C8FA9A8}"/>
                  </a:ext>
                </a:extLst>
              </p:cNvPr>
              <p:cNvCxnSpPr>
                <a:cxnSpLocks/>
              </p:cNvCxnSpPr>
              <p:nvPr/>
            </p:nvCxnSpPr>
            <p:spPr>
              <a:xfrm>
                <a:off x="88900" y="43472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0" name="直接连接符 199">
                <a:extLst>
                  <a:ext uri="{FF2B5EF4-FFF2-40B4-BE49-F238E27FC236}">
                    <a16:creationId xmlns:a16="http://schemas.microsoft.com/office/drawing/2014/main" id="{6B01847C-1779-4DAA-8CDB-9096156E9151}"/>
                  </a:ext>
                </a:extLst>
              </p:cNvPr>
              <p:cNvCxnSpPr>
                <a:cxnSpLocks/>
              </p:cNvCxnSpPr>
              <p:nvPr/>
            </p:nvCxnSpPr>
            <p:spPr>
              <a:xfrm>
                <a:off x="88900" y="4406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1" name="直接连接符 200">
                <a:extLst>
                  <a:ext uri="{FF2B5EF4-FFF2-40B4-BE49-F238E27FC236}">
                    <a16:creationId xmlns:a16="http://schemas.microsoft.com/office/drawing/2014/main" id="{F0231434-33BE-4FCD-BB7A-C60755B9E37B}"/>
                  </a:ext>
                </a:extLst>
              </p:cNvPr>
              <p:cNvCxnSpPr>
                <a:cxnSpLocks/>
              </p:cNvCxnSpPr>
              <p:nvPr/>
            </p:nvCxnSpPr>
            <p:spPr>
              <a:xfrm>
                <a:off x="88900" y="44615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2" name="直接连接符 201">
                <a:extLst>
                  <a:ext uri="{FF2B5EF4-FFF2-40B4-BE49-F238E27FC236}">
                    <a16:creationId xmlns:a16="http://schemas.microsoft.com/office/drawing/2014/main" id="{170BC483-5F76-481C-82E6-514FDF917089}"/>
                  </a:ext>
                </a:extLst>
              </p:cNvPr>
              <p:cNvCxnSpPr>
                <a:cxnSpLocks/>
              </p:cNvCxnSpPr>
              <p:nvPr/>
            </p:nvCxnSpPr>
            <p:spPr>
              <a:xfrm>
                <a:off x="88900" y="4520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3" name="直接连接符 202">
                <a:extLst>
                  <a:ext uri="{FF2B5EF4-FFF2-40B4-BE49-F238E27FC236}">
                    <a16:creationId xmlns:a16="http://schemas.microsoft.com/office/drawing/2014/main" id="{57D8A478-9C53-483B-8A3B-FAB404D65DDF}"/>
                  </a:ext>
                </a:extLst>
              </p:cNvPr>
              <p:cNvCxnSpPr>
                <a:cxnSpLocks/>
              </p:cNvCxnSpPr>
              <p:nvPr/>
            </p:nvCxnSpPr>
            <p:spPr>
              <a:xfrm>
                <a:off x="88900" y="45758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4" name="直接连接符 203">
                <a:extLst>
                  <a:ext uri="{FF2B5EF4-FFF2-40B4-BE49-F238E27FC236}">
                    <a16:creationId xmlns:a16="http://schemas.microsoft.com/office/drawing/2014/main" id="{F5B7AB87-5082-4580-867D-35F9FDAFAD99}"/>
                  </a:ext>
                </a:extLst>
              </p:cNvPr>
              <p:cNvCxnSpPr>
                <a:cxnSpLocks/>
              </p:cNvCxnSpPr>
              <p:nvPr/>
            </p:nvCxnSpPr>
            <p:spPr>
              <a:xfrm>
                <a:off x="88900" y="46351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5" name="直接连接符 204">
                <a:extLst>
                  <a:ext uri="{FF2B5EF4-FFF2-40B4-BE49-F238E27FC236}">
                    <a16:creationId xmlns:a16="http://schemas.microsoft.com/office/drawing/2014/main" id="{4D1504B7-282D-4DF1-8FF2-081C6D6C3ED0}"/>
                  </a:ext>
                </a:extLst>
              </p:cNvPr>
              <p:cNvCxnSpPr>
                <a:cxnSpLocks/>
              </p:cNvCxnSpPr>
              <p:nvPr/>
            </p:nvCxnSpPr>
            <p:spPr>
              <a:xfrm>
                <a:off x="88900" y="46901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6" name="直接连接符 205">
                <a:extLst>
                  <a:ext uri="{FF2B5EF4-FFF2-40B4-BE49-F238E27FC236}">
                    <a16:creationId xmlns:a16="http://schemas.microsoft.com/office/drawing/2014/main" id="{D85A5658-5B7C-43E0-BE48-BFC389B653CF}"/>
                  </a:ext>
                </a:extLst>
              </p:cNvPr>
              <p:cNvCxnSpPr>
                <a:cxnSpLocks/>
              </p:cNvCxnSpPr>
              <p:nvPr/>
            </p:nvCxnSpPr>
            <p:spPr>
              <a:xfrm>
                <a:off x="88900" y="47494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7" name="直接连接符 206">
                <a:extLst>
                  <a:ext uri="{FF2B5EF4-FFF2-40B4-BE49-F238E27FC236}">
                    <a16:creationId xmlns:a16="http://schemas.microsoft.com/office/drawing/2014/main" id="{30F0FB9E-D028-48DD-9D67-4672FD9E5177}"/>
                  </a:ext>
                </a:extLst>
              </p:cNvPr>
              <p:cNvCxnSpPr>
                <a:cxnSpLocks/>
              </p:cNvCxnSpPr>
              <p:nvPr/>
            </p:nvCxnSpPr>
            <p:spPr>
              <a:xfrm>
                <a:off x="88900" y="48129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8" name="直接连接符 207">
                <a:extLst>
                  <a:ext uri="{FF2B5EF4-FFF2-40B4-BE49-F238E27FC236}">
                    <a16:creationId xmlns:a16="http://schemas.microsoft.com/office/drawing/2014/main" id="{D87D1B2F-2429-481D-93B1-768466B05AA0}"/>
                  </a:ext>
                </a:extLst>
              </p:cNvPr>
              <p:cNvCxnSpPr>
                <a:cxnSpLocks/>
              </p:cNvCxnSpPr>
              <p:nvPr/>
            </p:nvCxnSpPr>
            <p:spPr>
              <a:xfrm>
                <a:off x="88900" y="4872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9" name="直接连接符 208">
                <a:extLst>
                  <a:ext uri="{FF2B5EF4-FFF2-40B4-BE49-F238E27FC236}">
                    <a16:creationId xmlns:a16="http://schemas.microsoft.com/office/drawing/2014/main" id="{CF1A3AA8-9BB3-4021-8C81-7F7709AED963}"/>
                  </a:ext>
                </a:extLst>
              </p:cNvPr>
              <p:cNvCxnSpPr>
                <a:cxnSpLocks/>
              </p:cNvCxnSpPr>
              <p:nvPr/>
            </p:nvCxnSpPr>
            <p:spPr>
              <a:xfrm>
                <a:off x="88900" y="49272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0" name="直接连接符 209">
                <a:extLst>
                  <a:ext uri="{FF2B5EF4-FFF2-40B4-BE49-F238E27FC236}">
                    <a16:creationId xmlns:a16="http://schemas.microsoft.com/office/drawing/2014/main" id="{7E82DA17-2EEA-41F4-A2CE-63C1B9531F4E}"/>
                  </a:ext>
                </a:extLst>
              </p:cNvPr>
              <p:cNvCxnSpPr>
                <a:cxnSpLocks/>
              </p:cNvCxnSpPr>
              <p:nvPr/>
            </p:nvCxnSpPr>
            <p:spPr>
              <a:xfrm>
                <a:off x="88900" y="4986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1" name="直接连接符 210">
                <a:extLst>
                  <a:ext uri="{FF2B5EF4-FFF2-40B4-BE49-F238E27FC236}">
                    <a16:creationId xmlns:a16="http://schemas.microsoft.com/office/drawing/2014/main" id="{D53A8733-BEDC-4DB1-B743-0DB796B2F1E7}"/>
                  </a:ext>
                </a:extLst>
              </p:cNvPr>
              <p:cNvCxnSpPr>
                <a:cxnSpLocks/>
              </p:cNvCxnSpPr>
              <p:nvPr/>
            </p:nvCxnSpPr>
            <p:spPr>
              <a:xfrm>
                <a:off x="88900" y="5041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2" name="直接连接符 211">
                <a:extLst>
                  <a:ext uri="{FF2B5EF4-FFF2-40B4-BE49-F238E27FC236}">
                    <a16:creationId xmlns:a16="http://schemas.microsoft.com/office/drawing/2014/main" id="{5D29C9E3-4C47-4D01-A68B-1D745097D656}"/>
                  </a:ext>
                </a:extLst>
              </p:cNvPr>
              <p:cNvCxnSpPr>
                <a:cxnSpLocks/>
              </p:cNvCxnSpPr>
              <p:nvPr/>
            </p:nvCxnSpPr>
            <p:spPr>
              <a:xfrm>
                <a:off x="88900" y="51008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3" name="直接连接符 212">
                <a:extLst>
                  <a:ext uri="{FF2B5EF4-FFF2-40B4-BE49-F238E27FC236}">
                    <a16:creationId xmlns:a16="http://schemas.microsoft.com/office/drawing/2014/main" id="{23C6476D-5D3C-40BE-A7A3-78261D4851FF}"/>
                  </a:ext>
                </a:extLst>
              </p:cNvPr>
              <p:cNvCxnSpPr>
                <a:cxnSpLocks/>
              </p:cNvCxnSpPr>
              <p:nvPr/>
            </p:nvCxnSpPr>
            <p:spPr>
              <a:xfrm>
                <a:off x="88900" y="5155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4" name="直接连接符 213">
                <a:extLst>
                  <a:ext uri="{FF2B5EF4-FFF2-40B4-BE49-F238E27FC236}">
                    <a16:creationId xmlns:a16="http://schemas.microsoft.com/office/drawing/2014/main" id="{C95B9AE5-49B4-4557-9F1A-59659B1AEA7A}"/>
                  </a:ext>
                </a:extLst>
              </p:cNvPr>
              <p:cNvCxnSpPr>
                <a:cxnSpLocks/>
              </p:cNvCxnSpPr>
              <p:nvPr/>
            </p:nvCxnSpPr>
            <p:spPr>
              <a:xfrm>
                <a:off x="88900" y="52151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5" name="直接连接符 214">
                <a:extLst>
                  <a:ext uri="{FF2B5EF4-FFF2-40B4-BE49-F238E27FC236}">
                    <a16:creationId xmlns:a16="http://schemas.microsoft.com/office/drawing/2014/main" id="{D9790A50-BB9C-4483-8F76-7365B3AB62D9}"/>
                  </a:ext>
                </a:extLst>
              </p:cNvPr>
              <p:cNvCxnSpPr>
                <a:cxnSpLocks/>
              </p:cNvCxnSpPr>
              <p:nvPr/>
            </p:nvCxnSpPr>
            <p:spPr>
              <a:xfrm>
                <a:off x="88900" y="52786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6" name="直接连接符 215">
                <a:extLst>
                  <a:ext uri="{FF2B5EF4-FFF2-40B4-BE49-F238E27FC236}">
                    <a16:creationId xmlns:a16="http://schemas.microsoft.com/office/drawing/2014/main" id="{ACA87FFC-6555-45F8-8A99-D4C93F7FD17F}"/>
                  </a:ext>
                </a:extLst>
              </p:cNvPr>
              <p:cNvCxnSpPr>
                <a:cxnSpLocks/>
              </p:cNvCxnSpPr>
              <p:nvPr/>
            </p:nvCxnSpPr>
            <p:spPr>
              <a:xfrm>
                <a:off x="88900" y="53378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7" name="直接连接符 216">
                <a:extLst>
                  <a:ext uri="{FF2B5EF4-FFF2-40B4-BE49-F238E27FC236}">
                    <a16:creationId xmlns:a16="http://schemas.microsoft.com/office/drawing/2014/main" id="{CD70DCD9-0B06-496D-80D0-67A3A688B34A}"/>
                  </a:ext>
                </a:extLst>
              </p:cNvPr>
              <p:cNvCxnSpPr>
                <a:cxnSpLocks/>
              </p:cNvCxnSpPr>
              <p:nvPr/>
            </p:nvCxnSpPr>
            <p:spPr>
              <a:xfrm>
                <a:off x="88900" y="53929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8" name="直接连接符 217">
                <a:extLst>
                  <a:ext uri="{FF2B5EF4-FFF2-40B4-BE49-F238E27FC236}">
                    <a16:creationId xmlns:a16="http://schemas.microsoft.com/office/drawing/2014/main" id="{1893B6A1-EA9D-4E83-9C57-1C697BB99B82}"/>
                  </a:ext>
                </a:extLst>
              </p:cNvPr>
              <p:cNvCxnSpPr>
                <a:cxnSpLocks/>
              </p:cNvCxnSpPr>
              <p:nvPr/>
            </p:nvCxnSpPr>
            <p:spPr>
              <a:xfrm>
                <a:off x="88900" y="54521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9" name="直接连接符 218">
                <a:extLst>
                  <a:ext uri="{FF2B5EF4-FFF2-40B4-BE49-F238E27FC236}">
                    <a16:creationId xmlns:a16="http://schemas.microsoft.com/office/drawing/2014/main" id="{E69CB6F9-6F4F-4697-B112-A0604EE80566}"/>
                  </a:ext>
                </a:extLst>
              </p:cNvPr>
              <p:cNvCxnSpPr>
                <a:cxnSpLocks/>
              </p:cNvCxnSpPr>
              <p:nvPr/>
            </p:nvCxnSpPr>
            <p:spPr>
              <a:xfrm>
                <a:off x="88900" y="5507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0" name="直接连接符 219">
                <a:extLst>
                  <a:ext uri="{FF2B5EF4-FFF2-40B4-BE49-F238E27FC236}">
                    <a16:creationId xmlns:a16="http://schemas.microsoft.com/office/drawing/2014/main" id="{DD97C3AA-A19D-4332-8828-20A006C339B6}"/>
                  </a:ext>
                </a:extLst>
              </p:cNvPr>
              <p:cNvCxnSpPr>
                <a:cxnSpLocks/>
              </p:cNvCxnSpPr>
              <p:nvPr/>
            </p:nvCxnSpPr>
            <p:spPr>
              <a:xfrm>
                <a:off x="88900" y="55664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1" name="直接连接符 220">
                <a:extLst>
                  <a:ext uri="{FF2B5EF4-FFF2-40B4-BE49-F238E27FC236}">
                    <a16:creationId xmlns:a16="http://schemas.microsoft.com/office/drawing/2014/main" id="{5F2001EB-8646-4321-8DD4-185E7BA8C72E}"/>
                  </a:ext>
                </a:extLst>
              </p:cNvPr>
              <p:cNvCxnSpPr>
                <a:cxnSpLocks/>
              </p:cNvCxnSpPr>
              <p:nvPr/>
            </p:nvCxnSpPr>
            <p:spPr>
              <a:xfrm>
                <a:off x="88900" y="5621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2" name="直接连接符 221">
                <a:extLst>
                  <a:ext uri="{FF2B5EF4-FFF2-40B4-BE49-F238E27FC236}">
                    <a16:creationId xmlns:a16="http://schemas.microsoft.com/office/drawing/2014/main" id="{00917853-79DE-4B39-B1FA-331ECA7A5842}"/>
                  </a:ext>
                </a:extLst>
              </p:cNvPr>
              <p:cNvCxnSpPr>
                <a:cxnSpLocks/>
              </p:cNvCxnSpPr>
              <p:nvPr/>
            </p:nvCxnSpPr>
            <p:spPr>
              <a:xfrm>
                <a:off x="88900" y="56807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3" name="直接连接符 222">
                <a:extLst>
                  <a:ext uri="{FF2B5EF4-FFF2-40B4-BE49-F238E27FC236}">
                    <a16:creationId xmlns:a16="http://schemas.microsoft.com/office/drawing/2014/main" id="{E9897622-95BF-4AE8-8A52-CA25195D4557}"/>
                  </a:ext>
                </a:extLst>
              </p:cNvPr>
              <p:cNvCxnSpPr>
                <a:cxnSpLocks/>
              </p:cNvCxnSpPr>
              <p:nvPr/>
            </p:nvCxnSpPr>
            <p:spPr>
              <a:xfrm>
                <a:off x="88900" y="57442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4" name="直接连接符 223">
                <a:extLst>
                  <a:ext uri="{FF2B5EF4-FFF2-40B4-BE49-F238E27FC236}">
                    <a16:creationId xmlns:a16="http://schemas.microsoft.com/office/drawing/2014/main" id="{90B15025-D862-445C-8E29-89E91A43DBAE}"/>
                  </a:ext>
                </a:extLst>
              </p:cNvPr>
              <p:cNvCxnSpPr>
                <a:cxnSpLocks/>
              </p:cNvCxnSpPr>
              <p:nvPr/>
            </p:nvCxnSpPr>
            <p:spPr>
              <a:xfrm>
                <a:off x="88900" y="5803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5" name="直接连接符 224">
                <a:extLst>
                  <a:ext uri="{FF2B5EF4-FFF2-40B4-BE49-F238E27FC236}">
                    <a16:creationId xmlns:a16="http://schemas.microsoft.com/office/drawing/2014/main" id="{406299F8-8F28-4112-BCC9-53175F2EF69D}"/>
                  </a:ext>
                </a:extLst>
              </p:cNvPr>
              <p:cNvCxnSpPr>
                <a:cxnSpLocks/>
              </p:cNvCxnSpPr>
              <p:nvPr/>
            </p:nvCxnSpPr>
            <p:spPr>
              <a:xfrm>
                <a:off x="88900" y="58585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6" name="直接连接符 225">
                <a:extLst>
                  <a:ext uri="{FF2B5EF4-FFF2-40B4-BE49-F238E27FC236}">
                    <a16:creationId xmlns:a16="http://schemas.microsoft.com/office/drawing/2014/main" id="{6A02EBA0-122E-4AFC-B090-C3E214F1FCAD}"/>
                  </a:ext>
                </a:extLst>
              </p:cNvPr>
              <p:cNvCxnSpPr>
                <a:cxnSpLocks/>
              </p:cNvCxnSpPr>
              <p:nvPr/>
            </p:nvCxnSpPr>
            <p:spPr>
              <a:xfrm>
                <a:off x="88900" y="5917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7" name="直接连接符 226">
                <a:extLst>
                  <a:ext uri="{FF2B5EF4-FFF2-40B4-BE49-F238E27FC236}">
                    <a16:creationId xmlns:a16="http://schemas.microsoft.com/office/drawing/2014/main" id="{67DCC4D3-6952-499F-B6FC-280E0797F401}"/>
                  </a:ext>
                </a:extLst>
              </p:cNvPr>
              <p:cNvCxnSpPr>
                <a:cxnSpLocks/>
              </p:cNvCxnSpPr>
              <p:nvPr/>
            </p:nvCxnSpPr>
            <p:spPr>
              <a:xfrm>
                <a:off x="88900" y="59728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8" name="直接连接符 227">
                <a:extLst>
                  <a:ext uri="{FF2B5EF4-FFF2-40B4-BE49-F238E27FC236}">
                    <a16:creationId xmlns:a16="http://schemas.microsoft.com/office/drawing/2014/main" id="{F22BD191-879B-4AC9-A2E4-0F8189A00CAF}"/>
                  </a:ext>
                </a:extLst>
              </p:cNvPr>
              <p:cNvCxnSpPr>
                <a:cxnSpLocks/>
              </p:cNvCxnSpPr>
              <p:nvPr/>
            </p:nvCxnSpPr>
            <p:spPr>
              <a:xfrm>
                <a:off x="88900" y="60321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9" name="直接连接符 228">
                <a:extLst>
                  <a:ext uri="{FF2B5EF4-FFF2-40B4-BE49-F238E27FC236}">
                    <a16:creationId xmlns:a16="http://schemas.microsoft.com/office/drawing/2014/main" id="{6128B9AE-090F-469B-9CD1-6B23CBE1C532}"/>
                  </a:ext>
                </a:extLst>
              </p:cNvPr>
              <p:cNvCxnSpPr>
                <a:cxnSpLocks/>
              </p:cNvCxnSpPr>
              <p:nvPr/>
            </p:nvCxnSpPr>
            <p:spPr>
              <a:xfrm>
                <a:off x="88900" y="60871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0" name="直接连接符 229">
                <a:extLst>
                  <a:ext uri="{FF2B5EF4-FFF2-40B4-BE49-F238E27FC236}">
                    <a16:creationId xmlns:a16="http://schemas.microsoft.com/office/drawing/2014/main" id="{25C11480-6DFB-4A7A-8DDE-3CADB07796B5}"/>
                  </a:ext>
                </a:extLst>
              </p:cNvPr>
              <p:cNvCxnSpPr>
                <a:cxnSpLocks/>
              </p:cNvCxnSpPr>
              <p:nvPr/>
            </p:nvCxnSpPr>
            <p:spPr>
              <a:xfrm>
                <a:off x="88900" y="61464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1" name="直接连接符 230">
                <a:extLst>
                  <a:ext uri="{FF2B5EF4-FFF2-40B4-BE49-F238E27FC236}">
                    <a16:creationId xmlns:a16="http://schemas.microsoft.com/office/drawing/2014/main" id="{3E2B0E7D-7309-45D2-BA03-91FA52E19CF2}"/>
                  </a:ext>
                </a:extLst>
              </p:cNvPr>
              <p:cNvCxnSpPr>
                <a:cxnSpLocks/>
              </p:cNvCxnSpPr>
              <p:nvPr/>
            </p:nvCxnSpPr>
            <p:spPr>
              <a:xfrm>
                <a:off x="88900" y="62099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2" name="直接连接符 231">
                <a:extLst>
                  <a:ext uri="{FF2B5EF4-FFF2-40B4-BE49-F238E27FC236}">
                    <a16:creationId xmlns:a16="http://schemas.microsoft.com/office/drawing/2014/main" id="{F0372146-281A-4D55-AA57-44EF0DB27DD4}"/>
                  </a:ext>
                </a:extLst>
              </p:cNvPr>
              <p:cNvCxnSpPr>
                <a:cxnSpLocks/>
              </p:cNvCxnSpPr>
              <p:nvPr/>
            </p:nvCxnSpPr>
            <p:spPr>
              <a:xfrm>
                <a:off x="88900" y="6269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3" name="直接连接符 232">
                <a:extLst>
                  <a:ext uri="{FF2B5EF4-FFF2-40B4-BE49-F238E27FC236}">
                    <a16:creationId xmlns:a16="http://schemas.microsoft.com/office/drawing/2014/main" id="{F4052E14-9237-4EAD-8072-B3C2E993651E}"/>
                  </a:ext>
                </a:extLst>
              </p:cNvPr>
              <p:cNvCxnSpPr>
                <a:cxnSpLocks/>
              </p:cNvCxnSpPr>
              <p:nvPr/>
            </p:nvCxnSpPr>
            <p:spPr>
              <a:xfrm>
                <a:off x="88900" y="63242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4" name="直接连接符 233">
                <a:extLst>
                  <a:ext uri="{FF2B5EF4-FFF2-40B4-BE49-F238E27FC236}">
                    <a16:creationId xmlns:a16="http://schemas.microsoft.com/office/drawing/2014/main" id="{54FFADD6-0A32-4D49-B6C9-BA0456A80097}"/>
                  </a:ext>
                </a:extLst>
              </p:cNvPr>
              <p:cNvCxnSpPr>
                <a:cxnSpLocks/>
              </p:cNvCxnSpPr>
              <p:nvPr/>
            </p:nvCxnSpPr>
            <p:spPr>
              <a:xfrm>
                <a:off x="88900" y="6383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5" name="直接连接符 234">
                <a:extLst>
                  <a:ext uri="{FF2B5EF4-FFF2-40B4-BE49-F238E27FC236}">
                    <a16:creationId xmlns:a16="http://schemas.microsoft.com/office/drawing/2014/main" id="{503F95C3-E548-4B34-A9B2-89ACA99D9D2D}"/>
                  </a:ext>
                </a:extLst>
              </p:cNvPr>
              <p:cNvCxnSpPr>
                <a:cxnSpLocks/>
              </p:cNvCxnSpPr>
              <p:nvPr/>
            </p:nvCxnSpPr>
            <p:spPr>
              <a:xfrm>
                <a:off x="88900" y="6438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6" name="直接连接符 235">
                <a:extLst>
                  <a:ext uri="{FF2B5EF4-FFF2-40B4-BE49-F238E27FC236}">
                    <a16:creationId xmlns:a16="http://schemas.microsoft.com/office/drawing/2014/main" id="{C0A86669-3336-48BA-A34D-B8E0272D9FDE}"/>
                  </a:ext>
                </a:extLst>
              </p:cNvPr>
              <p:cNvCxnSpPr>
                <a:cxnSpLocks/>
              </p:cNvCxnSpPr>
              <p:nvPr/>
            </p:nvCxnSpPr>
            <p:spPr>
              <a:xfrm>
                <a:off x="88900" y="64978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7" name="直接连接符 236">
                <a:extLst>
                  <a:ext uri="{FF2B5EF4-FFF2-40B4-BE49-F238E27FC236}">
                    <a16:creationId xmlns:a16="http://schemas.microsoft.com/office/drawing/2014/main" id="{61B3D631-0F8C-48F3-B577-D6D5679D2C96}"/>
                  </a:ext>
                </a:extLst>
              </p:cNvPr>
              <p:cNvCxnSpPr>
                <a:cxnSpLocks/>
              </p:cNvCxnSpPr>
              <p:nvPr/>
            </p:nvCxnSpPr>
            <p:spPr>
              <a:xfrm>
                <a:off x="88900" y="6552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8" name="直接连接符 237">
                <a:extLst>
                  <a:ext uri="{FF2B5EF4-FFF2-40B4-BE49-F238E27FC236}">
                    <a16:creationId xmlns:a16="http://schemas.microsoft.com/office/drawing/2014/main" id="{ABCC8603-13C9-458B-BD5B-5709B4AF48BF}"/>
                  </a:ext>
                </a:extLst>
              </p:cNvPr>
              <p:cNvCxnSpPr>
                <a:cxnSpLocks/>
              </p:cNvCxnSpPr>
              <p:nvPr/>
            </p:nvCxnSpPr>
            <p:spPr>
              <a:xfrm>
                <a:off x="88900" y="66121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9" name="直接连接符 238">
                <a:extLst>
                  <a:ext uri="{FF2B5EF4-FFF2-40B4-BE49-F238E27FC236}">
                    <a16:creationId xmlns:a16="http://schemas.microsoft.com/office/drawing/2014/main" id="{EE09EA16-AB08-4376-828F-F34D08F2C482}"/>
                  </a:ext>
                </a:extLst>
              </p:cNvPr>
              <p:cNvCxnSpPr>
                <a:cxnSpLocks/>
              </p:cNvCxnSpPr>
              <p:nvPr/>
            </p:nvCxnSpPr>
            <p:spPr>
              <a:xfrm>
                <a:off x="88900" y="66629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0" name="直接连接符 239">
                <a:extLst>
                  <a:ext uri="{FF2B5EF4-FFF2-40B4-BE49-F238E27FC236}">
                    <a16:creationId xmlns:a16="http://schemas.microsoft.com/office/drawing/2014/main" id="{57132EF0-B787-4B18-84A6-C789FB580E4D}"/>
                  </a:ext>
                </a:extLst>
              </p:cNvPr>
              <p:cNvCxnSpPr>
                <a:cxnSpLocks/>
              </p:cNvCxnSpPr>
              <p:nvPr/>
            </p:nvCxnSpPr>
            <p:spPr>
              <a:xfrm>
                <a:off x="88900" y="67179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1" name="直接连接符 240">
                <a:extLst>
                  <a:ext uri="{FF2B5EF4-FFF2-40B4-BE49-F238E27FC236}">
                    <a16:creationId xmlns:a16="http://schemas.microsoft.com/office/drawing/2014/main" id="{147DABC3-DBC8-4741-88BD-DFAC7E009056}"/>
                  </a:ext>
                </a:extLst>
              </p:cNvPr>
              <p:cNvCxnSpPr>
                <a:cxnSpLocks/>
              </p:cNvCxnSpPr>
              <p:nvPr/>
            </p:nvCxnSpPr>
            <p:spPr>
              <a:xfrm>
                <a:off x="88900" y="6777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2" name="直接连接符 241">
                <a:extLst>
                  <a:ext uri="{FF2B5EF4-FFF2-40B4-BE49-F238E27FC236}">
                    <a16:creationId xmlns:a16="http://schemas.microsoft.com/office/drawing/2014/main" id="{D3144693-D313-4262-A26F-DA60CD4018B0}"/>
                  </a:ext>
                </a:extLst>
              </p:cNvPr>
              <p:cNvCxnSpPr>
                <a:cxnSpLocks/>
              </p:cNvCxnSpPr>
              <p:nvPr/>
            </p:nvCxnSpPr>
            <p:spPr>
              <a:xfrm>
                <a:off x="88900" y="68322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3" name="直接连接符 242">
                <a:extLst>
                  <a:ext uri="{FF2B5EF4-FFF2-40B4-BE49-F238E27FC236}">
                    <a16:creationId xmlns:a16="http://schemas.microsoft.com/office/drawing/2014/main" id="{FF857FA0-54A2-4B13-8B31-5D36F34C48C4}"/>
                  </a:ext>
                </a:extLst>
              </p:cNvPr>
              <p:cNvCxnSpPr>
                <a:cxnSpLocks/>
              </p:cNvCxnSpPr>
              <p:nvPr/>
            </p:nvCxnSpPr>
            <p:spPr>
              <a:xfrm>
                <a:off x="88900" y="6891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78091161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F4C2A1A0-D981-4EB2-8DD9-87276C4E708F}"/>
              </a:ext>
            </a:extLst>
          </p:cNvPr>
          <p:cNvGrpSpPr/>
          <p:nvPr/>
        </p:nvGrpSpPr>
        <p:grpSpPr>
          <a:xfrm>
            <a:off x="44450" y="-6351"/>
            <a:ext cx="12103100" cy="6848064"/>
            <a:chOff x="88900" y="43448"/>
            <a:chExt cx="12103100" cy="6848064"/>
          </a:xfrm>
        </p:grpSpPr>
        <p:cxnSp>
          <p:nvCxnSpPr>
            <p:cNvPr id="5" name="直接连接符 4">
              <a:extLst>
                <a:ext uri="{FF2B5EF4-FFF2-40B4-BE49-F238E27FC236}">
                  <a16:creationId xmlns:a16="http://schemas.microsoft.com/office/drawing/2014/main" id="{846B1F94-345B-49D3-9ABC-7E0B629D2228}"/>
                </a:ext>
              </a:extLst>
            </p:cNvPr>
            <p:cNvCxnSpPr>
              <a:cxnSpLocks/>
            </p:cNvCxnSpPr>
            <p:nvPr/>
          </p:nvCxnSpPr>
          <p:spPr>
            <a:xfrm>
              <a:off x="88900" y="434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接连接符 5">
              <a:extLst>
                <a:ext uri="{FF2B5EF4-FFF2-40B4-BE49-F238E27FC236}">
                  <a16:creationId xmlns:a16="http://schemas.microsoft.com/office/drawing/2014/main" id="{5EBDDBDC-34AA-48A3-83DB-7106CED96F8D}"/>
                </a:ext>
              </a:extLst>
            </p:cNvPr>
            <p:cNvCxnSpPr>
              <a:cxnSpLocks/>
            </p:cNvCxnSpPr>
            <p:nvPr/>
          </p:nvCxnSpPr>
          <p:spPr>
            <a:xfrm>
              <a:off x="88900" y="102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直接连接符 6">
              <a:extLst>
                <a:ext uri="{FF2B5EF4-FFF2-40B4-BE49-F238E27FC236}">
                  <a16:creationId xmlns:a16="http://schemas.microsoft.com/office/drawing/2014/main" id="{8715724C-EF6E-42BE-91AC-24A80A8D567E}"/>
                </a:ext>
              </a:extLst>
            </p:cNvPr>
            <p:cNvCxnSpPr>
              <a:cxnSpLocks/>
            </p:cNvCxnSpPr>
            <p:nvPr/>
          </p:nvCxnSpPr>
          <p:spPr>
            <a:xfrm>
              <a:off x="88900" y="1577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77BEDBBD-A4C5-4E67-BA69-44061C49E16E}"/>
                </a:ext>
              </a:extLst>
            </p:cNvPr>
            <p:cNvCxnSpPr>
              <a:cxnSpLocks/>
            </p:cNvCxnSpPr>
            <p:nvPr/>
          </p:nvCxnSpPr>
          <p:spPr>
            <a:xfrm>
              <a:off x="88900" y="217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47F7435A-6A23-48BD-B6FD-AE6305185140}"/>
                </a:ext>
              </a:extLst>
            </p:cNvPr>
            <p:cNvCxnSpPr>
              <a:cxnSpLocks/>
            </p:cNvCxnSpPr>
            <p:nvPr/>
          </p:nvCxnSpPr>
          <p:spPr>
            <a:xfrm>
              <a:off x="88900" y="272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53908F3E-8FB5-4696-A82A-C456E9B7E9DA}"/>
                </a:ext>
              </a:extLst>
            </p:cNvPr>
            <p:cNvCxnSpPr>
              <a:cxnSpLocks/>
            </p:cNvCxnSpPr>
            <p:nvPr/>
          </p:nvCxnSpPr>
          <p:spPr>
            <a:xfrm>
              <a:off x="88900" y="3313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1B3F0FFB-98D9-4E35-BB1E-E2A60731F136}"/>
                </a:ext>
              </a:extLst>
            </p:cNvPr>
            <p:cNvCxnSpPr>
              <a:cxnSpLocks/>
            </p:cNvCxnSpPr>
            <p:nvPr/>
          </p:nvCxnSpPr>
          <p:spPr>
            <a:xfrm>
              <a:off x="88900" y="386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6844812B-CAFB-4DF9-9107-BDC9F1F7963C}"/>
                </a:ext>
              </a:extLst>
            </p:cNvPr>
            <p:cNvCxnSpPr>
              <a:cxnSpLocks/>
            </p:cNvCxnSpPr>
            <p:nvPr/>
          </p:nvCxnSpPr>
          <p:spPr>
            <a:xfrm>
              <a:off x="88900" y="4456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33FB397E-7858-4CEE-B6CB-7DA8FC49BBFC}"/>
                </a:ext>
              </a:extLst>
            </p:cNvPr>
            <p:cNvCxnSpPr>
              <a:cxnSpLocks/>
            </p:cNvCxnSpPr>
            <p:nvPr/>
          </p:nvCxnSpPr>
          <p:spPr>
            <a:xfrm>
              <a:off x="88900" y="5091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5FA30AF4-ECEF-49B4-BF94-EA384A3F35E4}"/>
                </a:ext>
              </a:extLst>
            </p:cNvPr>
            <p:cNvCxnSpPr>
              <a:cxnSpLocks/>
            </p:cNvCxnSpPr>
            <p:nvPr/>
          </p:nvCxnSpPr>
          <p:spPr>
            <a:xfrm>
              <a:off x="88900" y="568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734CB33D-AD6D-477C-B1CC-2B8DA7786EFA}"/>
                </a:ext>
              </a:extLst>
            </p:cNvPr>
            <p:cNvCxnSpPr>
              <a:cxnSpLocks/>
            </p:cNvCxnSpPr>
            <p:nvPr/>
          </p:nvCxnSpPr>
          <p:spPr>
            <a:xfrm>
              <a:off x="88900" y="6234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7170B429-B86F-417E-A138-647FC3DEEF54}"/>
                </a:ext>
              </a:extLst>
            </p:cNvPr>
            <p:cNvCxnSpPr>
              <a:cxnSpLocks/>
            </p:cNvCxnSpPr>
            <p:nvPr/>
          </p:nvCxnSpPr>
          <p:spPr>
            <a:xfrm>
              <a:off x="88900" y="682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9EA6C856-91AF-420B-9CCD-DE4CA952415F}"/>
                </a:ext>
              </a:extLst>
            </p:cNvPr>
            <p:cNvCxnSpPr>
              <a:cxnSpLocks/>
            </p:cNvCxnSpPr>
            <p:nvPr/>
          </p:nvCxnSpPr>
          <p:spPr>
            <a:xfrm>
              <a:off x="88900" y="737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BD296BE3-CE4B-4E92-809D-6F3D778A8A23}"/>
                </a:ext>
              </a:extLst>
            </p:cNvPr>
            <p:cNvCxnSpPr>
              <a:cxnSpLocks/>
            </p:cNvCxnSpPr>
            <p:nvPr/>
          </p:nvCxnSpPr>
          <p:spPr>
            <a:xfrm>
              <a:off x="88900" y="7969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743EA308-9E42-4EE6-80B1-83C35EC18D34}"/>
                </a:ext>
              </a:extLst>
            </p:cNvPr>
            <p:cNvCxnSpPr>
              <a:cxnSpLocks/>
            </p:cNvCxnSpPr>
            <p:nvPr/>
          </p:nvCxnSpPr>
          <p:spPr>
            <a:xfrm>
              <a:off x="88900" y="852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01DD159B-003C-4DED-9BEC-CFE2E22EA79B}"/>
                </a:ext>
              </a:extLst>
            </p:cNvPr>
            <p:cNvCxnSpPr>
              <a:cxnSpLocks/>
            </p:cNvCxnSpPr>
            <p:nvPr/>
          </p:nvCxnSpPr>
          <p:spPr>
            <a:xfrm>
              <a:off x="88900" y="9112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C3CAF8FA-25BA-4A5B-9B29-748815607203}"/>
                </a:ext>
              </a:extLst>
            </p:cNvPr>
            <p:cNvCxnSpPr>
              <a:cxnSpLocks/>
            </p:cNvCxnSpPr>
            <p:nvPr/>
          </p:nvCxnSpPr>
          <p:spPr>
            <a:xfrm>
              <a:off x="88900" y="9747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C37A5F50-3954-4599-863A-665B7351DECF}"/>
                </a:ext>
              </a:extLst>
            </p:cNvPr>
            <p:cNvCxnSpPr>
              <a:cxnSpLocks/>
            </p:cNvCxnSpPr>
            <p:nvPr/>
          </p:nvCxnSpPr>
          <p:spPr>
            <a:xfrm>
              <a:off x="88900" y="1034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E63A3D04-CF72-4635-9667-B2BD5C815864}"/>
                </a:ext>
              </a:extLst>
            </p:cNvPr>
            <p:cNvCxnSpPr>
              <a:cxnSpLocks/>
            </p:cNvCxnSpPr>
            <p:nvPr/>
          </p:nvCxnSpPr>
          <p:spPr>
            <a:xfrm>
              <a:off x="88900" y="10890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BE120756-62DB-4D6A-A39F-A40410F19C87}"/>
                </a:ext>
              </a:extLst>
            </p:cNvPr>
            <p:cNvCxnSpPr>
              <a:cxnSpLocks/>
            </p:cNvCxnSpPr>
            <p:nvPr/>
          </p:nvCxnSpPr>
          <p:spPr>
            <a:xfrm>
              <a:off x="88900" y="1148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628B71C7-AE98-49AD-AE35-E6E0D64321ED}"/>
                </a:ext>
              </a:extLst>
            </p:cNvPr>
            <p:cNvCxnSpPr>
              <a:cxnSpLocks/>
            </p:cNvCxnSpPr>
            <p:nvPr/>
          </p:nvCxnSpPr>
          <p:spPr>
            <a:xfrm>
              <a:off x="88900" y="12033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C45EC1D7-A30E-4D96-880C-536EB4C30D91}"/>
                </a:ext>
              </a:extLst>
            </p:cNvPr>
            <p:cNvCxnSpPr>
              <a:cxnSpLocks/>
            </p:cNvCxnSpPr>
            <p:nvPr/>
          </p:nvCxnSpPr>
          <p:spPr>
            <a:xfrm>
              <a:off x="88900" y="12626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3056934F-9A05-4CD5-9BE7-54C6EDC25D29}"/>
                </a:ext>
              </a:extLst>
            </p:cNvPr>
            <p:cNvCxnSpPr>
              <a:cxnSpLocks/>
            </p:cNvCxnSpPr>
            <p:nvPr/>
          </p:nvCxnSpPr>
          <p:spPr>
            <a:xfrm>
              <a:off x="88900" y="13176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D6338E5B-3E5A-4717-975F-3EFD1FB470B0}"/>
                </a:ext>
              </a:extLst>
            </p:cNvPr>
            <p:cNvCxnSpPr>
              <a:cxnSpLocks/>
            </p:cNvCxnSpPr>
            <p:nvPr/>
          </p:nvCxnSpPr>
          <p:spPr>
            <a:xfrm>
              <a:off x="88900" y="13769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0EADE54D-E48E-4998-99AA-9967812403BA}"/>
                </a:ext>
              </a:extLst>
            </p:cNvPr>
            <p:cNvCxnSpPr>
              <a:cxnSpLocks/>
            </p:cNvCxnSpPr>
            <p:nvPr/>
          </p:nvCxnSpPr>
          <p:spPr>
            <a:xfrm>
              <a:off x="88900" y="14404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6EB2D38C-84F4-461C-8D6B-C4BC54CBFD66}"/>
                </a:ext>
              </a:extLst>
            </p:cNvPr>
            <p:cNvCxnSpPr>
              <a:cxnSpLocks/>
            </p:cNvCxnSpPr>
            <p:nvPr/>
          </p:nvCxnSpPr>
          <p:spPr>
            <a:xfrm>
              <a:off x="88900" y="1499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A7F32DB1-7C7E-473C-960D-34EADE3EAAA8}"/>
                </a:ext>
              </a:extLst>
            </p:cNvPr>
            <p:cNvCxnSpPr>
              <a:cxnSpLocks/>
            </p:cNvCxnSpPr>
            <p:nvPr/>
          </p:nvCxnSpPr>
          <p:spPr>
            <a:xfrm>
              <a:off x="88900" y="15547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25E52156-CB0C-4F7F-A8A9-F582A84457E7}"/>
                </a:ext>
              </a:extLst>
            </p:cNvPr>
            <p:cNvCxnSpPr>
              <a:cxnSpLocks/>
            </p:cNvCxnSpPr>
            <p:nvPr/>
          </p:nvCxnSpPr>
          <p:spPr>
            <a:xfrm>
              <a:off x="88900" y="1614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EC54346D-BE26-4B4F-B743-335A092219C2}"/>
                </a:ext>
              </a:extLst>
            </p:cNvPr>
            <p:cNvCxnSpPr>
              <a:cxnSpLocks/>
            </p:cNvCxnSpPr>
            <p:nvPr/>
          </p:nvCxnSpPr>
          <p:spPr>
            <a:xfrm>
              <a:off x="88900" y="1669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032F0DC1-4665-4208-A98D-782758A8AD6E}"/>
                </a:ext>
              </a:extLst>
            </p:cNvPr>
            <p:cNvCxnSpPr>
              <a:cxnSpLocks/>
            </p:cNvCxnSpPr>
            <p:nvPr/>
          </p:nvCxnSpPr>
          <p:spPr>
            <a:xfrm>
              <a:off x="88900" y="17283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7EFDC52-7DB3-49CD-B221-0B2483187241}"/>
                </a:ext>
              </a:extLst>
            </p:cNvPr>
            <p:cNvCxnSpPr>
              <a:cxnSpLocks/>
            </p:cNvCxnSpPr>
            <p:nvPr/>
          </p:nvCxnSpPr>
          <p:spPr>
            <a:xfrm>
              <a:off x="88900" y="1783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42D81631-41AB-4D18-B595-796D27AB8528}"/>
                </a:ext>
              </a:extLst>
            </p:cNvPr>
            <p:cNvCxnSpPr>
              <a:cxnSpLocks/>
            </p:cNvCxnSpPr>
            <p:nvPr/>
          </p:nvCxnSpPr>
          <p:spPr>
            <a:xfrm>
              <a:off x="88900" y="18426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2C6DE515-B61C-4D8E-B3F2-0FD87C314B04}"/>
                </a:ext>
              </a:extLst>
            </p:cNvPr>
            <p:cNvCxnSpPr>
              <a:cxnSpLocks/>
            </p:cNvCxnSpPr>
            <p:nvPr/>
          </p:nvCxnSpPr>
          <p:spPr>
            <a:xfrm>
              <a:off x="88900" y="19061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7A1987D8-5CD9-4A08-9279-EFD5A64105D2}"/>
                </a:ext>
              </a:extLst>
            </p:cNvPr>
            <p:cNvCxnSpPr>
              <a:cxnSpLocks/>
            </p:cNvCxnSpPr>
            <p:nvPr/>
          </p:nvCxnSpPr>
          <p:spPr>
            <a:xfrm>
              <a:off x="88900" y="1965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D4F6D07B-FC68-4512-A053-3F5EE8265EA5}"/>
                </a:ext>
              </a:extLst>
            </p:cNvPr>
            <p:cNvCxnSpPr>
              <a:cxnSpLocks/>
            </p:cNvCxnSpPr>
            <p:nvPr/>
          </p:nvCxnSpPr>
          <p:spPr>
            <a:xfrm>
              <a:off x="88900" y="20204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1774C230-7526-422E-B15D-B47B9123B93D}"/>
                </a:ext>
              </a:extLst>
            </p:cNvPr>
            <p:cNvCxnSpPr>
              <a:cxnSpLocks/>
            </p:cNvCxnSpPr>
            <p:nvPr/>
          </p:nvCxnSpPr>
          <p:spPr>
            <a:xfrm>
              <a:off x="88900" y="2079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CF1E9E36-6908-49D3-9A1F-ADA10AA61183}"/>
                </a:ext>
              </a:extLst>
            </p:cNvPr>
            <p:cNvCxnSpPr>
              <a:cxnSpLocks/>
            </p:cNvCxnSpPr>
            <p:nvPr/>
          </p:nvCxnSpPr>
          <p:spPr>
            <a:xfrm>
              <a:off x="88900" y="2134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724812F-696D-414A-8FA3-F9D1EF31E6DE}"/>
                </a:ext>
              </a:extLst>
            </p:cNvPr>
            <p:cNvCxnSpPr>
              <a:cxnSpLocks/>
            </p:cNvCxnSpPr>
            <p:nvPr/>
          </p:nvCxnSpPr>
          <p:spPr>
            <a:xfrm>
              <a:off x="88900" y="21939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E00E492-4F0F-412A-907D-3142A5F1CEC5}"/>
                </a:ext>
              </a:extLst>
            </p:cNvPr>
            <p:cNvCxnSpPr>
              <a:cxnSpLocks/>
            </p:cNvCxnSpPr>
            <p:nvPr/>
          </p:nvCxnSpPr>
          <p:spPr>
            <a:xfrm>
              <a:off x="88900" y="2249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A2B344F6-D0A3-4483-9F17-55BE09CAD4F1}"/>
                </a:ext>
              </a:extLst>
            </p:cNvPr>
            <p:cNvCxnSpPr>
              <a:cxnSpLocks/>
            </p:cNvCxnSpPr>
            <p:nvPr/>
          </p:nvCxnSpPr>
          <p:spPr>
            <a:xfrm>
              <a:off x="88900" y="23082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56BA848D-8C27-4EB2-8AD3-4D7330219EB6}"/>
                </a:ext>
              </a:extLst>
            </p:cNvPr>
            <p:cNvCxnSpPr>
              <a:cxnSpLocks/>
            </p:cNvCxnSpPr>
            <p:nvPr/>
          </p:nvCxnSpPr>
          <p:spPr>
            <a:xfrm>
              <a:off x="88900" y="23717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C68AE9B7-684A-4C9D-8CA0-4ACBD0585F38}"/>
                </a:ext>
              </a:extLst>
            </p:cNvPr>
            <p:cNvCxnSpPr>
              <a:cxnSpLocks/>
            </p:cNvCxnSpPr>
            <p:nvPr/>
          </p:nvCxnSpPr>
          <p:spPr>
            <a:xfrm>
              <a:off x="88900" y="24310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AA591C2B-930E-4779-9FE2-7BE19C73B32A}"/>
                </a:ext>
              </a:extLst>
            </p:cNvPr>
            <p:cNvCxnSpPr>
              <a:cxnSpLocks/>
            </p:cNvCxnSpPr>
            <p:nvPr/>
          </p:nvCxnSpPr>
          <p:spPr>
            <a:xfrm>
              <a:off x="88900" y="24860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2FE8716A-EEC8-45DE-835B-95B85B0306B1}"/>
                </a:ext>
              </a:extLst>
            </p:cNvPr>
            <p:cNvCxnSpPr>
              <a:cxnSpLocks/>
            </p:cNvCxnSpPr>
            <p:nvPr/>
          </p:nvCxnSpPr>
          <p:spPr>
            <a:xfrm>
              <a:off x="88900" y="25453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62218AC9-8E16-4013-944E-F3ABEBA3E5DA}"/>
                </a:ext>
              </a:extLst>
            </p:cNvPr>
            <p:cNvCxnSpPr>
              <a:cxnSpLocks/>
            </p:cNvCxnSpPr>
            <p:nvPr/>
          </p:nvCxnSpPr>
          <p:spPr>
            <a:xfrm>
              <a:off x="88900" y="2600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4B53B85F-5B7A-41B0-9653-FE6613CFC23E}"/>
                </a:ext>
              </a:extLst>
            </p:cNvPr>
            <p:cNvCxnSpPr>
              <a:cxnSpLocks/>
            </p:cNvCxnSpPr>
            <p:nvPr/>
          </p:nvCxnSpPr>
          <p:spPr>
            <a:xfrm>
              <a:off x="88900" y="26596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D6E4D32F-3193-4DA3-9AFB-B0E0D032DD57}"/>
                </a:ext>
              </a:extLst>
            </p:cNvPr>
            <p:cNvCxnSpPr>
              <a:cxnSpLocks/>
            </p:cNvCxnSpPr>
            <p:nvPr/>
          </p:nvCxnSpPr>
          <p:spPr>
            <a:xfrm>
              <a:off x="88900" y="2714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2CA7FF5D-D69B-45C4-8D94-8D626A35EC19}"/>
                </a:ext>
              </a:extLst>
            </p:cNvPr>
            <p:cNvCxnSpPr>
              <a:cxnSpLocks/>
            </p:cNvCxnSpPr>
            <p:nvPr/>
          </p:nvCxnSpPr>
          <p:spPr>
            <a:xfrm>
              <a:off x="88900" y="27739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F459879E-9609-4273-80C5-100AE34DB954}"/>
                </a:ext>
              </a:extLst>
            </p:cNvPr>
            <p:cNvCxnSpPr>
              <a:cxnSpLocks/>
            </p:cNvCxnSpPr>
            <p:nvPr/>
          </p:nvCxnSpPr>
          <p:spPr>
            <a:xfrm>
              <a:off x="88900" y="28374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CB2FCD46-078E-494E-8864-6F3F69DEAA3D}"/>
                </a:ext>
              </a:extLst>
            </p:cNvPr>
            <p:cNvCxnSpPr>
              <a:cxnSpLocks/>
            </p:cNvCxnSpPr>
            <p:nvPr/>
          </p:nvCxnSpPr>
          <p:spPr>
            <a:xfrm>
              <a:off x="88900" y="2896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0A7931AD-FAB1-4423-9A0A-726A720DC28E}"/>
                </a:ext>
              </a:extLst>
            </p:cNvPr>
            <p:cNvCxnSpPr>
              <a:cxnSpLocks/>
            </p:cNvCxnSpPr>
            <p:nvPr/>
          </p:nvCxnSpPr>
          <p:spPr>
            <a:xfrm>
              <a:off x="88900" y="29517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E5C071AB-A5E2-4A39-9701-881EE60B4BB2}"/>
                </a:ext>
              </a:extLst>
            </p:cNvPr>
            <p:cNvCxnSpPr>
              <a:cxnSpLocks/>
            </p:cNvCxnSpPr>
            <p:nvPr/>
          </p:nvCxnSpPr>
          <p:spPr>
            <a:xfrm>
              <a:off x="88900" y="3011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415678B5-03ED-481B-9906-9A98F41A58FB}"/>
                </a:ext>
              </a:extLst>
            </p:cNvPr>
            <p:cNvCxnSpPr>
              <a:cxnSpLocks/>
            </p:cNvCxnSpPr>
            <p:nvPr/>
          </p:nvCxnSpPr>
          <p:spPr>
            <a:xfrm>
              <a:off x="88900" y="3066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E936E389-1D76-4218-9AF1-9594266CDDB5}"/>
                </a:ext>
              </a:extLst>
            </p:cNvPr>
            <p:cNvCxnSpPr>
              <a:cxnSpLocks/>
            </p:cNvCxnSpPr>
            <p:nvPr/>
          </p:nvCxnSpPr>
          <p:spPr>
            <a:xfrm>
              <a:off x="88900" y="31253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0CE29D52-530C-4152-A450-9963D4E9563C}"/>
                </a:ext>
              </a:extLst>
            </p:cNvPr>
            <p:cNvCxnSpPr>
              <a:cxnSpLocks/>
            </p:cNvCxnSpPr>
            <p:nvPr/>
          </p:nvCxnSpPr>
          <p:spPr>
            <a:xfrm>
              <a:off x="88900" y="3180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8725C123-538E-4C30-9845-5C8BA84EFAFC}"/>
                </a:ext>
              </a:extLst>
            </p:cNvPr>
            <p:cNvCxnSpPr>
              <a:cxnSpLocks/>
            </p:cNvCxnSpPr>
            <p:nvPr/>
          </p:nvCxnSpPr>
          <p:spPr>
            <a:xfrm>
              <a:off x="88900" y="32396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59DBE067-BDEC-4C72-AC9E-D78963658EA6}"/>
                </a:ext>
              </a:extLst>
            </p:cNvPr>
            <p:cNvCxnSpPr>
              <a:cxnSpLocks/>
            </p:cNvCxnSpPr>
            <p:nvPr/>
          </p:nvCxnSpPr>
          <p:spPr>
            <a:xfrm>
              <a:off x="88900" y="33031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C067FDA-030C-469D-A4A7-59D6A5C907BD}"/>
                </a:ext>
              </a:extLst>
            </p:cNvPr>
            <p:cNvCxnSpPr>
              <a:cxnSpLocks/>
            </p:cNvCxnSpPr>
            <p:nvPr/>
          </p:nvCxnSpPr>
          <p:spPr>
            <a:xfrm>
              <a:off x="88900" y="3362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48DAA526-D0EA-4D2B-9966-5596840B9F2F}"/>
                </a:ext>
              </a:extLst>
            </p:cNvPr>
            <p:cNvCxnSpPr>
              <a:cxnSpLocks/>
            </p:cNvCxnSpPr>
            <p:nvPr/>
          </p:nvCxnSpPr>
          <p:spPr>
            <a:xfrm>
              <a:off x="88900" y="34174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9F772E71-0563-4783-944B-7562791EA750}"/>
                </a:ext>
              </a:extLst>
            </p:cNvPr>
            <p:cNvCxnSpPr>
              <a:cxnSpLocks/>
            </p:cNvCxnSpPr>
            <p:nvPr/>
          </p:nvCxnSpPr>
          <p:spPr>
            <a:xfrm>
              <a:off x="88900" y="3476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BE26B1CB-DD81-4A0C-AF95-08BDFDCEDD87}"/>
                </a:ext>
              </a:extLst>
            </p:cNvPr>
            <p:cNvCxnSpPr>
              <a:cxnSpLocks/>
            </p:cNvCxnSpPr>
            <p:nvPr/>
          </p:nvCxnSpPr>
          <p:spPr>
            <a:xfrm>
              <a:off x="88900" y="3531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9DB7E480-2635-44C9-B156-2BF22D5DDA68}"/>
                </a:ext>
              </a:extLst>
            </p:cNvPr>
            <p:cNvCxnSpPr>
              <a:cxnSpLocks/>
            </p:cNvCxnSpPr>
            <p:nvPr/>
          </p:nvCxnSpPr>
          <p:spPr>
            <a:xfrm>
              <a:off x="88900" y="35909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DB9F9B97-4730-4BF3-9DFB-A5A6A13CBE6B}"/>
                </a:ext>
              </a:extLst>
            </p:cNvPr>
            <p:cNvCxnSpPr>
              <a:cxnSpLocks/>
            </p:cNvCxnSpPr>
            <p:nvPr/>
          </p:nvCxnSpPr>
          <p:spPr>
            <a:xfrm>
              <a:off x="88900" y="3646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A5A1E912-1D78-406E-A251-A28126078366}"/>
                </a:ext>
              </a:extLst>
            </p:cNvPr>
            <p:cNvCxnSpPr>
              <a:cxnSpLocks/>
            </p:cNvCxnSpPr>
            <p:nvPr/>
          </p:nvCxnSpPr>
          <p:spPr>
            <a:xfrm>
              <a:off x="88900" y="37052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1A6FD781-297E-4476-8750-AE2261B36909}"/>
                </a:ext>
              </a:extLst>
            </p:cNvPr>
            <p:cNvCxnSpPr>
              <a:cxnSpLocks/>
            </p:cNvCxnSpPr>
            <p:nvPr/>
          </p:nvCxnSpPr>
          <p:spPr>
            <a:xfrm>
              <a:off x="88900" y="3758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BF93815F-BB93-4FE7-9112-B9EB6F15CB57}"/>
                </a:ext>
              </a:extLst>
            </p:cNvPr>
            <p:cNvCxnSpPr>
              <a:cxnSpLocks/>
            </p:cNvCxnSpPr>
            <p:nvPr/>
          </p:nvCxnSpPr>
          <p:spPr>
            <a:xfrm>
              <a:off x="88900" y="38181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23DA345-C7E7-4B4F-A32D-25C10946A2CF}"/>
                </a:ext>
              </a:extLst>
            </p:cNvPr>
            <p:cNvCxnSpPr>
              <a:cxnSpLocks/>
            </p:cNvCxnSpPr>
            <p:nvPr/>
          </p:nvCxnSpPr>
          <p:spPr>
            <a:xfrm>
              <a:off x="88900" y="38816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C3C7CDC5-648D-495D-B6D1-27303D517D32}"/>
                </a:ext>
              </a:extLst>
            </p:cNvPr>
            <p:cNvCxnSpPr>
              <a:cxnSpLocks/>
            </p:cNvCxnSpPr>
            <p:nvPr/>
          </p:nvCxnSpPr>
          <p:spPr>
            <a:xfrm>
              <a:off x="88900" y="39408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6A5F062A-2B97-4762-8804-7C4F40D24C4B}"/>
                </a:ext>
              </a:extLst>
            </p:cNvPr>
            <p:cNvCxnSpPr>
              <a:cxnSpLocks/>
            </p:cNvCxnSpPr>
            <p:nvPr/>
          </p:nvCxnSpPr>
          <p:spPr>
            <a:xfrm>
              <a:off x="88900" y="39959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3596EF29-551D-4CB3-87C1-A41F163CC867}"/>
                </a:ext>
              </a:extLst>
            </p:cNvPr>
            <p:cNvCxnSpPr>
              <a:cxnSpLocks/>
            </p:cNvCxnSpPr>
            <p:nvPr/>
          </p:nvCxnSpPr>
          <p:spPr>
            <a:xfrm>
              <a:off x="88900" y="40551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F9FAD1BA-9603-4D97-A702-085C3EA09147}"/>
                </a:ext>
              </a:extLst>
            </p:cNvPr>
            <p:cNvCxnSpPr>
              <a:cxnSpLocks/>
            </p:cNvCxnSpPr>
            <p:nvPr/>
          </p:nvCxnSpPr>
          <p:spPr>
            <a:xfrm>
              <a:off x="88900" y="41102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B5C5304D-36EB-4B39-9A54-0844884611F1}"/>
                </a:ext>
              </a:extLst>
            </p:cNvPr>
            <p:cNvCxnSpPr>
              <a:cxnSpLocks/>
            </p:cNvCxnSpPr>
            <p:nvPr/>
          </p:nvCxnSpPr>
          <p:spPr>
            <a:xfrm>
              <a:off x="88900" y="41694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CC3BDA6B-A1E4-447B-BA4F-FD2AF2BCAB40}"/>
                </a:ext>
              </a:extLst>
            </p:cNvPr>
            <p:cNvCxnSpPr>
              <a:cxnSpLocks/>
            </p:cNvCxnSpPr>
            <p:nvPr/>
          </p:nvCxnSpPr>
          <p:spPr>
            <a:xfrm>
              <a:off x="88900" y="42245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26266E22-1B2A-47D2-A25E-54CCF3DE422E}"/>
                </a:ext>
              </a:extLst>
            </p:cNvPr>
            <p:cNvCxnSpPr>
              <a:cxnSpLocks/>
            </p:cNvCxnSpPr>
            <p:nvPr/>
          </p:nvCxnSpPr>
          <p:spPr>
            <a:xfrm>
              <a:off x="88900" y="42837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8465C588-17A1-410C-AFDF-3CB483C64521}"/>
                </a:ext>
              </a:extLst>
            </p:cNvPr>
            <p:cNvCxnSpPr>
              <a:cxnSpLocks/>
            </p:cNvCxnSpPr>
            <p:nvPr/>
          </p:nvCxnSpPr>
          <p:spPr>
            <a:xfrm>
              <a:off x="88900" y="43472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5977AA7-B896-4847-B60B-53F79673B6DA}"/>
                </a:ext>
              </a:extLst>
            </p:cNvPr>
            <p:cNvCxnSpPr>
              <a:cxnSpLocks/>
            </p:cNvCxnSpPr>
            <p:nvPr/>
          </p:nvCxnSpPr>
          <p:spPr>
            <a:xfrm>
              <a:off x="88900" y="4406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E02A16D-6151-4C02-B017-F25306A0EBBD}"/>
                </a:ext>
              </a:extLst>
            </p:cNvPr>
            <p:cNvCxnSpPr>
              <a:cxnSpLocks/>
            </p:cNvCxnSpPr>
            <p:nvPr/>
          </p:nvCxnSpPr>
          <p:spPr>
            <a:xfrm>
              <a:off x="88900" y="44615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3547BE78-D9BF-41DC-BC68-DEEBA6096820}"/>
                </a:ext>
              </a:extLst>
            </p:cNvPr>
            <p:cNvCxnSpPr>
              <a:cxnSpLocks/>
            </p:cNvCxnSpPr>
            <p:nvPr/>
          </p:nvCxnSpPr>
          <p:spPr>
            <a:xfrm>
              <a:off x="88900" y="4520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B38C970B-FF3B-4552-AEDC-80D5FF5341B8}"/>
                </a:ext>
              </a:extLst>
            </p:cNvPr>
            <p:cNvCxnSpPr>
              <a:cxnSpLocks/>
            </p:cNvCxnSpPr>
            <p:nvPr/>
          </p:nvCxnSpPr>
          <p:spPr>
            <a:xfrm>
              <a:off x="88900" y="45758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30858990-5245-4DCB-96A1-DE089C4C5FD7}"/>
                </a:ext>
              </a:extLst>
            </p:cNvPr>
            <p:cNvCxnSpPr>
              <a:cxnSpLocks/>
            </p:cNvCxnSpPr>
            <p:nvPr/>
          </p:nvCxnSpPr>
          <p:spPr>
            <a:xfrm>
              <a:off x="88900" y="46351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8F97419E-188A-444B-8DC7-B4AF25F3E504}"/>
                </a:ext>
              </a:extLst>
            </p:cNvPr>
            <p:cNvCxnSpPr>
              <a:cxnSpLocks/>
            </p:cNvCxnSpPr>
            <p:nvPr/>
          </p:nvCxnSpPr>
          <p:spPr>
            <a:xfrm>
              <a:off x="88900" y="46901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907C604E-B997-4F7E-B8C7-B835D047E1D4}"/>
                </a:ext>
              </a:extLst>
            </p:cNvPr>
            <p:cNvCxnSpPr>
              <a:cxnSpLocks/>
            </p:cNvCxnSpPr>
            <p:nvPr/>
          </p:nvCxnSpPr>
          <p:spPr>
            <a:xfrm>
              <a:off x="88900" y="47494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13251836-BE3F-4EB7-9CE3-8DAC51577FC1}"/>
                </a:ext>
              </a:extLst>
            </p:cNvPr>
            <p:cNvCxnSpPr>
              <a:cxnSpLocks/>
            </p:cNvCxnSpPr>
            <p:nvPr/>
          </p:nvCxnSpPr>
          <p:spPr>
            <a:xfrm>
              <a:off x="88900" y="48129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E2692831-F27B-40A6-8E38-D59F54FF1F9E}"/>
                </a:ext>
              </a:extLst>
            </p:cNvPr>
            <p:cNvCxnSpPr>
              <a:cxnSpLocks/>
            </p:cNvCxnSpPr>
            <p:nvPr/>
          </p:nvCxnSpPr>
          <p:spPr>
            <a:xfrm>
              <a:off x="88900" y="4872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02C6C50C-3EE0-4B1A-96B5-24DD25838E51}"/>
                </a:ext>
              </a:extLst>
            </p:cNvPr>
            <p:cNvCxnSpPr>
              <a:cxnSpLocks/>
            </p:cNvCxnSpPr>
            <p:nvPr/>
          </p:nvCxnSpPr>
          <p:spPr>
            <a:xfrm>
              <a:off x="88900" y="49272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9D1C99FF-9C1C-4743-B02C-CB190B57D3D2}"/>
                </a:ext>
              </a:extLst>
            </p:cNvPr>
            <p:cNvCxnSpPr>
              <a:cxnSpLocks/>
            </p:cNvCxnSpPr>
            <p:nvPr/>
          </p:nvCxnSpPr>
          <p:spPr>
            <a:xfrm>
              <a:off x="88900" y="4986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66A7BA02-D0A3-48DA-92F9-5CF7FE9707CC}"/>
                </a:ext>
              </a:extLst>
            </p:cNvPr>
            <p:cNvCxnSpPr>
              <a:cxnSpLocks/>
            </p:cNvCxnSpPr>
            <p:nvPr/>
          </p:nvCxnSpPr>
          <p:spPr>
            <a:xfrm>
              <a:off x="88900" y="5041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4BEB1033-60DF-43DB-87C5-D720419EFAF3}"/>
                </a:ext>
              </a:extLst>
            </p:cNvPr>
            <p:cNvCxnSpPr>
              <a:cxnSpLocks/>
            </p:cNvCxnSpPr>
            <p:nvPr/>
          </p:nvCxnSpPr>
          <p:spPr>
            <a:xfrm>
              <a:off x="88900" y="51008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0189B8CC-EDEC-45CC-A384-81E441912ADF}"/>
                </a:ext>
              </a:extLst>
            </p:cNvPr>
            <p:cNvCxnSpPr>
              <a:cxnSpLocks/>
            </p:cNvCxnSpPr>
            <p:nvPr/>
          </p:nvCxnSpPr>
          <p:spPr>
            <a:xfrm>
              <a:off x="88900" y="5155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53DE67D4-F933-46B3-915B-5C6855D36FDB}"/>
                </a:ext>
              </a:extLst>
            </p:cNvPr>
            <p:cNvCxnSpPr>
              <a:cxnSpLocks/>
            </p:cNvCxnSpPr>
            <p:nvPr/>
          </p:nvCxnSpPr>
          <p:spPr>
            <a:xfrm>
              <a:off x="88900" y="52151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73D81C87-5C94-4977-B54F-19AF94E2867B}"/>
                </a:ext>
              </a:extLst>
            </p:cNvPr>
            <p:cNvCxnSpPr>
              <a:cxnSpLocks/>
            </p:cNvCxnSpPr>
            <p:nvPr/>
          </p:nvCxnSpPr>
          <p:spPr>
            <a:xfrm>
              <a:off x="88900" y="52786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406B35CA-459F-4263-B504-EB5A11D15FD0}"/>
                </a:ext>
              </a:extLst>
            </p:cNvPr>
            <p:cNvCxnSpPr>
              <a:cxnSpLocks/>
            </p:cNvCxnSpPr>
            <p:nvPr/>
          </p:nvCxnSpPr>
          <p:spPr>
            <a:xfrm>
              <a:off x="88900" y="53378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7C3999CB-5BF1-4DD0-96FA-5C47D31E1145}"/>
                </a:ext>
              </a:extLst>
            </p:cNvPr>
            <p:cNvCxnSpPr>
              <a:cxnSpLocks/>
            </p:cNvCxnSpPr>
            <p:nvPr/>
          </p:nvCxnSpPr>
          <p:spPr>
            <a:xfrm>
              <a:off x="88900" y="53929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DE0A3B0D-131C-4135-A705-A3D85623FCA3}"/>
                </a:ext>
              </a:extLst>
            </p:cNvPr>
            <p:cNvCxnSpPr>
              <a:cxnSpLocks/>
            </p:cNvCxnSpPr>
            <p:nvPr/>
          </p:nvCxnSpPr>
          <p:spPr>
            <a:xfrm>
              <a:off x="88900" y="54521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73D5CBE1-B95F-4F2D-9CC2-7EA29CC1EAEF}"/>
                </a:ext>
              </a:extLst>
            </p:cNvPr>
            <p:cNvCxnSpPr>
              <a:cxnSpLocks/>
            </p:cNvCxnSpPr>
            <p:nvPr/>
          </p:nvCxnSpPr>
          <p:spPr>
            <a:xfrm>
              <a:off x="88900" y="5507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89068F20-589A-4C04-9948-1ACBB98291D5}"/>
                </a:ext>
              </a:extLst>
            </p:cNvPr>
            <p:cNvCxnSpPr>
              <a:cxnSpLocks/>
            </p:cNvCxnSpPr>
            <p:nvPr/>
          </p:nvCxnSpPr>
          <p:spPr>
            <a:xfrm>
              <a:off x="88900" y="55664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5D0E4F3E-CD2D-4927-9F29-20556D66A6C2}"/>
                </a:ext>
              </a:extLst>
            </p:cNvPr>
            <p:cNvCxnSpPr>
              <a:cxnSpLocks/>
            </p:cNvCxnSpPr>
            <p:nvPr/>
          </p:nvCxnSpPr>
          <p:spPr>
            <a:xfrm>
              <a:off x="88900" y="5621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D44DF882-E569-4772-B5C9-4D51DC4BFCF1}"/>
                </a:ext>
              </a:extLst>
            </p:cNvPr>
            <p:cNvCxnSpPr>
              <a:cxnSpLocks/>
            </p:cNvCxnSpPr>
            <p:nvPr/>
          </p:nvCxnSpPr>
          <p:spPr>
            <a:xfrm>
              <a:off x="88900" y="56807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94A85F47-E0B8-4295-BD86-C4CEE0F34891}"/>
                </a:ext>
              </a:extLst>
            </p:cNvPr>
            <p:cNvCxnSpPr>
              <a:cxnSpLocks/>
            </p:cNvCxnSpPr>
            <p:nvPr/>
          </p:nvCxnSpPr>
          <p:spPr>
            <a:xfrm>
              <a:off x="88900" y="57442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4895EB79-D4C1-48A6-AE04-96C41BED792C}"/>
                </a:ext>
              </a:extLst>
            </p:cNvPr>
            <p:cNvCxnSpPr>
              <a:cxnSpLocks/>
            </p:cNvCxnSpPr>
            <p:nvPr/>
          </p:nvCxnSpPr>
          <p:spPr>
            <a:xfrm>
              <a:off x="88900" y="5803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C219E601-DD22-4F26-BB80-36D3984165FB}"/>
                </a:ext>
              </a:extLst>
            </p:cNvPr>
            <p:cNvCxnSpPr>
              <a:cxnSpLocks/>
            </p:cNvCxnSpPr>
            <p:nvPr/>
          </p:nvCxnSpPr>
          <p:spPr>
            <a:xfrm>
              <a:off x="88900" y="58585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1FBEEACF-2303-4870-8ABD-FB0CFB4947AB}"/>
                </a:ext>
              </a:extLst>
            </p:cNvPr>
            <p:cNvCxnSpPr>
              <a:cxnSpLocks/>
            </p:cNvCxnSpPr>
            <p:nvPr/>
          </p:nvCxnSpPr>
          <p:spPr>
            <a:xfrm>
              <a:off x="88900" y="5917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5F2454FD-71CE-49AA-865C-E686E3218DC9}"/>
                </a:ext>
              </a:extLst>
            </p:cNvPr>
            <p:cNvCxnSpPr>
              <a:cxnSpLocks/>
            </p:cNvCxnSpPr>
            <p:nvPr/>
          </p:nvCxnSpPr>
          <p:spPr>
            <a:xfrm>
              <a:off x="88900" y="59728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F3130FA9-3605-4EEE-B885-5D3FB9FB93B7}"/>
                </a:ext>
              </a:extLst>
            </p:cNvPr>
            <p:cNvCxnSpPr>
              <a:cxnSpLocks/>
            </p:cNvCxnSpPr>
            <p:nvPr/>
          </p:nvCxnSpPr>
          <p:spPr>
            <a:xfrm>
              <a:off x="88900" y="60321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5ED44104-3519-42E4-8B86-57C497D807B9}"/>
                </a:ext>
              </a:extLst>
            </p:cNvPr>
            <p:cNvCxnSpPr>
              <a:cxnSpLocks/>
            </p:cNvCxnSpPr>
            <p:nvPr/>
          </p:nvCxnSpPr>
          <p:spPr>
            <a:xfrm>
              <a:off x="88900" y="60871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4EDD36AB-C9A2-45DD-B273-E44A5B0D4EA5}"/>
                </a:ext>
              </a:extLst>
            </p:cNvPr>
            <p:cNvCxnSpPr>
              <a:cxnSpLocks/>
            </p:cNvCxnSpPr>
            <p:nvPr/>
          </p:nvCxnSpPr>
          <p:spPr>
            <a:xfrm>
              <a:off x="88900" y="61464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88AE118B-06E3-443A-886B-C3643692F6FA}"/>
                </a:ext>
              </a:extLst>
            </p:cNvPr>
            <p:cNvCxnSpPr>
              <a:cxnSpLocks/>
            </p:cNvCxnSpPr>
            <p:nvPr/>
          </p:nvCxnSpPr>
          <p:spPr>
            <a:xfrm>
              <a:off x="88900" y="62099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2929ED0A-1C04-45F2-9F7F-86CD2E3696F7}"/>
                </a:ext>
              </a:extLst>
            </p:cNvPr>
            <p:cNvCxnSpPr>
              <a:cxnSpLocks/>
            </p:cNvCxnSpPr>
            <p:nvPr/>
          </p:nvCxnSpPr>
          <p:spPr>
            <a:xfrm>
              <a:off x="88900" y="6269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B07CEF2E-A689-4625-A497-E25A4BF8D35D}"/>
                </a:ext>
              </a:extLst>
            </p:cNvPr>
            <p:cNvCxnSpPr>
              <a:cxnSpLocks/>
            </p:cNvCxnSpPr>
            <p:nvPr/>
          </p:nvCxnSpPr>
          <p:spPr>
            <a:xfrm>
              <a:off x="88900" y="63242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F15BF60E-0D00-451B-B355-8F1E41138517}"/>
                </a:ext>
              </a:extLst>
            </p:cNvPr>
            <p:cNvCxnSpPr>
              <a:cxnSpLocks/>
            </p:cNvCxnSpPr>
            <p:nvPr/>
          </p:nvCxnSpPr>
          <p:spPr>
            <a:xfrm>
              <a:off x="88900" y="6383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5C563AF-515A-451C-BB61-2A6593F8F966}"/>
                </a:ext>
              </a:extLst>
            </p:cNvPr>
            <p:cNvCxnSpPr>
              <a:cxnSpLocks/>
            </p:cNvCxnSpPr>
            <p:nvPr/>
          </p:nvCxnSpPr>
          <p:spPr>
            <a:xfrm>
              <a:off x="88900" y="6438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8DE3B39D-1951-49F2-B699-B083510E1390}"/>
                </a:ext>
              </a:extLst>
            </p:cNvPr>
            <p:cNvCxnSpPr>
              <a:cxnSpLocks/>
            </p:cNvCxnSpPr>
            <p:nvPr/>
          </p:nvCxnSpPr>
          <p:spPr>
            <a:xfrm>
              <a:off x="88900" y="64978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536A0F42-9D69-4C4F-B982-F07EE2F0CDBB}"/>
                </a:ext>
              </a:extLst>
            </p:cNvPr>
            <p:cNvCxnSpPr>
              <a:cxnSpLocks/>
            </p:cNvCxnSpPr>
            <p:nvPr/>
          </p:nvCxnSpPr>
          <p:spPr>
            <a:xfrm>
              <a:off x="88900" y="6552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2B0A5D2F-396E-45CC-B8E3-B78E8313E850}"/>
                </a:ext>
              </a:extLst>
            </p:cNvPr>
            <p:cNvCxnSpPr>
              <a:cxnSpLocks/>
            </p:cNvCxnSpPr>
            <p:nvPr/>
          </p:nvCxnSpPr>
          <p:spPr>
            <a:xfrm>
              <a:off x="88900" y="66121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313E278B-829C-4396-8838-E56E9DE53407}"/>
                </a:ext>
              </a:extLst>
            </p:cNvPr>
            <p:cNvCxnSpPr>
              <a:cxnSpLocks/>
            </p:cNvCxnSpPr>
            <p:nvPr/>
          </p:nvCxnSpPr>
          <p:spPr>
            <a:xfrm>
              <a:off x="88900" y="66629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14FE091B-2F35-40BA-8F28-94867C670947}"/>
                </a:ext>
              </a:extLst>
            </p:cNvPr>
            <p:cNvCxnSpPr>
              <a:cxnSpLocks/>
            </p:cNvCxnSpPr>
            <p:nvPr/>
          </p:nvCxnSpPr>
          <p:spPr>
            <a:xfrm>
              <a:off x="88900" y="67179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F150E172-7F74-4953-9748-7F86620846F1}"/>
                </a:ext>
              </a:extLst>
            </p:cNvPr>
            <p:cNvCxnSpPr>
              <a:cxnSpLocks/>
            </p:cNvCxnSpPr>
            <p:nvPr/>
          </p:nvCxnSpPr>
          <p:spPr>
            <a:xfrm>
              <a:off x="88900" y="6777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18C1C83-3082-4AF9-AE4D-352FA4607725}"/>
                </a:ext>
              </a:extLst>
            </p:cNvPr>
            <p:cNvCxnSpPr>
              <a:cxnSpLocks/>
            </p:cNvCxnSpPr>
            <p:nvPr/>
          </p:nvCxnSpPr>
          <p:spPr>
            <a:xfrm>
              <a:off x="88900" y="68322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0CE5F651-1C0C-4D56-8A61-7AE41F23B71B}"/>
                </a:ext>
              </a:extLst>
            </p:cNvPr>
            <p:cNvCxnSpPr>
              <a:cxnSpLocks/>
            </p:cNvCxnSpPr>
            <p:nvPr/>
          </p:nvCxnSpPr>
          <p:spPr>
            <a:xfrm>
              <a:off x="88900" y="6891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24" name="组合 123">
            <a:extLst>
              <a:ext uri="{FF2B5EF4-FFF2-40B4-BE49-F238E27FC236}">
                <a16:creationId xmlns:a16="http://schemas.microsoft.com/office/drawing/2014/main" id="{866770A8-2219-4ECB-B3B6-CA2F11D7F0A2}"/>
              </a:ext>
            </a:extLst>
          </p:cNvPr>
          <p:cNvGrpSpPr/>
          <p:nvPr/>
        </p:nvGrpSpPr>
        <p:grpSpPr>
          <a:xfrm>
            <a:off x="0" y="0"/>
            <a:ext cx="13756864" cy="6858000"/>
            <a:chOff x="0" y="0"/>
            <a:chExt cx="13756864" cy="6858000"/>
          </a:xfrm>
        </p:grpSpPr>
        <p:grpSp>
          <p:nvGrpSpPr>
            <p:cNvPr id="125" name="组合 124">
              <a:extLst>
                <a:ext uri="{FF2B5EF4-FFF2-40B4-BE49-F238E27FC236}">
                  <a16:creationId xmlns:a16="http://schemas.microsoft.com/office/drawing/2014/main" id="{73E3CDEE-BA08-4F53-859E-317F581C20B3}"/>
                </a:ext>
              </a:extLst>
            </p:cNvPr>
            <p:cNvGrpSpPr/>
            <p:nvPr/>
          </p:nvGrpSpPr>
          <p:grpSpPr>
            <a:xfrm rot="5400000">
              <a:off x="-4968" y="4968"/>
              <a:ext cx="6858000" cy="6848064"/>
              <a:chOff x="88900" y="43448"/>
              <a:chExt cx="12103100" cy="6848064"/>
            </a:xfrm>
          </p:grpSpPr>
          <p:cxnSp>
            <p:nvCxnSpPr>
              <p:cNvPr id="246" name="直接连接符 245">
                <a:extLst>
                  <a:ext uri="{FF2B5EF4-FFF2-40B4-BE49-F238E27FC236}">
                    <a16:creationId xmlns:a16="http://schemas.microsoft.com/office/drawing/2014/main" id="{48C2A7F2-7E9A-4663-807D-CB4A42F4A7F1}"/>
                  </a:ext>
                </a:extLst>
              </p:cNvPr>
              <p:cNvCxnSpPr>
                <a:cxnSpLocks/>
              </p:cNvCxnSpPr>
              <p:nvPr/>
            </p:nvCxnSpPr>
            <p:spPr>
              <a:xfrm>
                <a:off x="88900" y="434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7" name="直接连接符 246">
                <a:extLst>
                  <a:ext uri="{FF2B5EF4-FFF2-40B4-BE49-F238E27FC236}">
                    <a16:creationId xmlns:a16="http://schemas.microsoft.com/office/drawing/2014/main" id="{628578EB-7AD1-4CAF-9B8B-B3E2585C2D38}"/>
                  </a:ext>
                </a:extLst>
              </p:cNvPr>
              <p:cNvCxnSpPr>
                <a:cxnSpLocks/>
              </p:cNvCxnSpPr>
              <p:nvPr/>
            </p:nvCxnSpPr>
            <p:spPr>
              <a:xfrm>
                <a:off x="88900" y="102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8" name="直接连接符 247">
                <a:extLst>
                  <a:ext uri="{FF2B5EF4-FFF2-40B4-BE49-F238E27FC236}">
                    <a16:creationId xmlns:a16="http://schemas.microsoft.com/office/drawing/2014/main" id="{8C69B48E-A126-4FBE-AD0F-5C70A05596DD}"/>
                  </a:ext>
                </a:extLst>
              </p:cNvPr>
              <p:cNvCxnSpPr>
                <a:cxnSpLocks/>
              </p:cNvCxnSpPr>
              <p:nvPr/>
            </p:nvCxnSpPr>
            <p:spPr>
              <a:xfrm>
                <a:off x="88900" y="1577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9" name="直接连接符 248">
                <a:extLst>
                  <a:ext uri="{FF2B5EF4-FFF2-40B4-BE49-F238E27FC236}">
                    <a16:creationId xmlns:a16="http://schemas.microsoft.com/office/drawing/2014/main" id="{8392D13B-BF46-4E72-9338-C6BD21E156DD}"/>
                  </a:ext>
                </a:extLst>
              </p:cNvPr>
              <p:cNvCxnSpPr>
                <a:cxnSpLocks/>
              </p:cNvCxnSpPr>
              <p:nvPr/>
            </p:nvCxnSpPr>
            <p:spPr>
              <a:xfrm>
                <a:off x="88900" y="217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0" name="直接连接符 249">
                <a:extLst>
                  <a:ext uri="{FF2B5EF4-FFF2-40B4-BE49-F238E27FC236}">
                    <a16:creationId xmlns:a16="http://schemas.microsoft.com/office/drawing/2014/main" id="{BC34913A-787F-4E32-A3BD-45695ED4600F}"/>
                  </a:ext>
                </a:extLst>
              </p:cNvPr>
              <p:cNvCxnSpPr>
                <a:cxnSpLocks/>
              </p:cNvCxnSpPr>
              <p:nvPr/>
            </p:nvCxnSpPr>
            <p:spPr>
              <a:xfrm>
                <a:off x="88900" y="272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1" name="直接连接符 250">
                <a:extLst>
                  <a:ext uri="{FF2B5EF4-FFF2-40B4-BE49-F238E27FC236}">
                    <a16:creationId xmlns:a16="http://schemas.microsoft.com/office/drawing/2014/main" id="{5073A31C-5E50-453A-963D-9DC891063FA7}"/>
                  </a:ext>
                </a:extLst>
              </p:cNvPr>
              <p:cNvCxnSpPr>
                <a:cxnSpLocks/>
              </p:cNvCxnSpPr>
              <p:nvPr/>
            </p:nvCxnSpPr>
            <p:spPr>
              <a:xfrm>
                <a:off x="88900" y="3313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2" name="直接连接符 251">
                <a:extLst>
                  <a:ext uri="{FF2B5EF4-FFF2-40B4-BE49-F238E27FC236}">
                    <a16:creationId xmlns:a16="http://schemas.microsoft.com/office/drawing/2014/main" id="{1935A4E3-E115-4CC3-8808-2A4CF6264352}"/>
                  </a:ext>
                </a:extLst>
              </p:cNvPr>
              <p:cNvCxnSpPr>
                <a:cxnSpLocks/>
              </p:cNvCxnSpPr>
              <p:nvPr/>
            </p:nvCxnSpPr>
            <p:spPr>
              <a:xfrm>
                <a:off x="88900" y="386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3" name="直接连接符 252">
                <a:extLst>
                  <a:ext uri="{FF2B5EF4-FFF2-40B4-BE49-F238E27FC236}">
                    <a16:creationId xmlns:a16="http://schemas.microsoft.com/office/drawing/2014/main" id="{538C9239-5080-45CC-BD6C-4EC7D27504B1}"/>
                  </a:ext>
                </a:extLst>
              </p:cNvPr>
              <p:cNvCxnSpPr>
                <a:cxnSpLocks/>
              </p:cNvCxnSpPr>
              <p:nvPr/>
            </p:nvCxnSpPr>
            <p:spPr>
              <a:xfrm>
                <a:off x="88900" y="4456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4" name="直接连接符 253">
                <a:extLst>
                  <a:ext uri="{FF2B5EF4-FFF2-40B4-BE49-F238E27FC236}">
                    <a16:creationId xmlns:a16="http://schemas.microsoft.com/office/drawing/2014/main" id="{E84C7032-139F-46CA-9682-73B4848146A1}"/>
                  </a:ext>
                </a:extLst>
              </p:cNvPr>
              <p:cNvCxnSpPr>
                <a:cxnSpLocks/>
              </p:cNvCxnSpPr>
              <p:nvPr/>
            </p:nvCxnSpPr>
            <p:spPr>
              <a:xfrm>
                <a:off x="88900" y="5091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5" name="直接连接符 254">
                <a:extLst>
                  <a:ext uri="{FF2B5EF4-FFF2-40B4-BE49-F238E27FC236}">
                    <a16:creationId xmlns:a16="http://schemas.microsoft.com/office/drawing/2014/main" id="{BB82B623-F151-4B51-AA98-C3296BB9AE06}"/>
                  </a:ext>
                </a:extLst>
              </p:cNvPr>
              <p:cNvCxnSpPr>
                <a:cxnSpLocks/>
              </p:cNvCxnSpPr>
              <p:nvPr/>
            </p:nvCxnSpPr>
            <p:spPr>
              <a:xfrm>
                <a:off x="88900" y="568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6" name="直接连接符 255">
                <a:extLst>
                  <a:ext uri="{FF2B5EF4-FFF2-40B4-BE49-F238E27FC236}">
                    <a16:creationId xmlns:a16="http://schemas.microsoft.com/office/drawing/2014/main" id="{858AE006-AB30-4924-850D-C843002D5E7C}"/>
                  </a:ext>
                </a:extLst>
              </p:cNvPr>
              <p:cNvCxnSpPr>
                <a:cxnSpLocks/>
              </p:cNvCxnSpPr>
              <p:nvPr/>
            </p:nvCxnSpPr>
            <p:spPr>
              <a:xfrm>
                <a:off x="88900" y="6234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7" name="直接连接符 256">
                <a:extLst>
                  <a:ext uri="{FF2B5EF4-FFF2-40B4-BE49-F238E27FC236}">
                    <a16:creationId xmlns:a16="http://schemas.microsoft.com/office/drawing/2014/main" id="{31D82A40-76CE-4E22-9942-F6C97604DAC3}"/>
                  </a:ext>
                </a:extLst>
              </p:cNvPr>
              <p:cNvCxnSpPr>
                <a:cxnSpLocks/>
              </p:cNvCxnSpPr>
              <p:nvPr/>
            </p:nvCxnSpPr>
            <p:spPr>
              <a:xfrm>
                <a:off x="88900" y="682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8" name="直接连接符 257">
                <a:extLst>
                  <a:ext uri="{FF2B5EF4-FFF2-40B4-BE49-F238E27FC236}">
                    <a16:creationId xmlns:a16="http://schemas.microsoft.com/office/drawing/2014/main" id="{29048C2F-D678-49BC-A1CC-75068F2F911B}"/>
                  </a:ext>
                </a:extLst>
              </p:cNvPr>
              <p:cNvCxnSpPr>
                <a:cxnSpLocks/>
              </p:cNvCxnSpPr>
              <p:nvPr/>
            </p:nvCxnSpPr>
            <p:spPr>
              <a:xfrm>
                <a:off x="88900" y="737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9" name="直接连接符 258">
                <a:extLst>
                  <a:ext uri="{FF2B5EF4-FFF2-40B4-BE49-F238E27FC236}">
                    <a16:creationId xmlns:a16="http://schemas.microsoft.com/office/drawing/2014/main" id="{90ED64E5-01F5-4C45-A73E-07179465871D}"/>
                  </a:ext>
                </a:extLst>
              </p:cNvPr>
              <p:cNvCxnSpPr>
                <a:cxnSpLocks/>
              </p:cNvCxnSpPr>
              <p:nvPr/>
            </p:nvCxnSpPr>
            <p:spPr>
              <a:xfrm>
                <a:off x="88900" y="7969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0" name="直接连接符 259">
                <a:extLst>
                  <a:ext uri="{FF2B5EF4-FFF2-40B4-BE49-F238E27FC236}">
                    <a16:creationId xmlns:a16="http://schemas.microsoft.com/office/drawing/2014/main" id="{571D938C-6CAF-4CCE-9699-7C6161B2A857}"/>
                  </a:ext>
                </a:extLst>
              </p:cNvPr>
              <p:cNvCxnSpPr>
                <a:cxnSpLocks/>
              </p:cNvCxnSpPr>
              <p:nvPr/>
            </p:nvCxnSpPr>
            <p:spPr>
              <a:xfrm>
                <a:off x="88900" y="852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1" name="直接连接符 260">
                <a:extLst>
                  <a:ext uri="{FF2B5EF4-FFF2-40B4-BE49-F238E27FC236}">
                    <a16:creationId xmlns:a16="http://schemas.microsoft.com/office/drawing/2014/main" id="{6C7C77E9-D5F7-43AD-96E5-E3B15F40CAB4}"/>
                  </a:ext>
                </a:extLst>
              </p:cNvPr>
              <p:cNvCxnSpPr>
                <a:cxnSpLocks/>
              </p:cNvCxnSpPr>
              <p:nvPr/>
            </p:nvCxnSpPr>
            <p:spPr>
              <a:xfrm>
                <a:off x="88900" y="9112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2" name="直接连接符 261">
                <a:extLst>
                  <a:ext uri="{FF2B5EF4-FFF2-40B4-BE49-F238E27FC236}">
                    <a16:creationId xmlns:a16="http://schemas.microsoft.com/office/drawing/2014/main" id="{1538C535-EC86-4252-B135-AF1826D6DF1E}"/>
                  </a:ext>
                </a:extLst>
              </p:cNvPr>
              <p:cNvCxnSpPr>
                <a:cxnSpLocks/>
              </p:cNvCxnSpPr>
              <p:nvPr/>
            </p:nvCxnSpPr>
            <p:spPr>
              <a:xfrm>
                <a:off x="88900" y="9747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3" name="直接连接符 262">
                <a:extLst>
                  <a:ext uri="{FF2B5EF4-FFF2-40B4-BE49-F238E27FC236}">
                    <a16:creationId xmlns:a16="http://schemas.microsoft.com/office/drawing/2014/main" id="{E1438059-42A6-4E09-B8C8-10E775409D25}"/>
                  </a:ext>
                </a:extLst>
              </p:cNvPr>
              <p:cNvCxnSpPr>
                <a:cxnSpLocks/>
              </p:cNvCxnSpPr>
              <p:nvPr/>
            </p:nvCxnSpPr>
            <p:spPr>
              <a:xfrm>
                <a:off x="88900" y="1034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4" name="直接连接符 263">
                <a:extLst>
                  <a:ext uri="{FF2B5EF4-FFF2-40B4-BE49-F238E27FC236}">
                    <a16:creationId xmlns:a16="http://schemas.microsoft.com/office/drawing/2014/main" id="{40ACA5AE-724E-4338-A4CD-D02E9A81AF2B}"/>
                  </a:ext>
                </a:extLst>
              </p:cNvPr>
              <p:cNvCxnSpPr>
                <a:cxnSpLocks/>
              </p:cNvCxnSpPr>
              <p:nvPr/>
            </p:nvCxnSpPr>
            <p:spPr>
              <a:xfrm>
                <a:off x="88900" y="10890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5" name="直接连接符 264">
                <a:extLst>
                  <a:ext uri="{FF2B5EF4-FFF2-40B4-BE49-F238E27FC236}">
                    <a16:creationId xmlns:a16="http://schemas.microsoft.com/office/drawing/2014/main" id="{CCBFAEFF-2B81-4D97-AFBE-372076A48626}"/>
                  </a:ext>
                </a:extLst>
              </p:cNvPr>
              <p:cNvCxnSpPr>
                <a:cxnSpLocks/>
              </p:cNvCxnSpPr>
              <p:nvPr/>
            </p:nvCxnSpPr>
            <p:spPr>
              <a:xfrm>
                <a:off x="88900" y="1148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6" name="直接连接符 265">
                <a:extLst>
                  <a:ext uri="{FF2B5EF4-FFF2-40B4-BE49-F238E27FC236}">
                    <a16:creationId xmlns:a16="http://schemas.microsoft.com/office/drawing/2014/main" id="{55FF7718-61E4-414F-8D6C-18C3B9A5BC58}"/>
                  </a:ext>
                </a:extLst>
              </p:cNvPr>
              <p:cNvCxnSpPr>
                <a:cxnSpLocks/>
              </p:cNvCxnSpPr>
              <p:nvPr/>
            </p:nvCxnSpPr>
            <p:spPr>
              <a:xfrm>
                <a:off x="88900" y="12033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7" name="直接连接符 266">
                <a:extLst>
                  <a:ext uri="{FF2B5EF4-FFF2-40B4-BE49-F238E27FC236}">
                    <a16:creationId xmlns:a16="http://schemas.microsoft.com/office/drawing/2014/main" id="{74B2081E-FC18-4AB6-A040-5BB6241FC930}"/>
                  </a:ext>
                </a:extLst>
              </p:cNvPr>
              <p:cNvCxnSpPr>
                <a:cxnSpLocks/>
              </p:cNvCxnSpPr>
              <p:nvPr/>
            </p:nvCxnSpPr>
            <p:spPr>
              <a:xfrm>
                <a:off x="88900" y="12626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8" name="直接连接符 267">
                <a:extLst>
                  <a:ext uri="{FF2B5EF4-FFF2-40B4-BE49-F238E27FC236}">
                    <a16:creationId xmlns:a16="http://schemas.microsoft.com/office/drawing/2014/main" id="{614915BA-53EB-4B5A-9E60-4EF7F0BECF7F}"/>
                  </a:ext>
                </a:extLst>
              </p:cNvPr>
              <p:cNvCxnSpPr>
                <a:cxnSpLocks/>
              </p:cNvCxnSpPr>
              <p:nvPr/>
            </p:nvCxnSpPr>
            <p:spPr>
              <a:xfrm>
                <a:off x="88900" y="13176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9" name="直接连接符 268">
                <a:extLst>
                  <a:ext uri="{FF2B5EF4-FFF2-40B4-BE49-F238E27FC236}">
                    <a16:creationId xmlns:a16="http://schemas.microsoft.com/office/drawing/2014/main" id="{63AF809C-88F8-4017-A07B-4B65B910B92F}"/>
                  </a:ext>
                </a:extLst>
              </p:cNvPr>
              <p:cNvCxnSpPr>
                <a:cxnSpLocks/>
              </p:cNvCxnSpPr>
              <p:nvPr/>
            </p:nvCxnSpPr>
            <p:spPr>
              <a:xfrm>
                <a:off x="88900" y="13769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0" name="直接连接符 269">
                <a:extLst>
                  <a:ext uri="{FF2B5EF4-FFF2-40B4-BE49-F238E27FC236}">
                    <a16:creationId xmlns:a16="http://schemas.microsoft.com/office/drawing/2014/main" id="{DD7A7F72-E660-448D-9772-6E70E00A1963}"/>
                  </a:ext>
                </a:extLst>
              </p:cNvPr>
              <p:cNvCxnSpPr>
                <a:cxnSpLocks/>
              </p:cNvCxnSpPr>
              <p:nvPr/>
            </p:nvCxnSpPr>
            <p:spPr>
              <a:xfrm>
                <a:off x="88900" y="14404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1" name="直接连接符 270">
                <a:extLst>
                  <a:ext uri="{FF2B5EF4-FFF2-40B4-BE49-F238E27FC236}">
                    <a16:creationId xmlns:a16="http://schemas.microsoft.com/office/drawing/2014/main" id="{BDDFD6BA-2D80-425C-A11C-80126228F5DA}"/>
                  </a:ext>
                </a:extLst>
              </p:cNvPr>
              <p:cNvCxnSpPr>
                <a:cxnSpLocks/>
              </p:cNvCxnSpPr>
              <p:nvPr/>
            </p:nvCxnSpPr>
            <p:spPr>
              <a:xfrm>
                <a:off x="88900" y="1499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2" name="直接连接符 271">
                <a:extLst>
                  <a:ext uri="{FF2B5EF4-FFF2-40B4-BE49-F238E27FC236}">
                    <a16:creationId xmlns:a16="http://schemas.microsoft.com/office/drawing/2014/main" id="{DD16FF94-5493-4BA4-AD26-BCCE4B9BD8C3}"/>
                  </a:ext>
                </a:extLst>
              </p:cNvPr>
              <p:cNvCxnSpPr>
                <a:cxnSpLocks/>
              </p:cNvCxnSpPr>
              <p:nvPr/>
            </p:nvCxnSpPr>
            <p:spPr>
              <a:xfrm>
                <a:off x="88900" y="15547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3" name="直接连接符 272">
                <a:extLst>
                  <a:ext uri="{FF2B5EF4-FFF2-40B4-BE49-F238E27FC236}">
                    <a16:creationId xmlns:a16="http://schemas.microsoft.com/office/drawing/2014/main" id="{A3AE4F40-DE03-4C26-BFA0-3260108C08BF}"/>
                  </a:ext>
                </a:extLst>
              </p:cNvPr>
              <p:cNvCxnSpPr>
                <a:cxnSpLocks/>
              </p:cNvCxnSpPr>
              <p:nvPr/>
            </p:nvCxnSpPr>
            <p:spPr>
              <a:xfrm>
                <a:off x="88900" y="1614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4" name="直接连接符 273">
                <a:extLst>
                  <a:ext uri="{FF2B5EF4-FFF2-40B4-BE49-F238E27FC236}">
                    <a16:creationId xmlns:a16="http://schemas.microsoft.com/office/drawing/2014/main" id="{DA71CC45-FBA6-4892-B43F-D402AC9E675B}"/>
                  </a:ext>
                </a:extLst>
              </p:cNvPr>
              <p:cNvCxnSpPr>
                <a:cxnSpLocks/>
              </p:cNvCxnSpPr>
              <p:nvPr/>
            </p:nvCxnSpPr>
            <p:spPr>
              <a:xfrm>
                <a:off x="88900" y="1669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5" name="直接连接符 274">
                <a:extLst>
                  <a:ext uri="{FF2B5EF4-FFF2-40B4-BE49-F238E27FC236}">
                    <a16:creationId xmlns:a16="http://schemas.microsoft.com/office/drawing/2014/main" id="{CB77C96E-75A0-4B09-A9C1-96FFA6D55868}"/>
                  </a:ext>
                </a:extLst>
              </p:cNvPr>
              <p:cNvCxnSpPr>
                <a:cxnSpLocks/>
              </p:cNvCxnSpPr>
              <p:nvPr/>
            </p:nvCxnSpPr>
            <p:spPr>
              <a:xfrm>
                <a:off x="88900" y="17283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6" name="直接连接符 275">
                <a:extLst>
                  <a:ext uri="{FF2B5EF4-FFF2-40B4-BE49-F238E27FC236}">
                    <a16:creationId xmlns:a16="http://schemas.microsoft.com/office/drawing/2014/main" id="{538F159C-0678-4A49-86E9-E3092DCA32CA}"/>
                  </a:ext>
                </a:extLst>
              </p:cNvPr>
              <p:cNvCxnSpPr>
                <a:cxnSpLocks/>
              </p:cNvCxnSpPr>
              <p:nvPr/>
            </p:nvCxnSpPr>
            <p:spPr>
              <a:xfrm>
                <a:off x="88900" y="1783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7" name="直接连接符 276">
                <a:extLst>
                  <a:ext uri="{FF2B5EF4-FFF2-40B4-BE49-F238E27FC236}">
                    <a16:creationId xmlns:a16="http://schemas.microsoft.com/office/drawing/2014/main" id="{AE1D661D-1E57-4ECB-817D-ED64F7AF383C}"/>
                  </a:ext>
                </a:extLst>
              </p:cNvPr>
              <p:cNvCxnSpPr>
                <a:cxnSpLocks/>
              </p:cNvCxnSpPr>
              <p:nvPr/>
            </p:nvCxnSpPr>
            <p:spPr>
              <a:xfrm>
                <a:off x="88900" y="18426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8" name="直接连接符 277">
                <a:extLst>
                  <a:ext uri="{FF2B5EF4-FFF2-40B4-BE49-F238E27FC236}">
                    <a16:creationId xmlns:a16="http://schemas.microsoft.com/office/drawing/2014/main" id="{71617F65-788E-457F-AAAE-E8D8249D0A86}"/>
                  </a:ext>
                </a:extLst>
              </p:cNvPr>
              <p:cNvCxnSpPr>
                <a:cxnSpLocks/>
              </p:cNvCxnSpPr>
              <p:nvPr/>
            </p:nvCxnSpPr>
            <p:spPr>
              <a:xfrm>
                <a:off x="88900" y="19061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9" name="直接连接符 278">
                <a:extLst>
                  <a:ext uri="{FF2B5EF4-FFF2-40B4-BE49-F238E27FC236}">
                    <a16:creationId xmlns:a16="http://schemas.microsoft.com/office/drawing/2014/main" id="{94D04F93-EB08-44B0-A085-384584279EC6}"/>
                  </a:ext>
                </a:extLst>
              </p:cNvPr>
              <p:cNvCxnSpPr>
                <a:cxnSpLocks/>
              </p:cNvCxnSpPr>
              <p:nvPr/>
            </p:nvCxnSpPr>
            <p:spPr>
              <a:xfrm>
                <a:off x="88900" y="1965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0" name="直接连接符 279">
                <a:extLst>
                  <a:ext uri="{FF2B5EF4-FFF2-40B4-BE49-F238E27FC236}">
                    <a16:creationId xmlns:a16="http://schemas.microsoft.com/office/drawing/2014/main" id="{E3E497EB-6C6C-4E56-8768-56ED92570C7F}"/>
                  </a:ext>
                </a:extLst>
              </p:cNvPr>
              <p:cNvCxnSpPr>
                <a:cxnSpLocks/>
              </p:cNvCxnSpPr>
              <p:nvPr/>
            </p:nvCxnSpPr>
            <p:spPr>
              <a:xfrm>
                <a:off x="88900" y="20204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1" name="直接连接符 280">
                <a:extLst>
                  <a:ext uri="{FF2B5EF4-FFF2-40B4-BE49-F238E27FC236}">
                    <a16:creationId xmlns:a16="http://schemas.microsoft.com/office/drawing/2014/main" id="{2D66E68B-EFEC-498C-B0E5-66F3270F87CD}"/>
                  </a:ext>
                </a:extLst>
              </p:cNvPr>
              <p:cNvCxnSpPr>
                <a:cxnSpLocks/>
              </p:cNvCxnSpPr>
              <p:nvPr/>
            </p:nvCxnSpPr>
            <p:spPr>
              <a:xfrm>
                <a:off x="88900" y="2079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2" name="直接连接符 281">
                <a:extLst>
                  <a:ext uri="{FF2B5EF4-FFF2-40B4-BE49-F238E27FC236}">
                    <a16:creationId xmlns:a16="http://schemas.microsoft.com/office/drawing/2014/main" id="{C129A50E-A9D3-436C-9345-2C652135DAA4}"/>
                  </a:ext>
                </a:extLst>
              </p:cNvPr>
              <p:cNvCxnSpPr>
                <a:cxnSpLocks/>
              </p:cNvCxnSpPr>
              <p:nvPr/>
            </p:nvCxnSpPr>
            <p:spPr>
              <a:xfrm>
                <a:off x="88900" y="2134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3" name="直接连接符 282">
                <a:extLst>
                  <a:ext uri="{FF2B5EF4-FFF2-40B4-BE49-F238E27FC236}">
                    <a16:creationId xmlns:a16="http://schemas.microsoft.com/office/drawing/2014/main" id="{65D32D89-C3F2-4182-A8A8-85C3986C706F}"/>
                  </a:ext>
                </a:extLst>
              </p:cNvPr>
              <p:cNvCxnSpPr>
                <a:cxnSpLocks/>
              </p:cNvCxnSpPr>
              <p:nvPr/>
            </p:nvCxnSpPr>
            <p:spPr>
              <a:xfrm>
                <a:off x="88900" y="21939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4" name="直接连接符 283">
                <a:extLst>
                  <a:ext uri="{FF2B5EF4-FFF2-40B4-BE49-F238E27FC236}">
                    <a16:creationId xmlns:a16="http://schemas.microsoft.com/office/drawing/2014/main" id="{BAEFA5C2-66D0-46B3-907D-98638A1DEB47}"/>
                  </a:ext>
                </a:extLst>
              </p:cNvPr>
              <p:cNvCxnSpPr>
                <a:cxnSpLocks/>
              </p:cNvCxnSpPr>
              <p:nvPr/>
            </p:nvCxnSpPr>
            <p:spPr>
              <a:xfrm>
                <a:off x="88900" y="2249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5" name="直接连接符 284">
                <a:extLst>
                  <a:ext uri="{FF2B5EF4-FFF2-40B4-BE49-F238E27FC236}">
                    <a16:creationId xmlns:a16="http://schemas.microsoft.com/office/drawing/2014/main" id="{4F399E85-4597-41A1-978F-275C81530026}"/>
                  </a:ext>
                </a:extLst>
              </p:cNvPr>
              <p:cNvCxnSpPr>
                <a:cxnSpLocks/>
              </p:cNvCxnSpPr>
              <p:nvPr/>
            </p:nvCxnSpPr>
            <p:spPr>
              <a:xfrm>
                <a:off x="88900" y="23082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6" name="直接连接符 285">
                <a:extLst>
                  <a:ext uri="{FF2B5EF4-FFF2-40B4-BE49-F238E27FC236}">
                    <a16:creationId xmlns:a16="http://schemas.microsoft.com/office/drawing/2014/main" id="{3FEC41A1-DF9E-42A6-860B-FD0695D359BB}"/>
                  </a:ext>
                </a:extLst>
              </p:cNvPr>
              <p:cNvCxnSpPr>
                <a:cxnSpLocks/>
              </p:cNvCxnSpPr>
              <p:nvPr/>
            </p:nvCxnSpPr>
            <p:spPr>
              <a:xfrm>
                <a:off x="88900" y="23717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7" name="直接连接符 286">
                <a:extLst>
                  <a:ext uri="{FF2B5EF4-FFF2-40B4-BE49-F238E27FC236}">
                    <a16:creationId xmlns:a16="http://schemas.microsoft.com/office/drawing/2014/main" id="{4FBA75AE-05F0-488B-9A95-030C2F0A47EE}"/>
                  </a:ext>
                </a:extLst>
              </p:cNvPr>
              <p:cNvCxnSpPr>
                <a:cxnSpLocks/>
              </p:cNvCxnSpPr>
              <p:nvPr/>
            </p:nvCxnSpPr>
            <p:spPr>
              <a:xfrm>
                <a:off x="88900" y="24310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8" name="直接连接符 287">
                <a:extLst>
                  <a:ext uri="{FF2B5EF4-FFF2-40B4-BE49-F238E27FC236}">
                    <a16:creationId xmlns:a16="http://schemas.microsoft.com/office/drawing/2014/main" id="{696EAEBE-E0F2-4F8D-A2D7-9D43D041F2E0}"/>
                  </a:ext>
                </a:extLst>
              </p:cNvPr>
              <p:cNvCxnSpPr>
                <a:cxnSpLocks/>
              </p:cNvCxnSpPr>
              <p:nvPr/>
            </p:nvCxnSpPr>
            <p:spPr>
              <a:xfrm>
                <a:off x="88900" y="24860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9" name="直接连接符 288">
                <a:extLst>
                  <a:ext uri="{FF2B5EF4-FFF2-40B4-BE49-F238E27FC236}">
                    <a16:creationId xmlns:a16="http://schemas.microsoft.com/office/drawing/2014/main" id="{E120B130-ECCB-4441-88BA-78FCB718A610}"/>
                  </a:ext>
                </a:extLst>
              </p:cNvPr>
              <p:cNvCxnSpPr>
                <a:cxnSpLocks/>
              </p:cNvCxnSpPr>
              <p:nvPr/>
            </p:nvCxnSpPr>
            <p:spPr>
              <a:xfrm>
                <a:off x="88900" y="25453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0" name="直接连接符 289">
                <a:extLst>
                  <a:ext uri="{FF2B5EF4-FFF2-40B4-BE49-F238E27FC236}">
                    <a16:creationId xmlns:a16="http://schemas.microsoft.com/office/drawing/2014/main" id="{C0666D5A-6D43-4682-A223-283726112E51}"/>
                  </a:ext>
                </a:extLst>
              </p:cNvPr>
              <p:cNvCxnSpPr>
                <a:cxnSpLocks/>
              </p:cNvCxnSpPr>
              <p:nvPr/>
            </p:nvCxnSpPr>
            <p:spPr>
              <a:xfrm>
                <a:off x="88900" y="2600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1" name="直接连接符 290">
                <a:extLst>
                  <a:ext uri="{FF2B5EF4-FFF2-40B4-BE49-F238E27FC236}">
                    <a16:creationId xmlns:a16="http://schemas.microsoft.com/office/drawing/2014/main" id="{5314814D-3FDA-4053-A6AC-47D157A273E2}"/>
                  </a:ext>
                </a:extLst>
              </p:cNvPr>
              <p:cNvCxnSpPr>
                <a:cxnSpLocks/>
              </p:cNvCxnSpPr>
              <p:nvPr/>
            </p:nvCxnSpPr>
            <p:spPr>
              <a:xfrm>
                <a:off x="88900" y="26596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2" name="直接连接符 291">
                <a:extLst>
                  <a:ext uri="{FF2B5EF4-FFF2-40B4-BE49-F238E27FC236}">
                    <a16:creationId xmlns:a16="http://schemas.microsoft.com/office/drawing/2014/main" id="{CC5998B9-F676-414B-B3C9-6CE2BD2F028A}"/>
                  </a:ext>
                </a:extLst>
              </p:cNvPr>
              <p:cNvCxnSpPr>
                <a:cxnSpLocks/>
              </p:cNvCxnSpPr>
              <p:nvPr/>
            </p:nvCxnSpPr>
            <p:spPr>
              <a:xfrm>
                <a:off x="88900" y="2714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3" name="直接连接符 292">
                <a:extLst>
                  <a:ext uri="{FF2B5EF4-FFF2-40B4-BE49-F238E27FC236}">
                    <a16:creationId xmlns:a16="http://schemas.microsoft.com/office/drawing/2014/main" id="{D3C55C78-73D6-4964-A415-A3305D0956DF}"/>
                  </a:ext>
                </a:extLst>
              </p:cNvPr>
              <p:cNvCxnSpPr>
                <a:cxnSpLocks/>
              </p:cNvCxnSpPr>
              <p:nvPr/>
            </p:nvCxnSpPr>
            <p:spPr>
              <a:xfrm>
                <a:off x="88900" y="27739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4" name="直接连接符 293">
                <a:extLst>
                  <a:ext uri="{FF2B5EF4-FFF2-40B4-BE49-F238E27FC236}">
                    <a16:creationId xmlns:a16="http://schemas.microsoft.com/office/drawing/2014/main" id="{6F6544AC-83E0-40BA-BD75-87353E27B5CA}"/>
                  </a:ext>
                </a:extLst>
              </p:cNvPr>
              <p:cNvCxnSpPr>
                <a:cxnSpLocks/>
              </p:cNvCxnSpPr>
              <p:nvPr/>
            </p:nvCxnSpPr>
            <p:spPr>
              <a:xfrm>
                <a:off x="88900" y="28374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5" name="直接连接符 294">
                <a:extLst>
                  <a:ext uri="{FF2B5EF4-FFF2-40B4-BE49-F238E27FC236}">
                    <a16:creationId xmlns:a16="http://schemas.microsoft.com/office/drawing/2014/main" id="{15A77197-8BC7-44EE-9D80-FCF98276D751}"/>
                  </a:ext>
                </a:extLst>
              </p:cNvPr>
              <p:cNvCxnSpPr>
                <a:cxnSpLocks/>
              </p:cNvCxnSpPr>
              <p:nvPr/>
            </p:nvCxnSpPr>
            <p:spPr>
              <a:xfrm>
                <a:off x="88900" y="2896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6" name="直接连接符 295">
                <a:extLst>
                  <a:ext uri="{FF2B5EF4-FFF2-40B4-BE49-F238E27FC236}">
                    <a16:creationId xmlns:a16="http://schemas.microsoft.com/office/drawing/2014/main" id="{A39641FB-8F0E-4B98-A781-37E07A40A8AA}"/>
                  </a:ext>
                </a:extLst>
              </p:cNvPr>
              <p:cNvCxnSpPr>
                <a:cxnSpLocks/>
              </p:cNvCxnSpPr>
              <p:nvPr/>
            </p:nvCxnSpPr>
            <p:spPr>
              <a:xfrm>
                <a:off x="88900" y="29517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7" name="直接连接符 296">
                <a:extLst>
                  <a:ext uri="{FF2B5EF4-FFF2-40B4-BE49-F238E27FC236}">
                    <a16:creationId xmlns:a16="http://schemas.microsoft.com/office/drawing/2014/main" id="{D9CC67C4-975D-4A07-A188-95C090450A3E}"/>
                  </a:ext>
                </a:extLst>
              </p:cNvPr>
              <p:cNvCxnSpPr>
                <a:cxnSpLocks/>
              </p:cNvCxnSpPr>
              <p:nvPr/>
            </p:nvCxnSpPr>
            <p:spPr>
              <a:xfrm>
                <a:off x="88900" y="3011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8" name="直接连接符 297">
                <a:extLst>
                  <a:ext uri="{FF2B5EF4-FFF2-40B4-BE49-F238E27FC236}">
                    <a16:creationId xmlns:a16="http://schemas.microsoft.com/office/drawing/2014/main" id="{ED2350D2-3663-4900-B618-CFB12152314A}"/>
                  </a:ext>
                </a:extLst>
              </p:cNvPr>
              <p:cNvCxnSpPr>
                <a:cxnSpLocks/>
              </p:cNvCxnSpPr>
              <p:nvPr/>
            </p:nvCxnSpPr>
            <p:spPr>
              <a:xfrm>
                <a:off x="88900" y="3066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9" name="直接连接符 298">
                <a:extLst>
                  <a:ext uri="{FF2B5EF4-FFF2-40B4-BE49-F238E27FC236}">
                    <a16:creationId xmlns:a16="http://schemas.microsoft.com/office/drawing/2014/main" id="{AAE7E67D-4F25-4BE1-A512-52A3D1E1BB6B}"/>
                  </a:ext>
                </a:extLst>
              </p:cNvPr>
              <p:cNvCxnSpPr>
                <a:cxnSpLocks/>
              </p:cNvCxnSpPr>
              <p:nvPr/>
            </p:nvCxnSpPr>
            <p:spPr>
              <a:xfrm>
                <a:off x="88900" y="31253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0" name="直接连接符 299">
                <a:extLst>
                  <a:ext uri="{FF2B5EF4-FFF2-40B4-BE49-F238E27FC236}">
                    <a16:creationId xmlns:a16="http://schemas.microsoft.com/office/drawing/2014/main" id="{8446510A-A402-4539-A26A-B49CD4D6ED5D}"/>
                  </a:ext>
                </a:extLst>
              </p:cNvPr>
              <p:cNvCxnSpPr>
                <a:cxnSpLocks/>
              </p:cNvCxnSpPr>
              <p:nvPr/>
            </p:nvCxnSpPr>
            <p:spPr>
              <a:xfrm>
                <a:off x="88900" y="3180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1" name="直接连接符 300">
                <a:extLst>
                  <a:ext uri="{FF2B5EF4-FFF2-40B4-BE49-F238E27FC236}">
                    <a16:creationId xmlns:a16="http://schemas.microsoft.com/office/drawing/2014/main" id="{9E0BFC82-0636-4A92-992B-2F31139B2287}"/>
                  </a:ext>
                </a:extLst>
              </p:cNvPr>
              <p:cNvCxnSpPr>
                <a:cxnSpLocks/>
              </p:cNvCxnSpPr>
              <p:nvPr/>
            </p:nvCxnSpPr>
            <p:spPr>
              <a:xfrm>
                <a:off x="88900" y="32396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2" name="直接连接符 301">
                <a:extLst>
                  <a:ext uri="{FF2B5EF4-FFF2-40B4-BE49-F238E27FC236}">
                    <a16:creationId xmlns:a16="http://schemas.microsoft.com/office/drawing/2014/main" id="{43A7149E-30CA-45D3-928C-341EF76A119F}"/>
                  </a:ext>
                </a:extLst>
              </p:cNvPr>
              <p:cNvCxnSpPr>
                <a:cxnSpLocks/>
              </p:cNvCxnSpPr>
              <p:nvPr/>
            </p:nvCxnSpPr>
            <p:spPr>
              <a:xfrm>
                <a:off x="88900" y="33031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3" name="直接连接符 302">
                <a:extLst>
                  <a:ext uri="{FF2B5EF4-FFF2-40B4-BE49-F238E27FC236}">
                    <a16:creationId xmlns:a16="http://schemas.microsoft.com/office/drawing/2014/main" id="{696AD8D4-DDB0-49AC-B63F-724D1D0487D1}"/>
                  </a:ext>
                </a:extLst>
              </p:cNvPr>
              <p:cNvCxnSpPr>
                <a:cxnSpLocks/>
              </p:cNvCxnSpPr>
              <p:nvPr/>
            </p:nvCxnSpPr>
            <p:spPr>
              <a:xfrm>
                <a:off x="88900" y="3362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4" name="直接连接符 303">
                <a:extLst>
                  <a:ext uri="{FF2B5EF4-FFF2-40B4-BE49-F238E27FC236}">
                    <a16:creationId xmlns:a16="http://schemas.microsoft.com/office/drawing/2014/main" id="{8876AD26-11E0-4278-9586-84A150651ABD}"/>
                  </a:ext>
                </a:extLst>
              </p:cNvPr>
              <p:cNvCxnSpPr>
                <a:cxnSpLocks/>
              </p:cNvCxnSpPr>
              <p:nvPr/>
            </p:nvCxnSpPr>
            <p:spPr>
              <a:xfrm>
                <a:off x="88900" y="34174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5" name="直接连接符 304">
                <a:extLst>
                  <a:ext uri="{FF2B5EF4-FFF2-40B4-BE49-F238E27FC236}">
                    <a16:creationId xmlns:a16="http://schemas.microsoft.com/office/drawing/2014/main" id="{6D19A40B-2911-4EB2-B292-10F603F7255F}"/>
                  </a:ext>
                </a:extLst>
              </p:cNvPr>
              <p:cNvCxnSpPr>
                <a:cxnSpLocks/>
              </p:cNvCxnSpPr>
              <p:nvPr/>
            </p:nvCxnSpPr>
            <p:spPr>
              <a:xfrm>
                <a:off x="88900" y="3476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6" name="直接连接符 305">
                <a:extLst>
                  <a:ext uri="{FF2B5EF4-FFF2-40B4-BE49-F238E27FC236}">
                    <a16:creationId xmlns:a16="http://schemas.microsoft.com/office/drawing/2014/main" id="{825B869C-36C9-4D86-9758-D63627B7163F}"/>
                  </a:ext>
                </a:extLst>
              </p:cNvPr>
              <p:cNvCxnSpPr>
                <a:cxnSpLocks/>
              </p:cNvCxnSpPr>
              <p:nvPr/>
            </p:nvCxnSpPr>
            <p:spPr>
              <a:xfrm>
                <a:off x="88900" y="3531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7" name="直接连接符 306">
                <a:extLst>
                  <a:ext uri="{FF2B5EF4-FFF2-40B4-BE49-F238E27FC236}">
                    <a16:creationId xmlns:a16="http://schemas.microsoft.com/office/drawing/2014/main" id="{F9B54690-1C37-4FA8-BE99-AC4DDF757A3D}"/>
                  </a:ext>
                </a:extLst>
              </p:cNvPr>
              <p:cNvCxnSpPr>
                <a:cxnSpLocks/>
              </p:cNvCxnSpPr>
              <p:nvPr/>
            </p:nvCxnSpPr>
            <p:spPr>
              <a:xfrm>
                <a:off x="88900" y="35909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8" name="直接连接符 307">
                <a:extLst>
                  <a:ext uri="{FF2B5EF4-FFF2-40B4-BE49-F238E27FC236}">
                    <a16:creationId xmlns:a16="http://schemas.microsoft.com/office/drawing/2014/main" id="{808310E4-3516-49AD-A0C5-01C634C66288}"/>
                  </a:ext>
                </a:extLst>
              </p:cNvPr>
              <p:cNvCxnSpPr>
                <a:cxnSpLocks/>
              </p:cNvCxnSpPr>
              <p:nvPr/>
            </p:nvCxnSpPr>
            <p:spPr>
              <a:xfrm>
                <a:off x="88900" y="3646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9" name="直接连接符 308">
                <a:extLst>
                  <a:ext uri="{FF2B5EF4-FFF2-40B4-BE49-F238E27FC236}">
                    <a16:creationId xmlns:a16="http://schemas.microsoft.com/office/drawing/2014/main" id="{E5E20E50-E9F3-4BC6-BF54-E61E93904ECB}"/>
                  </a:ext>
                </a:extLst>
              </p:cNvPr>
              <p:cNvCxnSpPr>
                <a:cxnSpLocks/>
              </p:cNvCxnSpPr>
              <p:nvPr/>
            </p:nvCxnSpPr>
            <p:spPr>
              <a:xfrm>
                <a:off x="88900" y="37052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0" name="直接连接符 309">
                <a:extLst>
                  <a:ext uri="{FF2B5EF4-FFF2-40B4-BE49-F238E27FC236}">
                    <a16:creationId xmlns:a16="http://schemas.microsoft.com/office/drawing/2014/main" id="{6825A5E2-6722-46D6-B3E5-BDFA96201767}"/>
                  </a:ext>
                </a:extLst>
              </p:cNvPr>
              <p:cNvCxnSpPr>
                <a:cxnSpLocks/>
              </p:cNvCxnSpPr>
              <p:nvPr/>
            </p:nvCxnSpPr>
            <p:spPr>
              <a:xfrm>
                <a:off x="88900" y="3758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1" name="直接连接符 310">
                <a:extLst>
                  <a:ext uri="{FF2B5EF4-FFF2-40B4-BE49-F238E27FC236}">
                    <a16:creationId xmlns:a16="http://schemas.microsoft.com/office/drawing/2014/main" id="{5DDD2680-448B-4785-BE52-0EA36B7E288E}"/>
                  </a:ext>
                </a:extLst>
              </p:cNvPr>
              <p:cNvCxnSpPr>
                <a:cxnSpLocks/>
              </p:cNvCxnSpPr>
              <p:nvPr/>
            </p:nvCxnSpPr>
            <p:spPr>
              <a:xfrm>
                <a:off x="88900" y="38181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2" name="直接连接符 311">
                <a:extLst>
                  <a:ext uri="{FF2B5EF4-FFF2-40B4-BE49-F238E27FC236}">
                    <a16:creationId xmlns:a16="http://schemas.microsoft.com/office/drawing/2014/main" id="{0D708744-2C63-41F1-A949-8A72A7B11D69}"/>
                  </a:ext>
                </a:extLst>
              </p:cNvPr>
              <p:cNvCxnSpPr>
                <a:cxnSpLocks/>
              </p:cNvCxnSpPr>
              <p:nvPr/>
            </p:nvCxnSpPr>
            <p:spPr>
              <a:xfrm>
                <a:off x="88900" y="38816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3" name="直接连接符 312">
                <a:extLst>
                  <a:ext uri="{FF2B5EF4-FFF2-40B4-BE49-F238E27FC236}">
                    <a16:creationId xmlns:a16="http://schemas.microsoft.com/office/drawing/2014/main" id="{FB19C0E7-2131-4A0A-B278-1A3CCCE25AD4}"/>
                  </a:ext>
                </a:extLst>
              </p:cNvPr>
              <p:cNvCxnSpPr>
                <a:cxnSpLocks/>
              </p:cNvCxnSpPr>
              <p:nvPr/>
            </p:nvCxnSpPr>
            <p:spPr>
              <a:xfrm>
                <a:off x="88900" y="39408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4" name="直接连接符 313">
                <a:extLst>
                  <a:ext uri="{FF2B5EF4-FFF2-40B4-BE49-F238E27FC236}">
                    <a16:creationId xmlns:a16="http://schemas.microsoft.com/office/drawing/2014/main" id="{7169A658-1D72-41B1-94ED-7081F31AA10A}"/>
                  </a:ext>
                </a:extLst>
              </p:cNvPr>
              <p:cNvCxnSpPr>
                <a:cxnSpLocks/>
              </p:cNvCxnSpPr>
              <p:nvPr/>
            </p:nvCxnSpPr>
            <p:spPr>
              <a:xfrm>
                <a:off x="88900" y="39959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5" name="直接连接符 314">
                <a:extLst>
                  <a:ext uri="{FF2B5EF4-FFF2-40B4-BE49-F238E27FC236}">
                    <a16:creationId xmlns:a16="http://schemas.microsoft.com/office/drawing/2014/main" id="{508F88D6-5F98-4DF0-A9CD-BD3C1E39357C}"/>
                  </a:ext>
                </a:extLst>
              </p:cNvPr>
              <p:cNvCxnSpPr>
                <a:cxnSpLocks/>
              </p:cNvCxnSpPr>
              <p:nvPr/>
            </p:nvCxnSpPr>
            <p:spPr>
              <a:xfrm>
                <a:off x="88900" y="40551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6" name="直接连接符 315">
                <a:extLst>
                  <a:ext uri="{FF2B5EF4-FFF2-40B4-BE49-F238E27FC236}">
                    <a16:creationId xmlns:a16="http://schemas.microsoft.com/office/drawing/2014/main" id="{9B1D8570-A023-4EBC-9346-A606F9F56560}"/>
                  </a:ext>
                </a:extLst>
              </p:cNvPr>
              <p:cNvCxnSpPr>
                <a:cxnSpLocks/>
              </p:cNvCxnSpPr>
              <p:nvPr/>
            </p:nvCxnSpPr>
            <p:spPr>
              <a:xfrm>
                <a:off x="88900" y="41102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7" name="直接连接符 316">
                <a:extLst>
                  <a:ext uri="{FF2B5EF4-FFF2-40B4-BE49-F238E27FC236}">
                    <a16:creationId xmlns:a16="http://schemas.microsoft.com/office/drawing/2014/main" id="{2B414CFB-933A-46A5-A8A8-8F3DC6BE1CA1}"/>
                  </a:ext>
                </a:extLst>
              </p:cNvPr>
              <p:cNvCxnSpPr>
                <a:cxnSpLocks/>
              </p:cNvCxnSpPr>
              <p:nvPr/>
            </p:nvCxnSpPr>
            <p:spPr>
              <a:xfrm>
                <a:off x="88900" y="41694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8" name="直接连接符 317">
                <a:extLst>
                  <a:ext uri="{FF2B5EF4-FFF2-40B4-BE49-F238E27FC236}">
                    <a16:creationId xmlns:a16="http://schemas.microsoft.com/office/drawing/2014/main" id="{9CCD949B-A0A2-488D-8D05-727FEC635376}"/>
                  </a:ext>
                </a:extLst>
              </p:cNvPr>
              <p:cNvCxnSpPr>
                <a:cxnSpLocks/>
              </p:cNvCxnSpPr>
              <p:nvPr/>
            </p:nvCxnSpPr>
            <p:spPr>
              <a:xfrm>
                <a:off x="88900" y="42245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9" name="直接连接符 318">
                <a:extLst>
                  <a:ext uri="{FF2B5EF4-FFF2-40B4-BE49-F238E27FC236}">
                    <a16:creationId xmlns:a16="http://schemas.microsoft.com/office/drawing/2014/main" id="{39AF1F2B-338F-4C70-9ABC-80A47BC41E9D}"/>
                  </a:ext>
                </a:extLst>
              </p:cNvPr>
              <p:cNvCxnSpPr>
                <a:cxnSpLocks/>
              </p:cNvCxnSpPr>
              <p:nvPr/>
            </p:nvCxnSpPr>
            <p:spPr>
              <a:xfrm>
                <a:off x="88900" y="42837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0" name="直接连接符 319">
                <a:extLst>
                  <a:ext uri="{FF2B5EF4-FFF2-40B4-BE49-F238E27FC236}">
                    <a16:creationId xmlns:a16="http://schemas.microsoft.com/office/drawing/2014/main" id="{B2AED3EF-8B31-4AC8-9400-FC1421D2B566}"/>
                  </a:ext>
                </a:extLst>
              </p:cNvPr>
              <p:cNvCxnSpPr>
                <a:cxnSpLocks/>
              </p:cNvCxnSpPr>
              <p:nvPr/>
            </p:nvCxnSpPr>
            <p:spPr>
              <a:xfrm>
                <a:off x="88900" y="43472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1" name="直接连接符 320">
                <a:extLst>
                  <a:ext uri="{FF2B5EF4-FFF2-40B4-BE49-F238E27FC236}">
                    <a16:creationId xmlns:a16="http://schemas.microsoft.com/office/drawing/2014/main" id="{300F6D2B-8292-4B70-8D13-7B882D1B5FEA}"/>
                  </a:ext>
                </a:extLst>
              </p:cNvPr>
              <p:cNvCxnSpPr>
                <a:cxnSpLocks/>
              </p:cNvCxnSpPr>
              <p:nvPr/>
            </p:nvCxnSpPr>
            <p:spPr>
              <a:xfrm>
                <a:off x="88900" y="4406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2" name="直接连接符 321">
                <a:extLst>
                  <a:ext uri="{FF2B5EF4-FFF2-40B4-BE49-F238E27FC236}">
                    <a16:creationId xmlns:a16="http://schemas.microsoft.com/office/drawing/2014/main" id="{0C5E83CA-D120-435F-BE42-F4F65178A779}"/>
                  </a:ext>
                </a:extLst>
              </p:cNvPr>
              <p:cNvCxnSpPr>
                <a:cxnSpLocks/>
              </p:cNvCxnSpPr>
              <p:nvPr/>
            </p:nvCxnSpPr>
            <p:spPr>
              <a:xfrm>
                <a:off x="88900" y="44615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3" name="直接连接符 322">
                <a:extLst>
                  <a:ext uri="{FF2B5EF4-FFF2-40B4-BE49-F238E27FC236}">
                    <a16:creationId xmlns:a16="http://schemas.microsoft.com/office/drawing/2014/main" id="{73CADB6D-0E8D-4294-A724-958BED0BC603}"/>
                  </a:ext>
                </a:extLst>
              </p:cNvPr>
              <p:cNvCxnSpPr>
                <a:cxnSpLocks/>
              </p:cNvCxnSpPr>
              <p:nvPr/>
            </p:nvCxnSpPr>
            <p:spPr>
              <a:xfrm>
                <a:off x="88900" y="4520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4" name="直接连接符 323">
                <a:extLst>
                  <a:ext uri="{FF2B5EF4-FFF2-40B4-BE49-F238E27FC236}">
                    <a16:creationId xmlns:a16="http://schemas.microsoft.com/office/drawing/2014/main" id="{DCC3F5D0-AD00-44F1-81B3-19898F6B13E5}"/>
                  </a:ext>
                </a:extLst>
              </p:cNvPr>
              <p:cNvCxnSpPr>
                <a:cxnSpLocks/>
              </p:cNvCxnSpPr>
              <p:nvPr/>
            </p:nvCxnSpPr>
            <p:spPr>
              <a:xfrm>
                <a:off x="88900" y="45758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5" name="直接连接符 324">
                <a:extLst>
                  <a:ext uri="{FF2B5EF4-FFF2-40B4-BE49-F238E27FC236}">
                    <a16:creationId xmlns:a16="http://schemas.microsoft.com/office/drawing/2014/main" id="{A545E147-B3A0-4F26-AFB0-E4372E608500}"/>
                  </a:ext>
                </a:extLst>
              </p:cNvPr>
              <p:cNvCxnSpPr>
                <a:cxnSpLocks/>
              </p:cNvCxnSpPr>
              <p:nvPr/>
            </p:nvCxnSpPr>
            <p:spPr>
              <a:xfrm>
                <a:off x="88900" y="46351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6" name="直接连接符 325">
                <a:extLst>
                  <a:ext uri="{FF2B5EF4-FFF2-40B4-BE49-F238E27FC236}">
                    <a16:creationId xmlns:a16="http://schemas.microsoft.com/office/drawing/2014/main" id="{36ED3F1E-DCF1-4679-8707-BEBFE6E38637}"/>
                  </a:ext>
                </a:extLst>
              </p:cNvPr>
              <p:cNvCxnSpPr>
                <a:cxnSpLocks/>
              </p:cNvCxnSpPr>
              <p:nvPr/>
            </p:nvCxnSpPr>
            <p:spPr>
              <a:xfrm>
                <a:off x="88900" y="46901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7" name="直接连接符 326">
                <a:extLst>
                  <a:ext uri="{FF2B5EF4-FFF2-40B4-BE49-F238E27FC236}">
                    <a16:creationId xmlns:a16="http://schemas.microsoft.com/office/drawing/2014/main" id="{91ED00A6-E191-4C31-9C1E-3339D447B212}"/>
                  </a:ext>
                </a:extLst>
              </p:cNvPr>
              <p:cNvCxnSpPr>
                <a:cxnSpLocks/>
              </p:cNvCxnSpPr>
              <p:nvPr/>
            </p:nvCxnSpPr>
            <p:spPr>
              <a:xfrm>
                <a:off x="88900" y="47494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8" name="直接连接符 327">
                <a:extLst>
                  <a:ext uri="{FF2B5EF4-FFF2-40B4-BE49-F238E27FC236}">
                    <a16:creationId xmlns:a16="http://schemas.microsoft.com/office/drawing/2014/main" id="{C75496BB-D3B1-4301-BBB8-842DF8282DDF}"/>
                  </a:ext>
                </a:extLst>
              </p:cNvPr>
              <p:cNvCxnSpPr>
                <a:cxnSpLocks/>
              </p:cNvCxnSpPr>
              <p:nvPr/>
            </p:nvCxnSpPr>
            <p:spPr>
              <a:xfrm>
                <a:off x="88900" y="48129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9" name="直接连接符 328">
                <a:extLst>
                  <a:ext uri="{FF2B5EF4-FFF2-40B4-BE49-F238E27FC236}">
                    <a16:creationId xmlns:a16="http://schemas.microsoft.com/office/drawing/2014/main" id="{B8CE8803-4B1C-4F5E-9DCF-A5EBE2419AE5}"/>
                  </a:ext>
                </a:extLst>
              </p:cNvPr>
              <p:cNvCxnSpPr>
                <a:cxnSpLocks/>
              </p:cNvCxnSpPr>
              <p:nvPr/>
            </p:nvCxnSpPr>
            <p:spPr>
              <a:xfrm>
                <a:off x="88900" y="4872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0" name="直接连接符 329">
                <a:extLst>
                  <a:ext uri="{FF2B5EF4-FFF2-40B4-BE49-F238E27FC236}">
                    <a16:creationId xmlns:a16="http://schemas.microsoft.com/office/drawing/2014/main" id="{A0A5A0DC-F2EA-4F41-BDB7-89E3DE4DCF51}"/>
                  </a:ext>
                </a:extLst>
              </p:cNvPr>
              <p:cNvCxnSpPr>
                <a:cxnSpLocks/>
              </p:cNvCxnSpPr>
              <p:nvPr/>
            </p:nvCxnSpPr>
            <p:spPr>
              <a:xfrm>
                <a:off x="88900" y="49272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1" name="直接连接符 330">
                <a:extLst>
                  <a:ext uri="{FF2B5EF4-FFF2-40B4-BE49-F238E27FC236}">
                    <a16:creationId xmlns:a16="http://schemas.microsoft.com/office/drawing/2014/main" id="{EB666ED5-8D45-4B9F-AAE4-E9EE53B3C3D7}"/>
                  </a:ext>
                </a:extLst>
              </p:cNvPr>
              <p:cNvCxnSpPr>
                <a:cxnSpLocks/>
              </p:cNvCxnSpPr>
              <p:nvPr/>
            </p:nvCxnSpPr>
            <p:spPr>
              <a:xfrm>
                <a:off x="88900" y="4986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2" name="直接连接符 331">
                <a:extLst>
                  <a:ext uri="{FF2B5EF4-FFF2-40B4-BE49-F238E27FC236}">
                    <a16:creationId xmlns:a16="http://schemas.microsoft.com/office/drawing/2014/main" id="{4F9049DC-D69D-43AA-8370-2AA54955EF7E}"/>
                  </a:ext>
                </a:extLst>
              </p:cNvPr>
              <p:cNvCxnSpPr>
                <a:cxnSpLocks/>
              </p:cNvCxnSpPr>
              <p:nvPr/>
            </p:nvCxnSpPr>
            <p:spPr>
              <a:xfrm>
                <a:off x="88900" y="5041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3" name="直接连接符 332">
                <a:extLst>
                  <a:ext uri="{FF2B5EF4-FFF2-40B4-BE49-F238E27FC236}">
                    <a16:creationId xmlns:a16="http://schemas.microsoft.com/office/drawing/2014/main" id="{6FFCE71F-C6E5-4A5B-B4D2-4D227D3A95D7}"/>
                  </a:ext>
                </a:extLst>
              </p:cNvPr>
              <p:cNvCxnSpPr>
                <a:cxnSpLocks/>
              </p:cNvCxnSpPr>
              <p:nvPr/>
            </p:nvCxnSpPr>
            <p:spPr>
              <a:xfrm>
                <a:off x="88900" y="51008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4" name="直接连接符 333">
                <a:extLst>
                  <a:ext uri="{FF2B5EF4-FFF2-40B4-BE49-F238E27FC236}">
                    <a16:creationId xmlns:a16="http://schemas.microsoft.com/office/drawing/2014/main" id="{2F6ED099-B317-4172-B92C-D7349C34C6ED}"/>
                  </a:ext>
                </a:extLst>
              </p:cNvPr>
              <p:cNvCxnSpPr>
                <a:cxnSpLocks/>
              </p:cNvCxnSpPr>
              <p:nvPr/>
            </p:nvCxnSpPr>
            <p:spPr>
              <a:xfrm>
                <a:off x="88900" y="5155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5" name="直接连接符 334">
                <a:extLst>
                  <a:ext uri="{FF2B5EF4-FFF2-40B4-BE49-F238E27FC236}">
                    <a16:creationId xmlns:a16="http://schemas.microsoft.com/office/drawing/2014/main" id="{052BF71F-BEE1-484A-8B5C-EBE1ED679797}"/>
                  </a:ext>
                </a:extLst>
              </p:cNvPr>
              <p:cNvCxnSpPr>
                <a:cxnSpLocks/>
              </p:cNvCxnSpPr>
              <p:nvPr/>
            </p:nvCxnSpPr>
            <p:spPr>
              <a:xfrm>
                <a:off x="88900" y="52151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6" name="直接连接符 335">
                <a:extLst>
                  <a:ext uri="{FF2B5EF4-FFF2-40B4-BE49-F238E27FC236}">
                    <a16:creationId xmlns:a16="http://schemas.microsoft.com/office/drawing/2014/main" id="{0C567756-9269-46DC-9456-B56BBD690663}"/>
                  </a:ext>
                </a:extLst>
              </p:cNvPr>
              <p:cNvCxnSpPr>
                <a:cxnSpLocks/>
              </p:cNvCxnSpPr>
              <p:nvPr/>
            </p:nvCxnSpPr>
            <p:spPr>
              <a:xfrm>
                <a:off x="88900" y="52786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7" name="直接连接符 336">
                <a:extLst>
                  <a:ext uri="{FF2B5EF4-FFF2-40B4-BE49-F238E27FC236}">
                    <a16:creationId xmlns:a16="http://schemas.microsoft.com/office/drawing/2014/main" id="{DE639CB2-FF7D-4561-BBE4-046A8D14DAF3}"/>
                  </a:ext>
                </a:extLst>
              </p:cNvPr>
              <p:cNvCxnSpPr>
                <a:cxnSpLocks/>
              </p:cNvCxnSpPr>
              <p:nvPr/>
            </p:nvCxnSpPr>
            <p:spPr>
              <a:xfrm>
                <a:off x="88900" y="53378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8" name="直接连接符 337">
                <a:extLst>
                  <a:ext uri="{FF2B5EF4-FFF2-40B4-BE49-F238E27FC236}">
                    <a16:creationId xmlns:a16="http://schemas.microsoft.com/office/drawing/2014/main" id="{4207B80D-CD58-4478-ADBB-047C4C07E3B2}"/>
                  </a:ext>
                </a:extLst>
              </p:cNvPr>
              <p:cNvCxnSpPr>
                <a:cxnSpLocks/>
              </p:cNvCxnSpPr>
              <p:nvPr/>
            </p:nvCxnSpPr>
            <p:spPr>
              <a:xfrm>
                <a:off x="88900" y="53929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9" name="直接连接符 338">
                <a:extLst>
                  <a:ext uri="{FF2B5EF4-FFF2-40B4-BE49-F238E27FC236}">
                    <a16:creationId xmlns:a16="http://schemas.microsoft.com/office/drawing/2014/main" id="{A8542AC8-A2F6-4EFA-BC13-B2060A9AA240}"/>
                  </a:ext>
                </a:extLst>
              </p:cNvPr>
              <p:cNvCxnSpPr>
                <a:cxnSpLocks/>
              </p:cNvCxnSpPr>
              <p:nvPr/>
            </p:nvCxnSpPr>
            <p:spPr>
              <a:xfrm>
                <a:off x="88900" y="54521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0" name="直接连接符 339">
                <a:extLst>
                  <a:ext uri="{FF2B5EF4-FFF2-40B4-BE49-F238E27FC236}">
                    <a16:creationId xmlns:a16="http://schemas.microsoft.com/office/drawing/2014/main" id="{AB988370-5BE3-419F-AC83-B564F545F797}"/>
                  </a:ext>
                </a:extLst>
              </p:cNvPr>
              <p:cNvCxnSpPr>
                <a:cxnSpLocks/>
              </p:cNvCxnSpPr>
              <p:nvPr/>
            </p:nvCxnSpPr>
            <p:spPr>
              <a:xfrm>
                <a:off x="88900" y="5507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1" name="直接连接符 340">
                <a:extLst>
                  <a:ext uri="{FF2B5EF4-FFF2-40B4-BE49-F238E27FC236}">
                    <a16:creationId xmlns:a16="http://schemas.microsoft.com/office/drawing/2014/main" id="{3C125D11-5110-4FF9-8A5A-187021F1F59F}"/>
                  </a:ext>
                </a:extLst>
              </p:cNvPr>
              <p:cNvCxnSpPr>
                <a:cxnSpLocks/>
              </p:cNvCxnSpPr>
              <p:nvPr/>
            </p:nvCxnSpPr>
            <p:spPr>
              <a:xfrm>
                <a:off x="88900" y="55664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2" name="直接连接符 341">
                <a:extLst>
                  <a:ext uri="{FF2B5EF4-FFF2-40B4-BE49-F238E27FC236}">
                    <a16:creationId xmlns:a16="http://schemas.microsoft.com/office/drawing/2014/main" id="{CBD027B7-6490-45E2-879A-33E214A964E0}"/>
                  </a:ext>
                </a:extLst>
              </p:cNvPr>
              <p:cNvCxnSpPr>
                <a:cxnSpLocks/>
              </p:cNvCxnSpPr>
              <p:nvPr/>
            </p:nvCxnSpPr>
            <p:spPr>
              <a:xfrm>
                <a:off x="88900" y="5621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3" name="直接连接符 342">
                <a:extLst>
                  <a:ext uri="{FF2B5EF4-FFF2-40B4-BE49-F238E27FC236}">
                    <a16:creationId xmlns:a16="http://schemas.microsoft.com/office/drawing/2014/main" id="{3636B8C1-A137-4266-ADE7-DEEB085037C9}"/>
                  </a:ext>
                </a:extLst>
              </p:cNvPr>
              <p:cNvCxnSpPr>
                <a:cxnSpLocks/>
              </p:cNvCxnSpPr>
              <p:nvPr/>
            </p:nvCxnSpPr>
            <p:spPr>
              <a:xfrm>
                <a:off x="88900" y="56807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4" name="直接连接符 343">
                <a:extLst>
                  <a:ext uri="{FF2B5EF4-FFF2-40B4-BE49-F238E27FC236}">
                    <a16:creationId xmlns:a16="http://schemas.microsoft.com/office/drawing/2014/main" id="{A9F6AABB-14C1-46E7-A918-250898D5E5C2}"/>
                  </a:ext>
                </a:extLst>
              </p:cNvPr>
              <p:cNvCxnSpPr>
                <a:cxnSpLocks/>
              </p:cNvCxnSpPr>
              <p:nvPr/>
            </p:nvCxnSpPr>
            <p:spPr>
              <a:xfrm>
                <a:off x="88900" y="57442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5" name="直接连接符 344">
                <a:extLst>
                  <a:ext uri="{FF2B5EF4-FFF2-40B4-BE49-F238E27FC236}">
                    <a16:creationId xmlns:a16="http://schemas.microsoft.com/office/drawing/2014/main" id="{D9D5017E-B6C5-4352-A00B-FA1C77D5273E}"/>
                  </a:ext>
                </a:extLst>
              </p:cNvPr>
              <p:cNvCxnSpPr>
                <a:cxnSpLocks/>
              </p:cNvCxnSpPr>
              <p:nvPr/>
            </p:nvCxnSpPr>
            <p:spPr>
              <a:xfrm>
                <a:off x="88900" y="5803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6" name="直接连接符 345">
                <a:extLst>
                  <a:ext uri="{FF2B5EF4-FFF2-40B4-BE49-F238E27FC236}">
                    <a16:creationId xmlns:a16="http://schemas.microsoft.com/office/drawing/2014/main" id="{6BA885B4-6D86-4FB0-808E-BECAF0A2BBE6}"/>
                  </a:ext>
                </a:extLst>
              </p:cNvPr>
              <p:cNvCxnSpPr>
                <a:cxnSpLocks/>
              </p:cNvCxnSpPr>
              <p:nvPr/>
            </p:nvCxnSpPr>
            <p:spPr>
              <a:xfrm>
                <a:off x="88900" y="58585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7" name="直接连接符 346">
                <a:extLst>
                  <a:ext uri="{FF2B5EF4-FFF2-40B4-BE49-F238E27FC236}">
                    <a16:creationId xmlns:a16="http://schemas.microsoft.com/office/drawing/2014/main" id="{520A24A2-5B67-4918-A2BB-A7F523741EBF}"/>
                  </a:ext>
                </a:extLst>
              </p:cNvPr>
              <p:cNvCxnSpPr>
                <a:cxnSpLocks/>
              </p:cNvCxnSpPr>
              <p:nvPr/>
            </p:nvCxnSpPr>
            <p:spPr>
              <a:xfrm>
                <a:off x="88900" y="5917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8" name="直接连接符 347">
                <a:extLst>
                  <a:ext uri="{FF2B5EF4-FFF2-40B4-BE49-F238E27FC236}">
                    <a16:creationId xmlns:a16="http://schemas.microsoft.com/office/drawing/2014/main" id="{12D3A5ED-F74A-4C47-AE6C-24E66E0CC898}"/>
                  </a:ext>
                </a:extLst>
              </p:cNvPr>
              <p:cNvCxnSpPr>
                <a:cxnSpLocks/>
              </p:cNvCxnSpPr>
              <p:nvPr/>
            </p:nvCxnSpPr>
            <p:spPr>
              <a:xfrm>
                <a:off x="88900" y="59728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9" name="直接连接符 348">
                <a:extLst>
                  <a:ext uri="{FF2B5EF4-FFF2-40B4-BE49-F238E27FC236}">
                    <a16:creationId xmlns:a16="http://schemas.microsoft.com/office/drawing/2014/main" id="{DDAF9C8D-70EA-479B-9F80-D9C753CE5A90}"/>
                  </a:ext>
                </a:extLst>
              </p:cNvPr>
              <p:cNvCxnSpPr>
                <a:cxnSpLocks/>
              </p:cNvCxnSpPr>
              <p:nvPr/>
            </p:nvCxnSpPr>
            <p:spPr>
              <a:xfrm>
                <a:off x="88900" y="60321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0" name="直接连接符 349">
                <a:extLst>
                  <a:ext uri="{FF2B5EF4-FFF2-40B4-BE49-F238E27FC236}">
                    <a16:creationId xmlns:a16="http://schemas.microsoft.com/office/drawing/2014/main" id="{2BE6360F-6EB9-4B8B-9E26-72F7B863EC50}"/>
                  </a:ext>
                </a:extLst>
              </p:cNvPr>
              <p:cNvCxnSpPr>
                <a:cxnSpLocks/>
              </p:cNvCxnSpPr>
              <p:nvPr/>
            </p:nvCxnSpPr>
            <p:spPr>
              <a:xfrm>
                <a:off x="88900" y="60871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1" name="直接连接符 350">
                <a:extLst>
                  <a:ext uri="{FF2B5EF4-FFF2-40B4-BE49-F238E27FC236}">
                    <a16:creationId xmlns:a16="http://schemas.microsoft.com/office/drawing/2014/main" id="{95CB2DF4-ECF6-4CB0-9D37-C871C7C71FD9}"/>
                  </a:ext>
                </a:extLst>
              </p:cNvPr>
              <p:cNvCxnSpPr>
                <a:cxnSpLocks/>
              </p:cNvCxnSpPr>
              <p:nvPr/>
            </p:nvCxnSpPr>
            <p:spPr>
              <a:xfrm>
                <a:off x="88900" y="61464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2" name="直接连接符 351">
                <a:extLst>
                  <a:ext uri="{FF2B5EF4-FFF2-40B4-BE49-F238E27FC236}">
                    <a16:creationId xmlns:a16="http://schemas.microsoft.com/office/drawing/2014/main" id="{3027167A-68E0-40F7-BAD8-55FBB7069223}"/>
                  </a:ext>
                </a:extLst>
              </p:cNvPr>
              <p:cNvCxnSpPr>
                <a:cxnSpLocks/>
              </p:cNvCxnSpPr>
              <p:nvPr/>
            </p:nvCxnSpPr>
            <p:spPr>
              <a:xfrm>
                <a:off x="88900" y="62099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3" name="直接连接符 352">
                <a:extLst>
                  <a:ext uri="{FF2B5EF4-FFF2-40B4-BE49-F238E27FC236}">
                    <a16:creationId xmlns:a16="http://schemas.microsoft.com/office/drawing/2014/main" id="{38DFD29F-74E2-4B3F-99F4-A403FEE8BA11}"/>
                  </a:ext>
                </a:extLst>
              </p:cNvPr>
              <p:cNvCxnSpPr>
                <a:cxnSpLocks/>
              </p:cNvCxnSpPr>
              <p:nvPr/>
            </p:nvCxnSpPr>
            <p:spPr>
              <a:xfrm>
                <a:off x="88900" y="6269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4" name="直接连接符 353">
                <a:extLst>
                  <a:ext uri="{FF2B5EF4-FFF2-40B4-BE49-F238E27FC236}">
                    <a16:creationId xmlns:a16="http://schemas.microsoft.com/office/drawing/2014/main" id="{223BC20C-BBCA-4908-8534-D8769BFBAA54}"/>
                  </a:ext>
                </a:extLst>
              </p:cNvPr>
              <p:cNvCxnSpPr>
                <a:cxnSpLocks/>
              </p:cNvCxnSpPr>
              <p:nvPr/>
            </p:nvCxnSpPr>
            <p:spPr>
              <a:xfrm>
                <a:off x="88900" y="63242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5" name="直接连接符 354">
                <a:extLst>
                  <a:ext uri="{FF2B5EF4-FFF2-40B4-BE49-F238E27FC236}">
                    <a16:creationId xmlns:a16="http://schemas.microsoft.com/office/drawing/2014/main" id="{F4A0B74D-7DA6-4E37-BCAF-295B8857740C}"/>
                  </a:ext>
                </a:extLst>
              </p:cNvPr>
              <p:cNvCxnSpPr>
                <a:cxnSpLocks/>
              </p:cNvCxnSpPr>
              <p:nvPr/>
            </p:nvCxnSpPr>
            <p:spPr>
              <a:xfrm>
                <a:off x="88900" y="6383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6" name="直接连接符 355">
                <a:extLst>
                  <a:ext uri="{FF2B5EF4-FFF2-40B4-BE49-F238E27FC236}">
                    <a16:creationId xmlns:a16="http://schemas.microsoft.com/office/drawing/2014/main" id="{9436855F-176D-4BC4-8952-5103D5FECDE3}"/>
                  </a:ext>
                </a:extLst>
              </p:cNvPr>
              <p:cNvCxnSpPr>
                <a:cxnSpLocks/>
              </p:cNvCxnSpPr>
              <p:nvPr/>
            </p:nvCxnSpPr>
            <p:spPr>
              <a:xfrm>
                <a:off x="88900" y="6438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7" name="直接连接符 356">
                <a:extLst>
                  <a:ext uri="{FF2B5EF4-FFF2-40B4-BE49-F238E27FC236}">
                    <a16:creationId xmlns:a16="http://schemas.microsoft.com/office/drawing/2014/main" id="{89AFD574-D74D-4812-B42B-CEC9B5E360A2}"/>
                  </a:ext>
                </a:extLst>
              </p:cNvPr>
              <p:cNvCxnSpPr>
                <a:cxnSpLocks/>
              </p:cNvCxnSpPr>
              <p:nvPr/>
            </p:nvCxnSpPr>
            <p:spPr>
              <a:xfrm>
                <a:off x="88900" y="64978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8" name="直接连接符 357">
                <a:extLst>
                  <a:ext uri="{FF2B5EF4-FFF2-40B4-BE49-F238E27FC236}">
                    <a16:creationId xmlns:a16="http://schemas.microsoft.com/office/drawing/2014/main" id="{2820F2F1-D718-488C-A420-D3B688DD0AA1}"/>
                  </a:ext>
                </a:extLst>
              </p:cNvPr>
              <p:cNvCxnSpPr>
                <a:cxnSpLocks/>
              </p:cNvCxnSpPr>
              <p:nvPr/>
            </p:nvCxnSpPr>
            <p:spPr>
              <a:xfrm>
                <a:off x="88900" y="6552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9" name="直接连接符 358">
                <a:extLst>
                  <a:ext uri="{FF2B5EF4-FFF2-40B4-BE49-F238E27FC236}">
                    <a16:creationId xmlns:a16="http://schemas.microsoft.com/office/drawing/2014/main" id="{DCD922F6-C80A-4A18-AE9F-2103F7110935}"/>
                  </a:ext>
                </a:extLst>
              </p:cNvPr>
              <p:cNvCxnSpPr>
                <a:cxnSpLocks/>
              </p:cNvCxnSpPr>
              <p:nvPr/>
            </p:nvCxnSpPr>
            <p:spPr>
              <a:xfrm>
                <a:off x="88900" y="66121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0" name="直接连接符 359">
                <a:extLst>
                  <a:ext uri="{FF2B5EF4-FFF2-40B4-BE49-F238E27FC236}">
                    <a16:creationId xmlns:a16="http://schemas.microsoft.com/office/drawing/2014/main" id="{D0ABEFD9-B95A-4351-A29F-7546DB1AEE12}"/>
                  </a:ext>
                </a:extLst>
              </p:cNvPr>
              <p:cNvCxnSpPr>
                <a:cxnSpLocks/>
              </p:cNvCxnSpPr>
              <p:nvPr/>
            </p:nvCxnSpPr>
            <p:spPr>
              <a:xfrm>
                <a:off x="88900" y="66629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1" name="直接连接符 360">
                <a:extLst>
                  <a:ext uri="{FF2B5EF4-FFF2-40B4-BE49-F238E27FC236}">
                    <a16:creationId xmlns:a16="http://schemas.microsoft.com/office/drawing/2014/main" id="{F0BC6720-806E-4080-A4C1-599373312060}"/>
                  </a:ext>
                </a:extLst>
              </p:cNvPr>
              <p:cNvCxnSpPr>
                <a:cxnSpLocks/>
              </p:cNvCxnSpPr>
              <p:nvPr/>
            </p:nvCxnSpPr>
            <p:spPr>
              <a:xfrm>
                <a:off x="88900" y="67179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2" name="直接连接符 361">
                <a:extLst>
                  <a:ext uri="{FF2B5EF4-FFF2-40B4-BE49-F238E27FC236}">
                    <a16:creationId xmlns:a16="http://schemas.microsoft.com/office/drawing/2014/main" id="{CBC487B8-106A-4C98-A70E-8C5CA005F71C}"/>
                  </a:ext>
                </a:extLst>
              </p:cNvPr>
              <p:cNvCxnSpPr>
                <a:cxnSpLocks/>
              </p:cNvCxnSpPr>
              <p:nvPr/>
            </p:nvCxnSpPr>
            <p:spPr>
              <a:xfrm>
                <a:off x="88900" y="6777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3" name="直接连接符 362">
                <a:extLst>
                  <a:ext uri="{FF2B5EF4-FFF2-40B4-BE49-F238E27FC236}">
                    <a16:creationId xmlns:a16="http://schemas.microsoft.com/office/drawing/2014/main" id="{7C5266A2-7F36-4289-9CD9-0A9893ED0BF0}"/>
                  </a:ext>
                </a:extLst>
              </p:cNvPr>
              <p:cNvCxnSpPr>
                <a:cxnSpLocks/>
              </p:cNvCxnSpPr>
              <p:nvPr/>
            </p:nvCxnSpPr>
            <p:spPr>
              <a:xfrm>
                <a:off x="88900" y="68322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4" name="直接连接符 363">
                <a:extLst>
                  <a:ext uri="{FF2B5EF4-FFF2-40B4-BE49-F238E27FC236}">
                    <a16:creationId xmlns:a16="http://schemas.microsoft.com/office/drawing/2014/main" id="{C9EDFE40-471A-4C6D-8DEA-F04AB18B8710}"/>
                  </a:ext>
                </a:extLst>
              </p:cNvPr>
              <p:cNvCxnSpPr>
                <a:cxnSpLocks/>
              </p:cNvCxnSpPr>
              <p:nvPr/>
            </p:nvCxnSpPr>
            <p:spPr>
              <a:xfrm>
                <a:off x="88900" y="6891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26" name="组合 125">
              <a:extLst>
                <a:ext uri="{FF2B5EF4-FFF2-40B4-BE49-F238E27FC236}">
                  <a16:creationId xmlns:a16="http://schemas.microsoft.com/office/drawing/2014/main" id="{55EAC3C4-F531-4DED-B61E-18A9009CD172}"/>
                </a:ext>
              </a:extLst>
            </p:cNvPr>
            <p:cNvGrpSpPr/>
            <p:nvPr/>
          </p:nvGrpSpPr>
          <p:grpSpPr>
            <a:xfrm rot="5400000">
              <a:off x="6903832" y="4968"/>
              <a:ext cx="6858000" cy="6848064"/>
              <a:chOff x="88900" y="43448"/>
              <a:chExt cx="12103100" cy="6848064"/>
            </a:xfrm>
          </p:grpSpPr>
          <p:cxnSp>
            <p:nvCxnSpPr>
              <p:cNvPr id="127" name="直接连接符 126">
                <a:extLst>
                  <a:ext uri="{FF2B5EF4-FFF2-40B4-BE49-F238E27FC236}">
                    <a16:creationId xmlns:a16="http://schemas.microsoft.com/office/drawing/2014/main" id="{935E844F-D35D-4732-8525-A122107308B8}"/>
                  </a:ext>
                </a:extLst>
              </p:cNvPr>
              <p:cNvCxnSpPr>
                <a:cxnSpLocks/>
              </p:cNvCxnSpPr>
              <p:nvPr/>
            </p:nvCxnSpPr>
            <p:spPr>
              <a:xfrm>
                <a:off x="88900" y="434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a:extLst>
                  <a:ext uri="{FF2B5EF4-FFF2-40B4-BE49-F238E27FC236}">
                    <a16:creationId xmlns:a16="http://schemas.microsoft.com/office/drawing/2014/main" id="{2BF4201F-3024-4C63-AF7D-05C8A0EA797D}"/>
                  </a:ext>
                </a:extLst>
              </p:cNvPr>
              <p:cNvCxnSpPr>
                <a:cxnSpLocks/>
              </p:cNvCxnSpPr>
              <p:nvPr/>
            </p:nvCxnSpPr>
            <p:spPr>
              <a:xfrm>
                <a:off x="88900" y="102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9" name="直接连接符 128">
                <a:extLst>
                  <a:ext uri="{FF2B5EF4-FFF2-40B4-BE49-F238E27FC236}">
                    <a16:creationId xmlns:a16="http://schemas.microsoft.com/office/drawing/2014/main" id="{38F0F5F4-07A3-4947-A188-2290102AC01E}"/>
                  </a:ext>
                </a:extLst>
              </p:cNvPr>
              <p:cNvCxnSpPr>
                <a:cxnSpLocks/>
              </p:cNvCxnSpPr>
              <p:nvPr/>
            </p:nvCxnSpPr>
            <p:spPr>
              <a:xfrm>
                <a:off x="88900" y="1577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339B4485-6C59-49F9-83AA-2FB9A0CAA5B4}"/>
                  </a:ext>
                </a:extLst>
              </p:cNvPr>
              <p:cNvCxnSpPr>
                <a:cxnSpLocks/>
              </p:cNvCxnSpPr>
              <p:nvPr/>
            </p:nvCxnSpPr>
            <p:spPr>
              <a:xfrm>
                <a:off x="88900" y="217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9A850B9B-B0A9-47C5-A8BB-6B7466313ED5}"/>
                  </a:ext>
                </a:extLst>
              </p:cNvPr>
              <p:cNvCxnSpPr>
                <a:cxnSpLocks/>
              </p:cNvCxnSpPr>
              <p:nvPr/>
            </p:nvCxnSpPr>
            <p:spPr>
              <a:xfrm>
                <a:off x="88900" y="272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6D020E39-77A4-4C5E-9FAA-2FD802A40A67}"/>
                  </a:ext>
                </a:extLst>
              </p:cNvPr>
              <p:cNvCxnSpPr>
                <a:cxnSpLocks/>
              </p:cNvCxnSpPr>
              <p:nvPr/>
            </p:nvCxnSpPr>
            <p:spPr>
              <a:xfrm>
                <a:off x="88900" y="3313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9BAA2E6A-8B83-45F9-B022-8106FE54275F}"/>
                  </a:ext>
                </a:extLst>
              </p:cNvPr>
              <p:cNvCxnSpPr>
                <a:cxnSpLocks/>
              </p:cNvCxnSpPr>
              <p:nvPr/>
            </p:nvCxnSpPr>
            <p:spPr>
              <a:xfrm>
                <a:off x="88900" y="386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B5E13E03-7C72-4FAF-8FF0-51E4CD8247C0}"/>
                  </a:ext>
                </a:extLst>
              </p:cNvPr>
              <p:cNvCxnSpPr>
                <a:cxnSpLocks/>
              </p:cNvCxnSpPr>
              <p:nvPr/>
            </p:nvCxnSpPr>
            <p:spPr>
              <a:xfrm>
                <a:off x="88900" y="4456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39C39B8E-E0CC-4BF8-A0A5-A1AE6AC380ED}"/>
                  </a:ext>
                </a:extLst>
              </p:cNvPr>
              <p:cNvCxnSpPr>
                <a:cxnSpLocks/>
              </p:cNvCxnSpPr>
              <p:nvPr/>
            </p:nvCxnSpPr>
            <p:spPr>
              <a:xfrm>
                <a:off x="88900" y="5091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E8F5DCC1-258B-4BBF-8534-55EB14142D47}"/>
                  </a:ext>
                </a:extLst>
              </p:cNvPr>
              <p:cNvCxnSpPr>
                <a:cxnSpLocks/>
              </p:cNvCxnSpPr>
              <p:nvPr/>
            </p:nvCxnSpPr>
            <p:spPr>
              <a:xfrm>
                <a:off x="88900" y="568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7" name="直接连接符 136">
                <a:extLst>
                  <a:ext uri="{FF2B5EF4-FFF2-40B4-BE49-F238E27FC236}">
                    <a16:creationId xmlns:a16="http://schemas.microsoft.com/office/drawing/2014/main" id="{E067F8BF-29C6-4858-8B5A-BC350F9D5DE0}"/>
                  </a:ext>
                </a:extLst>
              </p:cNvPr>
              <p:cNvCxnSpPr>
                <a:cxnSpLocks/>
              </p:cNvCxnSpPr>
              <p:nvPr/>
            </p:nvCxnSpPr>
            <p:spPr>
              <a:xfrm>
                <a:off x="88900" y="6234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8" name="直接连接符 137">
                <a:extLst>
                  <a:ext uri="{FF2B5EF4-FFF2-40B4-BE49-F238E27FC236}">
                    <a16:creationId xmlns:a16="http://schemas.microsoft.com/office/drawing/2014/main" id="{D58F0E20-1A18-443F-9607-F26D491DF4D0}"/>
                  </a:ext>
                </a:extLst>
              </p:cNvPr>
              <p:cNvCxnSpPr>
                <a:cxnSpLocks/>
              </p:cNvCxnSpPr>
              <p:nvPr/>
            </p:nvCxnSpPr>
            <p:spPr>
              <a:xfrm>
                <a:off x="88900" y="682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9" name="直接连接符 138">
                <a:extLst>
                  <a:ext uri="{FF2B5EF4-FFF2-40B4-BE49-F238E27FC236}">
                    <a16:creationId xmlns:a16="http://schemas.microsoft.com/office/drawing/2014/main" id="{CB8023BC-46C8-49C8-B348-814819A07521}"/>
                  </a:ext>
                </a:extLst>
              </p:cNvPr>
              <p:cNvCxnSpPr>
                <a:cxnSpLocks/>
              </p:cNvCxnSpPr>
              <p:nvPr/>
            </p:nvCxnSpPr>
            <p:spPr>
              <a:xfrm>
                <a:off x="88900" y="737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直接连接符 139">
                <a:extLst>
                  <a:ext uri="{FF2B5EF4-FFF2-40B4-BE49-F238E27FC236}">
                    <a16:creationId xmlns:a16="http://schemas.microsoft.com/office/drawing/2014/main" id="{EEB55D1D-4D84-4244-8604-0CA17A768F26}"/>
                  </a:ext>
                </a:extLst>
              </p:cNvPr>
              <p:cNvCxnSpPr>
                <a:cxnSpLocks/>
              </p:cNvCxnSpPr>
              <p:nvPr/>
            </p:nvCxnSpPr>
            <p:spPr>
              <a:xfrm>
                <a:off x="88900" y="7969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直接连接符 140">
                <a:extLst>
                  <a:ext uri="{FF2B5EF4-FFF2-40B4-BE49-F238E27FC236}">
                    <a16:creationId xmlns:a16="http://schemas.microsoft.com/office/drawing/2014/main" id="{E76A0219-B83A-4820-8EB1-83E2D0207AFD}"/>
                  </a:ext>
                </a:extLst>
              </p:cNvPr>
              <p:cNvCxnSpPr>
                <a:cxnSpLocks/>
              </p:cNvCxnSpPr>
              <p:nvPr/>
            </p:nvCxnSpPr>
            <p:spPr>
              <a:xfrm>
                <a:off x="88900" y="852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2" name="直接连接符 141">
                <a:extLst>
                  <a:ext uri="{FF2B5EF4-FFF2-40B4-BE49-F238E27FC236}">
                    <a16:creationId xmlns:a16="http://schemas.microsoft.com/office/drawing/2014/main" id="{C6AF426D-035A-4D05-A7B1-38507B805C08}"/>
                  </a:ext>
                </a:extLst>
              </p:cNvPr>
              <p:cNvCxnSpPr>
                <a:cxnSpLocks/>
              </p:cNvCxnSpPr>
              <p:nvPr/>
            </p:nvCxnSpPr>
            <p:spPr>
              <a:xfrm>
                <a:off x="88900" y="9112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3" name="直接连接符 142">
                <a:extLst>
                  <a:ext uri="{FF2B5EF4-FFF2-40B4-BE49-F238E27FC236}">
                    <a16:creationId xmlns:a16="http://schemas.microsoft.com/office/drawing/2014/main" id="{437A713E-9B98-4532-B308-606B63A02130}"/>
                  </a:ext>
                </a:extLst>
              </p:cNvPr>
              <p:cNvCxnSpPr>
                <a:cxnSpLocks/>
              </p:cNvCxnSpPr>
              <p:nvPr/>
            </p:nvCxnSpPr>
            <p:spPr>
              <a:xfrm>
                <a:off x="88900" y="9747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直接连接符 143">
                <a:extLst>
                  <a:ext uri="{FF2B5EF4-FFF2-40B4-BE49-F238E27FC236}">
                    <a16:creationId xmlns:a16="http://schemas.microsoft.com/office/drawing/2014/main" id="{8AE9C443-C30A-4A4A-871A-F5335E27B703}"/>
                  </a:ext>
                </a:extLst>
              </p:cNvPr>
              <p:cNvCxnSpPr>
                <a:cxnSpLocks/>
              </p:cNvCxnSpPr>
              <p:nvPr/>
            </p:nvCxnSpPr>
            <p:spPr>
              <a:xfrm>
                <a:off x="88900" y="1034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直接连接符 144">
                <a:extLst>
                  <a:ext uri="{FF2B5EF4-FFF2-40B4-BE49-F238E27FC236}">
                    <a16:creationId xmlns:a16="http://schemas.microsoft.com/office/drawing/2014/main" id="{E6618510-6E0B-43B1-A100-FD894A20489F}"/>
                  </a:ext>
                </a:extLst>
              </p:cNvPr>
              <p:cNvCxnSpPr>
                <a:cxnSpLocks/>
              </p:cNvCxnSpPr>
              <p:nvPr/>
            </p:nvCxnSpPr>
            <p:spPr>
              <a:xfrm>
                <a:off x="88900" y="10890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466AD4C3-247E-476A-BB3B-ADDFADCA54CB}"/>
                  </a:ext>
                </a:extLst>
              </p:cNvPr>
              <p:cNvCxnSpPr>
                <a:cxnSpLocks/>
              </p:cNvCxnSpPr>
              <p:nvPr/>
            </p:nvCxnSpPr>
            <p:spPr>
              <a:xfrm>
                <a:off x="88900" y="1148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7" name="直接连接符 146">
                <a:extLst>
                  <a:ext uri="{FF2B5EF4-FFF2-40B4-BE49-F238E27FC236}">
                    <a16:creationId xmlns:a16="http://schemas.microsoft.com/office/drawing/2014/main" id="{1814C634-10BD-4766-970C-96B94D739BDD}"/>
                  </a:ext>
                </a:extLst>
              </p:cNvPr>
              <p:cNvCxnSpPr>
                <a:cxnSpLocks/>
              </p:cNvCxnSpPr>
              <p:nvPr/>
            </p:nvCxnSpPr>
            <p:spPr>
              <a:xfrm>
                <a:off x="88900" y="12033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直接连接符 147">
                <a:extLst>
                  <a:ext uri="{FF2B5EF4-FFF2-40B4-BE49-F238E27FC236}">
                    <a16:creationId xmlns:a16="http://schemas.microsoft.com/office/drawing/2014/main" id="{B0B40B7E-2C1A-46C0-A7F7-9B06F0EB633E}"/>
                  </a:ext>
                </a:extLst>
              </p:cNvPr>
              <p:cNvCxnSpPr>
                <a:cxnSpLocks/>
              </p:cNvCxnSpPr>
              <p:nvPr/>
            </p:nvCxnSpPr>
            <p:spPr>
              <a:xfrm>
                <a:off x="88900" y="12626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直接连接符 148">
                <a:extLst>
                  <a:ext uri="{FF2B5EF4-FFF2-40B4-BE49-F238E27FC236}">
                    <a16:creationId xmlns:a16="http://schemas.microsoft.com/office/drawing/2014/main" id="{04258AD7-B225-4929-A2D7-E06EF8F70798}"/>
                  </a:ext>
                </a:extLst>
              </p:cNvPr>
              <p:cNvCxnSpPr>
                <a:cxnSpLocks/>
              </p:cNvCxnSpPr>
              <p:nvPr/>
            </p:nvCxnSpPr>
            <p:spPr>
              <a:xfrm>
                <a:off x="88900" y="131768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0" name="直接连接符 149">
                <a:extLst>
                  <a:ext uri="{FF2B5EF4-FFF2-40B4-BE49-F238E27FC236}">
                    <a16:creationId xmlns:a16="http://schemas.microsoft.com/office/drawing/2014/main" id="{37BDBDCF-630D-41FD-8307-36DFB15C935B}"/>
                  </a:ext>
                </a:extLst>
              </p:cNvPr>
              <p:cNvCxnSpPr>
                <a:cxnSpLocks/>
              </p:cNvCxnSpPr>
              <p:nvPr/>
            </p:nvCxnSpPr>
            <p:spPr>
              <a:xfrm>
                <a:off x="88900" y="13769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1" name="直接连接符 150">
                <a:extLst>
                  <a:ext uri="{FF2B5EF4-FFF2-40B4-BE49-F238E27FC236}">
                    <a16:creationId xmlns:a16="http://schemas.microsoft.com/office/drawing/2014/main" id="{816613BB-6C60-4557-8759-629212D9A652}"/>
                  </a:ext>
                </a:extLst>
              </p:cNvPr>
              <p:cNvCxnSpPr>
                <a:cxnSpLocks/>
              </p:cNvCxnSpPr>
              <p:nvPr/>
            </p:nvCxnSpPr>
            <p:spPr>
              <a:xfrm>
                <a:off x="88900" y="14404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直接连接符 151">
                <a:extLst>
                  <a:ext uri="{FF2B5EF4-FFF2-40B4-BE49-F238E27FC236}">
                    <a16:creationId xmlns:a16="http://schemas.microsoft.com/office/drawing/2014/main" id="{AFFAD9FC-5075-427C-BBA4-7BBCC2A60D90}"/>
                  </a:ext>
                </a:extLst>
              </p:cNvPr>
              <p:cNvCxnSpPr>
                <a:cxnSpLocks/>
              </p:cNvCxnSpPr>
              <p:nvPr/>
            </p:nvCxnSpPr>
            <p:spPr>
              <a:xfrm>
                <a:off x="88900" y="1499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直接连接符 152">
                <a:extLst>
                  <a:ext uri="{FF2B5EF4-FFF2-40B4-BE49-F238E27FC236}">
                    <a16:creationId xmlns:a16="http://schemas.microsoft.com/office/drawing/2014/main" id="{EB3383B6-5CC1-4E61-A7AC-D92DD1269F22}"/>
                  </a:ext>
                </a:extLst>
              </p:cNvPr>
              <p:cNvCxnSpPr>
                <a:cxnSpLocks/>
              </p:cNvCxnSpPr>
              <p:nvPr/>
            </p:nvCxnSpPr>
            <p:spPr>
              <a:xfrm>
                <a:off x="88900" y="15547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直接连接符 153">
                <a:extLst>
                  <a:ext uri="{FF2B5EF4-FFF2-40B4-BE49-F238E27FC236}">
                    <a16:creationId xmlns:a16="http://schemas.microsoft.com/office/drawing/2014/main" id="{860E18B3-84C1-4446-A56B-BD8EF4EC295A}"/>
                  </a:ext>
                </a:extLst>
              </p:cNvPr>
              <p:cNvCxnSpPr>
                <a:cxnSpLocks/>
              </p:cNvCxnSpPr>
              <p:nvPr/>
            </p:nvCxnSpPr>
            <p:spPr>
              <a:xfrm>
                <a:off x="88900" y="1614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直接连接符 154">
                <a:extLst>
                  <a:ext uri="{FF2B5EF4-FFF2-40B4-BE49-F238E27FC236}">
                    <a16:creationId xmlns:a16="http://schemas.microsoft.com/office/drawing/2014/main" id="{2C8147AE-5199-49F7-89CC-3AADDB479CEA}"/>
                  </a:ext>
                </a:extLst>
              </p:cNvPr>
              <p:cNvCxnSpPr>
                <a:cxnSpLocks/>
              </p:cNvCxnSpPr>
              <p:nvPr/>
            </p:nvCxnSpPr>
            <p:spPr>
              <a:xfrm>
                <a:off x="88900" y="1669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直接连接符 155">
                <a:extLst>
                  <a:ext uri="{FF2B5EF4-FFF2-40B4-BE49-F238E27FC236}">
                    <a16:creationId xmlns:a16="http://schemas.microsoft.com/office/drawing/2014/main" id="{260F2CD4-5C2C-422E-9409-5ADBCA799873}"/>
                  </a:ext>
                </a:extLst>
              </p:cNvPr>
              <p:cNvCxnSpPr>
                <a:cxnSpLocks/>
              </p:cNvCxnSpPr>
              <p:nvPr/>
            </p:nvCxnSpPr>
            <p:spPr>
              <a:xfrm>
                <a:off x="88900" y="17283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直接连接符 156">
                <a:extLst>
                  <a:ext uri="{FF2B5EF4-FFF2-40B4-BE49-F238E27FC236}">
                    <a16:creationId xmlns:a16="http://schemas.microsoft.com/office/drawing/2014/main" id="{CC300D93-9E80-40E2-91CF-1B20A907423A}"/>
                  </a:ext>
                </a:extLst>
              </p:cNvPr>
              <p:cNvCxnSpPr>
                <a:cxnSpLocks/>
              </p:cNvCxnSpPr>
              <p:nvPr/>
            </p:nvCxnSpPr>
            <p:spPr>
              <a:xfrm>
                <a:off x="88900" y="1783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直接连接符 157">
                <a:extLst>
                  <a:ext uri="{FF2B5EF4-FFF2-40B4-BE49-F238E27FC236}">
                    <a16:creationId xmlns:a16="http://schemas.microsoft.com/office/drawing/2014/main" id="{E1D63220-63F7-4663-B141-CF0E1569818E}"/>
                  </a:ext>
                </a:extLst>
              </p:cNvPr>
              <p:cNvCxnSpPr>
                <a:cxnSpLocks/>
              </p:cNvCxnSpPr>
              <p:nvPr/>
            </p:nvCxnSpPr>
            <p:spPr>
              <a:xfrm>
                <a:off x="88900" y="18426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9" name="直接连接符 158">
                <a:extLst>
                  <a:ext uri="{FF2B5EF4-FFF2-40B4-BE49-F238E27FC236}">
                    <a16:creationId xmlns:a16="http://schemas.microsoft.com/office/drawing/2014/main" id="{44D287A1-0C82-4415-894F-186BE85C83F5}"/>
                  </a:ext>
                </a:extLst>
              </p:cNvPr>
              <p:cNvCxnSpPr>
                <a:cxnSpLocks/>
              </p:cNvCxnSpPr>
              <p:nvPr/>
            </p:nvCxnSpPr>
            <p:spPr>
              <a:xfrm>
                <a:off x="88900" y="19061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直接连接符 159">
                <a:extLst>
                  <a:ext uri="{FF2B5EF4-FFF2-40B4-BE49-F238E27FC236}">
                    <a16:creationId xmlns:a16="http://schemas.microsoft.com/office/drawing/2014/main" id="{3938CA37-1450-46B5-9762-119F87CFFDB7}"/>
                  </a:ext>
                </a:extLst>
              </p:cNvPr>
              <p:cNvCxnSpPr>
                <a:cxnSpLocks/>
              </p:cNvCxnSpPr>
              <p:nvPr/>
            </p:nvCxnSpPr>
            <p:spPr>
              <a:xfrm>
                <a:off x="88900" y="1965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直接连接符 160">
                <a:extLst>
                  <a:ext uri="{FF2B5EF4-FFF2-40B4-BE49-F238E27FC236}">
                    <a16:creationId xmlns:a16="http://schemas.microsoft.com/office/drawing/2014/main" id="{B09D6A97-BE79-4FE8-80D8-301BBD761AC4}"/>
                  </a:ext>
                </a:extLst>
              </p:cNvPr>
              <p:cNvCxnSpPr>
                <a:cxnSpLocks/>
              </p:cNvCxnSpPr>
              <p:nvPr/>
            </p:nvCxnSpPr>
            <p:spPr>
              <a:xfrm>
                <a:off x="88900" y="20204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直接连接符 161">
                <a:extLst>
                  <a:ext uri="{FF2B5EF4-FFF2-40B4-BE49-F238E27FC236}">
                    <a16:creationId xmlns:a16="http://schemas.microsoft.com/office/drawing/2014/main" id="{8CDCAE11-E475-4739-9F2D-DC3F9D22D1E5}"/>
                  </a:ext>
                </a:extLst>
              </p:cNvPr>
              <p:cNvCxnSpPr>
                <a:cxnSpLocks/>
              </p:cNvCxnSpPr>
              <p:nvPr/>
            </p:nvCxnSpPr>
            <p:spPr>
              <a:xfrm>
                <a:off x="88900" y="2079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直接连接符 162">
                <a:extLst>
                  <a:ext uri="{FF2B5EF4-FFF2-40B4-BE49-F238E27FC236}">
                    <a16:creationId xmlns:a16="http://schemas.microsoft.com/office/drawing/2014/main" id="{A5197B8E-DC20-4534-AADB-FD9E54E7B7A1}"/>
                  </a:ext>
                </a:extLst>
              </p:cNvPr>
              <p:cNvCxnSpPr>
                <a:cxnSpLocks/>
              </p:cNvCxnSpPr>
              <p:nvPr/>
            </p:nvCxnSpPr>
            <p:spPr>
              <a:xfrm>
                <a:off x="88900" y="2134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直接连接符 163">
                <a:extLst>
                  <a:ext uri="{FF2B5EF4-FFF2-40B4-BE49-F238E27FC236}">
                    <a16:creationId xmlns:a16="http://schemas.microsoft.com/office/drawing/2014/main" id="{11072AE4-E242-43F0-A0DF-1B6DA7B113EB}"/>
                  </a:ext>
                </a:extLst>
              </p:cNvPr>
              <p:cNvCxnSpPr>
                <a:cxnSpLocks/>
              </p:cNvCxnSpPr>
              <p:nvPr/>
            </p:nvCxnSpPr>
            <p:spPr>
              <a:xfrm>
                <a:off x="88900" y="21939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直接连接符 164">
                <a:extLst>
                  <a:ext uri="{FF2B5EF4-FFF2-40B4-BE49-F238E27FC236}">
                    <a16:creationId xmlns:a16="http://schemas.microsoft.com/office/drawing/2014/main" id="{F34891D0-1994-415D-9997-A4964E5143E0}"/>
                  </a:ext>
                </a:extLst>
              </p:cNvPr>
              <p:cNvCxnSpPr>
                <a:cxnSpLocks/>
              </p:cNvCxnSpPr>
              <p:nvPr/>
            </p:nvCxnSpPr>
            <p:spPr>
              <a:xfrm>
                <a:off x="88900" y="2249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直接连接符 165">
                <a:extLst>
                  <a:ext uri="{FF2B5EF4-FFF2-40B4-BE49-F238E27FC236}">
                    <a16:creationId xmlns:a16="http://schemas.microsoft.com/office/drawing/2014/main" id="{E260BDDB-FD21-4200-AD63-DD875345C476}"/>
                  </a:ext>
                </a:extLst>
              </p:cNvPr>
              <p:cNvCxnSpPr>
                <a:cxnSpLocks/>
              </p:cNvCxnSpPr>
              <p:nvPr/>
            </p:nvCxnSpPr>
            <p:spPr>
              <a:xfrm>
                <a:off x="88900" y="23082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直接连接符 166">
                <a:extLst>
                  <a:ext uri="{FF2B5EF4-FFF2-40B4-BE49-F238E27FC236}">
                    <a16:creationId xmlns:a16="http://schemas.microsoft.com/office/drawing/2014/main" id="{39755FFE-2DF9-4E76-87F9-7CAE9FE2400C}"/>
                  </a:ext>
                </a:extLst>
              </p:cNvPr>
              <p:cNvCxnSpPr>
                <a:cxnSpLocks/>
              </p:cNvCxnSpPr>
              <p:nvPr/>
            </p:nvCxnSpPr>
            <p:spPr>
              <a:xfrm>
                <a:off x="88900" y="23717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直接连接符 167">
                <a:extLst>
                  <a:ext uri="{FF2B5EF4-FFF2-40B4-BE49-F238E27FC236}">
                    <a16:creationId xmlns:a16="http://schemas.microsoft.com/office/drawing/2014/main" id="{B6DAE798-8891-4221-BC6C-9B2DB667A3E3}"/>
                  </a:ext>
                </a:extLst>
              </p:cNvPr>
              <p:cNvCxnSpPr>
                <a:cxnSpLocks/>
              </p:cNvCxnSpPr>
              <p:nvPr/>
            </p:nvCxnSpPr>
            <p:spPr>
              <a:xfrm>
                <a:off x="88900" y="24310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直接连接符 168">
                <a:extLst>
                  <a:ext uri="{FF2B5EF4-FFF2-40B4-BE49-F238E27FC236}">
                    <a16:creationId xmlns:a16="http://schemas.microsoft.com/office/drawing/2014/main" id="{5A609F57-8E16-4B66-8F53-6F3EC407D603}"/>
                  </a:ext>
                </a:extLst>
              </p:cNvPr>
              <p:cNvCxnSpPr>
                <a:cxnSpLocks/>
              </p:cNvCxnSpPr>
              <p:nvPr/>
            </p:nvCxnSpPr>
            <p:spPr>
              <a:xfrm>
                <a:off x="88900" y="24860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直接连接符 169">
                <a:extLst>
                  <a:ext uri="{FF2B5EF4-FFF2-40B4-BE49-F238E27FC236}">
                    <a16:creationId xmlns:a16="http://schemas.microsoft.com/office/drawing/2014/main" id="{CCD52549-B275-499B-8D7C-3E87B7D29BDC}"/>
                  </a:ext>
                </a:extLst>
              </p:cNvPr>
              <p:cNvCxnSpPr>
                <a:cxnSpLocks/>
              </p:cNvCxnSpPr>
              <p:nvPr/>
            </p:nvCxnSpPr>
            <p:spPr>
              <a:xfrm>
                <a:off x="88900" y="25453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直接连接符 170">
                <a:extLst>
                  <a:ext uri="{FF2B5EF4-FFF2-40B4-BE49-F238E27FC236}">
                    <a16:creationId xmlns:a16="http://schemas.microsoft.com/office/drawing/2014/main" id="{25CD26EF-A04D-4FED-AA12-5670714E1C05}"/>
                  </a:ext>
                </a:extLst>
              </p:cNvPr>
              <p:cNvCxnSpPr>
                <a:cxnSpLocks/>
              </p:cNvCxnSpPr>
              <p:nvPr/>
            </p:nvCxnSpPr>
            <p:spPr>
              <a:xfrm>
                <a:off x="88900" y="2600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直接连接符 171">
                <a:extLst>
                  <a:ext uri="{FF2B5EF4-FFF2-40B4-BE49-F238E27FC236}">
                    <a16:creationId xmlns:a16="http://schemas.microsoft.com/office/drawing/2014/main" id="{BA5D5D46-D9E8-44A1-8B84-7AE53163E4E0}"/>
                  </a:ext>
                </a:extLst>
              </p:cNvPr>
              <p:cNvCxnSpPr>
                <a:cxnSpLocks/>
              </p:cNvCxnSpPr>
              <p:nvPr/>
            </p:nvCxnSpPr>
            <p:spPr>
              <a:xfrm>
                <a:off x="88900" y="26596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3" name="直接连接符 172">
                <a:extLst>
                  <a:ext uri="{FF2B5EF4-FFF2-40B4-BE49-F238E27FC236}">
                    <a16:creationId xmlns:a16="http://schemas.microsoft.com/office/drawing/2014/main" id="{223ABC60-07ED-4E39-BDE8-CCF065FE45C9}"/>
                  </a:ext>
                </a:extLst>
              </p:cNvPr>
              <p:cNvCxnSpPr>
                <a:cxnSpLocks/>
              </p:cNvCxnSpPr>
              <p:nvPr/>
            </p:nvCxnSpPr>
            <p:spPr>
              <a:xfrm>
                <a:off x="88900" y="2714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 name="直接连接符 173">
                <a:extLst>
                  <a:ext uri="{FF2B5EF4-FFF2-40B4-BE49-F238E27FC236}">
                    <a16:creationId xmlns:a16="http://schemas.microsoft.com/office/drawing/2014/main" id="{1B59759C-5D5B-4734-8020-2C4761BAB9A5}"/>
                  </a:ext>
                </a:extLst>
              </p:cNvPr>
              <p:cNvCxnSpPr>
                <a:cxnSpLocks/>
              </p:cNvCxnSpPr>
              <p:nvPr/>
            </p:nvCxnSpPr>
            <p:spPr>
              <a:xfrm>
                <a:off x="88900" y="277394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5" name="直接连接符 174">
                <a:extLst>
                  <a:ext uri="{FF2B5EF4-FFF2-40B4-BE49-F238E27FC236}">
                    <a16:creationId xmlns:a16="http://schemas.microsoft.com/office/drawing/2014/main" id="{19FB29B8-678A-44C6-849F-30737614572F}"/>
                  </a:ext>
                </a:extLst>
              </p:cNvPr>
              <p:cNvCxnSpPr>
                <a:cxnSpLocks/>
              </p:cNvCxnSpPr>
              <p:nvPr/>
            </p:nvCxnSpPr>
            <p:spPr>
              <a:xfrm>
                <a:off x="88900" y="28374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直接连接符 175">
                <a:extLst>
                  <a:ext uri="{FF2B5EF4-FFF2-40B4-BE49-F238E27FC236}">
                    <a16:creationId xmlns:a16="http://schemas.microsoft.com/office/drawing/2014/main" id="{925FD316-8986-4EF2-84F3-55FBC0417367}"/>
                  </a:ext>
                </a:extLst>
              </p:cNvPr>
              <p:cNvCxnSpPr>
                <a:cxnSpLocks/>
              </p:cNvCxnSpPr>
              <p:nvPr/>
            </p:nvCxnSpPr>
            <p:spPr>
              <a:xfrm>
                <a:off x="88900" y="2896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直接连接符 176">
                <a:extLst>
                  <a:ext uri="{FF2B5EF4-FFF2-40B4-BE49-F238E27FC236}">
                    <a16:creationId xmlns:a16="http://schemas.microsoft.com/office/drawing/2014/main" id="{9AEAE905-8B71-49E7-A797-E5D63AFD882E}"/>
                  </a:ext>
                </a:extLst>
              </p:cNvPr>
              <p:cNvCxnSpPr>
                <a:cxnSpLocks/>
              </p:cNvCxnSpPr>
              <p:nvPr/>
            </p:nvCxnSpPr>
            <p:spPr>
              <a:xfrm>
                <a:off x="88900" y="29517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直接连接符 177">
                <a:extLst>
                  <a:ext uri="{FF2B5EF4-FFF2-40B4-BE49-F238E27FC236}">
                    <a16:creationId xmlns:a16="http://schemas.microsoft.com/office/drawing/2014/main" id="{8540946B-09FE-4B02-8FE8-8DF8D7315258}"/>
                  </a:ext>
                </a:extLst>
              </p:cNvPr>
              <p:cNvCxnSpPr>
                <a:cxnSpLocks/>
              </p:cNvCxnSpPr>
              <p:nvPr/>
            </p:nvCxnSpPr>
            <p:spPr>
              <a:xfrm>
                <a:off x="88900" y="3011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C5F53B89-F530-40BA-AB18-1A8389706F2F}"/>
                  </a:ext>
                </a:extLst>
              </p:cNvPr>
              <p:cNvCxnSpPr>
                <a:cxnSpLocks/>
              </p:cNvCxnSpPr>
              <p:nvPr/>
            </p:nvCxnSpPr>
            <p:spPr>
              <a:xfrm>
                <a:off x="88900" y="30660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直接连接符 179">
                <a:extLst>
                  <a:ext uri="{FF2B5EF4-FFF2-40B4-BE49-F238E27FC236}">
                    <a16:creationId xmlns:a16="http://schemas.microsoft.com/office/drawing/2014/main" id="{B57CB072-D1C2-490F-82F7-F98325553862}"/>
                  </a:ext>
                </a:extLst>
              </p:cNvPr>
              <p:cNvCxnSpPr>
                <a:cxnSpLocks/>
              </p:cNvCxnSpPr>
              <p:nvPr/>
            </p:nvCxnSpPr>
            <p:spPr>
              <a:xfrm>
                <a:off x="88900" y="31253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直接连接符 180">
                <a:extLst>
                  <a:ext uri="{FF2B5EF4-FFF2-40B4-BE49-F238E27FC236}">
                    <a16:creationId xmlns:a16="http://schemas.microsoft.com/office/drawing/2014/main" id="{0391AE69-2D65-4045-B598-A259FD8354D3}"/>
                  </a:ext>
                </a:extLst>
              </p:cNvPr>
              <p:cNvCxnSpPr>
                <a:cxnSpLocks/>
              </p:cNvCxnSpPr>
              <p:nvPr/>
            </p:nvCxnSpPr>
            <p:spPr>
              <a:xfrm>
                <a:off x="88900" y="318034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2" name="直接连接符 181">
                <a:extLst>
                  <a:ext uri="{FF2B5EF4-FFF2-40B4-BE49-F238E27FC236}">
                    <a16:creationId xmlns:a16="http://schemas.microsoft.com/office/drawing/2014/main" id="{2DF739CF-7EED-4D6D-811F-D0E0F846E71D}"/>
                  </a:ext>
                </a:extLst>
              </p:cNvPr>
              <p:cNvCxnSpPr>
                <a:cxnSpLocks/>
              </p:cNvCxnSpPr>
              <p:nvPr/>
            </p:nvCxnSpPr>
            <p:spPr>
              <a:xfrm>
                <a:off x="88900" y="32396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3" name="直接连接符 182">
                <a:extLst>
                  <a:ext uri="{FF2B5EF4-FFF2-40B4-BE49-F238E27FC236}">
                    <a16:creationId xmlns:a16="http://schemas.microsoft.com/office/drawing/2014/main" id="{01887CF3-B880-4FBA-86A2-670476A748D4}"/>
                  </a:ext>
                </a:extLst>
              </p:cNvPr>
              <p:cNvCxnSpPr>
                <a:cxnSpLocks/>
              </p:cNvCxnSpPr>
              <p:nvPr/>
            </p:nvCxnSpPr>
            <p:spPr>
              <a:xfrm>
                <a:off x="88900" y="33031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4" name="直接连接符 183">
                <a:extLst>
                  <a:ext uri="{FF2B5EF4-FFF2-40B4-BE49-F238E27FC236}">
                    <a16:creationId xmlns:a16="http://schemas.microsoft.com/office/drawing/2014/main" id="{A15909C8-9A6E-454A-A079-04EED2D835F6}"/>
                  </a:ext>
                </a:extLst>
              </p:cNvPr>
              <p:cNvCxnSpPr>
                <a:cxnSpLocks/>
              </p:cNvCxnSpPr>
              <p:nvPr/>
            </p:nvCxnSpPr>
            <p:spPr>
              <a:xfrm>
                <a:off x="88900" y="33623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5" name="直接连接符 184">
                <a:extLst>
                  <a:ext uri="{FF2B5EF4-FFF2-40B4-BE49-F238E27FC236}">
                    <a16:creationId xmlns:a16="http://schemas.microsoft.com/office/drawing/2014/main" id="{42F55D90-4487-4A18-8C91-B3F0167CA5A8}"/>
                  </a:ext>
                </a:extLst>
              </p:cNvPr>
              <p:cNvCxnSpPr>
                <a:cxnSpLocks/>
              </p:cNvCxnSpPr>
              <p:nvPr/>
            </p:nvCxnSpPr>
            <p:spPr>
              <a:xfrm>
                <a:off x="88900" y="34174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6" name="直接连接符 185">
                <a:extLst>
                  <a:ext uri="{FF2B5EF4-FFF2-40B4-BE49-F238E27FC236}">
                    <a16:creationId xmlns:a16="http://schemas.microsoft.com/office/drawing/2014/main" id="{96D2CA4C-7482-4A5F-B235-C2B0D9E4FD30}"/>
                  </a:ext>
                </a:extLst>
              </p:cNvPr>
              <p:cNvCxnSpPr>
                <a:cxnSpLocks/>
              </p:cNvCxnSpPr>
              <p:nvPr/>
            </p:nvCxnSpPr>
            <p:spPr>
              <a:xfrm>
                <a:off x="88900" y="34766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7" name="直接连接符 186">
                <a:extLst>
                  <a:ext uri="{FF2B5EF4-FFF2-40B4-BE49-F238E27FC236}">
                    <a16:creationId xmlns:a16="http://schemas.microsoft.com/office/drawing/2014/main" id="{AD666FC3-8598-4981-B512-51BBA176F61A}"/>
                  </a:ext>
                </a:extLst>
              </p:cNvPr>
              <p:cNvCxnSpPr>
                <a:cxnSpLocks/>
              </p:cNvCxnSpPr>
              <p:nvPr/>
            </p:nvCxnSpPr>
            <p:spPr>
              <a:xfrm>
                <a:off x="88900" y="35317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8" name="直接连接符 187">
                <a:extLst>
                  <a:ext uri="{FF2B5EF4-FFF2-40B4-BE49-F238E27FC236}">
                    <a16:creationId xmlns:a16="http://schemas.microsoft.com/office/drawing/2014/main" id="{BE3ECEE6-FFBE-4403-A745-AA10FF75718A}"/>
                  </a:ext>
                </a:extLst>
              </p:cNvPr>
              <p:cNvCxnSpPr>
                <a:cxnSpLocks/>
              </p:cNvCxnSpPr>
              <p:nvPr/>
            </p:nvCxnSpPr>
            <p:spPr>
              <a:xfrm>
                <a:off x="88900" y="35909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9" name="直接连接符 188">
                <a:extLst>
                  <a:ext uri="{FF2B5EF4-FFF2-40B4-BE49-F238E27FC236}">
                    <a16:creationId xmlns:a16="http://schemas.microsoft.com/office/drawing/2014/main" id="{8E2260F7-8166-4671-8AB6-BD62C083D51A}"/>
                  </a:ext>
                </a:extLst>
              </p:cNvPr>
              <p:cNvCxnSpPr>
                <a:cxnSpLocks/>
              </p:cNvCxnSpPr>
              <p:nvPr/>
            </p:nvCxnSpPr>
            <p:spPr>
              <a:xfrm>
                <a:off x="88900" y="364601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0" name="直接连接符 189">
                <a:extLst>
                  <a:ext uri="{FF2B5EF4-FFF2-40B4-BE49-F238E27FC236}">
                    <a16:creationId xmlns:a16="http://schemas.microsoft.com/office/drawing/2014/main" id="{E297B175-4C3F-4EA9-B491-D1803B268EA4}"/>
                  </a:ext>
                </a:extLst>
              </p:cNvPr>
              <p:cNvCxnSpPr>
                <a:cxnSpLocks/>
              </p:cNvCxnSpPr>
              <p:nvPr/>
            </p:nvCxnSpPr>
            <p:spPr>
              <a:xfrm>
                <a:off x="88900" y="370528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1" name="直接连接符 190">
                <a:extLst>
                  <a:ext uri="{FF2B5EF4-FFF2-40B4-BE49-F238E27FC236}">
                    <a16:creationId xmlns:a16="http://schemas.microsoft.com/office/drawing/2014/main" id="{C4391674-718A-47D1-89C3-F30639A763A3}"/>
                  </a:ext>
                </a:extLst>
              </p:cNvPr>
              <p:cNvCxnSpPr>
                <a:cxnSpLocks/>
              </p:cNvCxnSpPr>
              <p:nvPr/>
            </p:nvCxnSpPr>
            <p:spPr>
              <a:xfrm>
                <a:off x="88900" y="3758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2" name="直接连接符 191">
                <a:extLst>
                  <a:ext uri="{FF2B5EF4-FFF2-40B4-BE49-F238E27FC236}">
                    <a16:creationId xmlns:a16="http://schemas.microsoft.com/office/drawing/2014/main" id="{C6F4CB12-E695-4E4D-9541-21EB1823740A}"/>
                  </a:ext>
                </a:extLst>
              </p:cNvPr>
              <p:cNvCxnSpPr>
                <a:cxnSpLocks/>
              </p:cNvCxnSpPr>
              <p:nvPr/>
            </p:nvCxnSpPr>
            <p:spPr>
              <a:xfrm>
                <a:off x="88900" y="38181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3" name="直接连接符 192">
                <a:extLst>
                  <a:ext uri="{FF2B5EF4-FFF2-40B4-BE49-F238E27FC236}">
                    <a16:creationId xmlns:a16="http://schemas.microsoft.com/office/drawing/2014/main" id="{3C83FBB5-7F2B-495D-9BE5-54AC99C6D9F0}"/>
                  </a:ext>
                </a:extLst>
              </p:cNvPr>
              <p:cNvCxnSpPr>
                <a:cxnSpLocks/>
              </p:cNvCxnSpPr>
              <p:nvPr/>
            </p:nvCxnSpPr>
            <p:spPr>
              <a:xfrm>
                <a:off x="88900" y="38816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4" name="直接连接符 193">
                <a:extLst>
                  <a:ext uri="{FF2B5EF4-FFF2-40B4-BE49-F238E27FC236}">
                    <a16:creationId xmlns:a16="http://schemas.microsoft.com/office/drawing/2014/main" id="{A5D272D3-8FF1-4985-88A8-DED1BC37A492}"/>
                  </a:ext>
                </a:extLst>
              </p:cNvPr>
              <p:cNvCxnSpPr>
                <a:cxnSpLocks/>
              </p:cNvCxnSpPr>
              <p:nvPr/>
            </p:nvCxnSpPr>
            <p:spPr>
              <a:xfrm>
                <a:off x="88900" y="39408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5" name="直接连接符 194">
                <a:extLst>
                  <a:ext uri="{FF2B5EF4-FFF2-40B4-BE49-F238E27FC236}">
                    <a16:creationId xmlns:a16="http://schemas.microsoft.com/office/drawing/2014/main" id="{29F0AA91-8417-40BC-B979-2AFA29D78096}"/>
                  </a:ext>
                </a:extLst>
              </p:cNvPr>
              <p:cNvCxnSpPr>
                <a:cxnSpLocks/>
              </p:cNvCxnSpPr>
              <p:nvPr/>
            </p:nvCxnSpPr>
            <p:spPr>
              <a:xfrm>
                <a:off x="88900" y="39959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6" name="直接连接符 195">
                <a:extLst>
                  <a:ext uri="{FF2B5EF4-FFF2-40B4-BE49-F238E27FC236}">
                    <a16:creationId xmlns:a16="http://schemas.microsoft.com/office/drawing/2014/main" id="{4E500FA5-C7F6-4929-91ED-393162416C49}"/>
                  </a:ext>
                </a:extLst>
              </p:cNvPr>
              <p:cNvCxnSpPr>
                <a:cxnSpLocks/>
              </p:cNvCxnSpPr>
              <p:nvPr/>
            </p:nvCxnSpPr>
            <p:spPr>
              <a:xfrm>
                <a:off x="88900" y="40551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7" name="直接连接符 196">
                <a:extLst>
                  <a:ext uri="{FF2B5EF4-FFF2-40B4-BE49-F238E27FC236}">
                    <a16:creationId xmlns:a16="http://schemas.microsoft.com/office/drawing/2014/main" id="{D9FC37E7-CC1E-423A-AFED-38F0C9618E56}"/>
                  </a:ext>
                </a:extLst>
              </p:cNvPr>
              <p:cNvCxnSpPr>
                <a:cxnSpLocks/>
              </p:cNvCxnSpPr>
              <p:nvPr/>
            </p:nvCxnSpPr>
            <p:spPr>
              <a:xfrm>
                <a:off x="88900" y="41102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8" name="直接连接符 197">
                <a:extLst>
                  <a:ext uri="{FF2B5EF4-FFF2-40B4-BE49-F238E27FC236}">
                    <a16:creationId xmlns:a16="http://schemas.microsoft.com/office/drawing/2014/main" id="{82B8A1AE-3841-4074-A206-86374ADFE686}"/>
                  </a:ext>
                </a:extLst>
              </p:cNvPr>
              <p:cNvCxnSpPr>
                <a:cxnSpLocks/>
              </p:cNvCxnSpPr>
              <p:nvPr/>
            </p:nvCxnSpPr>
            <p:spPr>
              <a:xfrm>
                <a:off x="88900" y="41694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9" name="直接连接符 198">
                <a:extLst>
                  <a:ext uri="{FF2B5EF4-FFF2-40B4-BE49-F238E27FC236}">
                    <a16:creationId xmlns:a16="http://schemas.microsoft.com/office/drawing/2014/main" id="{66FA96B7-66EF-41F8-81D2-D6E0DFB22684}"/>
                  </a:ext>
                </a:extLst>
              </p:cNvPr>
              <p:cNvCxnSpPr>
                <a:cxnSpLocks/>
              </p:cNvCxnSpPr>
              <p:nvPr/>
            </p:nvCxnSpPr>
            <p:spPr>
              <a:xfrm>
                <a:off x="88900" y="4224511"/>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0" name="直接连接符 199">
                <a:extLst>
                  <a:ext uri="{FF2B5EF4-FFF2-40B4-BE49-F238E27FC236}">
                    <a16:creationId xmlns:a16="http://schemas.microsoft.com/office/drawing/2014/main" id="{E0461FEB-EA8D-4D79-BF2A-3FBB62162DCE}"/>
                  </a:ext>
                </a:extLst>
              </p:cNvPr>
              <p:cNvCxnSpPr>
                <a:cxnSpLocks/>
              </p:cNvCxnSpPr>
              <p:nvPr/>
            </p:nvCxnSpPr>
            <p:spPr>
              <a:xfrm>
                <a:off x="88900" y="42837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1" name="直接连接符 200">
                <a:extLst>
                  <a:ext uri="{FF2B5EF4-FFF2-40B4-BE49-F238E27FC236}">
                    <a16:creationId xmlns:a16="http://schemas.microsoft.com/office/drawing/2014/main" id="{849048BC-E435-40F2-AEBE-68301BA5D8A8}"/>
                  </a:ext>
                </a:extLst>
              </p:cNvPr>
              <p:cNvCxnSpPr>
                <a:cxnSpLocks/>
              </p:cNvCxnSpPr>
              <p:nvPr/>
            </p:nvCxnSpPr>
            <p:spPr>
              <a:xfrm>
                <a:off x="88900" y="43472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2" name="直接连接符 201">
                <a:extLst>
                  <a:ext uri="{FF2B5EF4-FFF2-40B4-BE49-F238E27FC236}">
                    <a16:creationId xmlns:a16="http://schemas.microsoft.com/office/drawing/2014/main" id="{2853857B-26F4-4C61-AAE8-D3C207CF3206}"/>
                  </a:ext>
                </a:extLst>
              </p:cNvPr>
              <p:cNvCxnSpPr>
                <a:cxnSpLocks/>
              </p:cNvCxnSpPr>
              <p:nvPr/>
            </p:nvCxnSpPr>
            <p:spPr>
              <a:xfrm>
                <a:off x="88900" y="4406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3" name="直接连接符 202">
                <a:extLst>
                  <a:ext uri="{FF2B5EF4-FFF2-40B4-BE49-F238E27FC236}">
                    <a16:creationId xmlns:a16="http://schemas.microsoft.com/office/drawing/2014/main" id="{9D5A9194-8472-41E3-ACE9-CA4A175D7950}"/>
                  </a:ext>
                </a:extLst>
              </p:cNvPr>
              <p:cNvCxnSpPr>
                <a:cxnSpLocks/>
              </p:cNvCxnSpPr>
              <p:nvPr/>
            </p:nvCxnSpPr>
            <p:spPr>
              <a:xfrm>
                <a:off x="88900" y="44615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4" name="直接连接符 203">
                <a:extLst>
                  <a:ext uri="{FF2B5EF4-FFF2-40B4-BE49-F238E27FC236}">
                    <a16:creationId xmlns:a16="http://schemas.microsoft.com/office/drawing/2014/main" id="{87AB180F-F9AE-4BD7-8BCA-61674C6D8CFA}"/>
                  </a:ext>
                </a:extLst>
              </p:cNvPr>
              <p:cNvCxnSpPr>
                <a:cxnSpLocks/>
              </p:cNvCxnSpPr>
              <p:nvPr/>
            </p:nvCxnSpPr>
            <p:spPr>
              <a:xfrm>
                <a:off x="88900" y="4520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5" name="直接连接符 204">
                <a:extLst>
                  <a:ext uri="{FF2B5EF4-FFF2-40B4-BE49-F238E27FC236}">
                    <a16:creationId xmlns:a16="http://schemas.microsoft.com/office/drawing/2014/main" id="{BEBE5927-41B7-4C3C-9EA2-6A7F78CF22ED}"/>
                  </a:ext>
                </a:extLst>
              </p:cNvPr>
              <p:cNvCxnSpPr>
                <a:cxnSpLocks/>
              </p:cNvCxnSpPr>
              <p:nvPr/>
            </p:nvCxnSpPr>
            <p:spPr>
              <a:xfrm>
                <a:off x="88900" y="45758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6" name="直接连接符 205">
                <a:extLst>
                  <a:ext uri="{FF2B5EF4-FFF2-40B4-BE49-F238E27FC236}">
                    <a16:creationId xmlns:a16="http://schemas.microsoft.com/office/drawing/2014/main" id="{F45139EF-CBC9-4AB0-A78E-EF32B3A43C80}"/>
                  </a:ext>
                </a:extLst>
              </p:cNvPr>
              <p:cNvCxnSpPr>
                <a:cxnSpLocks/>
              </p:cNvCxnSpPr>
              <p:nvPr/>
            </p:nvCxnSpPr>
            <p:spPr>
              <a:xfrm>
                <a:off x="88900" y="46351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7" name="直接连接符 206">
                <a:extLst>
                  <a:ext uri="{FF2B5EF4-FFF2-40B4-BE49-F238E27FC236}">
                    <a16:creationId xmlns:a16="http://schemas.microsoft.com/office/drawing/2014/main" id="{581534BF-6889-4DB0-B4BC-A6A5611D7CF6}"/>
                  </a:ext>
                </a:extLst>
              </p:cNvPr>
              <p:cNvCxnSpPr>
                <a:cxnSpLocks/>
              </p:cNvCxnSpPr>
              <p:nvPr/>
            </p:nvCxnSpPr>
            <p:spPr>
              <a:xfrm>
                <a:off x="88900" y="46901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8" name="直接连接符 207">
                <a:extLst>
                  <a:ext uri="{FF2B5EF4-FFF2-40B4-BE49-F238E27FC236}">
                    <a16:creationId xmlns:a16="http://schemas.microsoft.com/office/drawing/2014/main" id="{E8F3A162-4B18-4D81-94D6-8C1DA93625E9}"/>
                  </a:ext>
                </a:extLst>
              </p:cNvPr>
              <p:cNvCxnSpPr>
                <a:cxnSpLocks/>
              </p:cNvCxnSpPr>
              <p:nvPr/>
            </p:nvCxnSpPr>
            <p:spPr>
              <a:xfrm>
                <a:off x="88900" y="47494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9" name="直接连接符 208">
                <a:extLst>
                  <a:ext uri="{FF2B5EF4-FFF2-40B4-BE49-F238E27FC236}">
                    <a16:creationId xmlns:a16="http://schemas.microsoft.com/office/drawing/2014/main" id="{7776DA04-5F3C-4F9B-B0CF-2E8C01245A66}"/>
                  </a:ext>
                </a:extLst>
              </p:cNvPr>
              <p:cNvCxnSpPr>
                <a:cxnSpLocks/>
              </p:cNvCxnSpPr>
              <p:nvPr/>
            </p:nvCxnSpPr>
            <p:spPr>
              <a:xfrm>
                <a:off x="88900" y="48129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0" name="直接连接符 209">
                <a:extLst>
                  <a:ext uri="{FF2B5EF4-FFF2-40B4-BE49-F238E27FC236}">
                    <a16:creationId xmlns:a16="http://schemas.microsoft.com/office/drawing/2014/main" id="{B0EC02AB-3950-466F-A7DA-83E1F60C8770}"/>
                  </a:ext>
                </a:extLst>
              </p:cNvPr>
              <p:cNvCxnSpPr>
                <a:cxnSpLocks/>
              </p:cNvCxnSpPr>
              <p:nvPr/>
            </p:nvCxnSpPr>
            <p:spPr>
              <a:xfrm>
                <a:off x="88900" y="4872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1" name="直接连接符 210">
                <a:extLst>
                  <a:ext uri="{FF2B5EF4-FFF2-40B4-BE49-F238E27FC236}">
                    <a16:creationId xmlns:a16="http://schemas.microsoft.com/office/drawing/2014/main" id="{259CFD27-4595-47CF-8F95-322AD4AFCE84}"/>
                  </a:ext>
                </a:extLst>
              </p:cNvPr>
              <p:cNvCxnSpPr>
                <a:cxnSpLocks/>
              </p:cNvCxnSpPr>
              <p:nvPr/>
            </p:nvCxnSpPr>
            <p:spPr>
              <a:xfrm>
                <a:off x="88900" y="49272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2" name="直接连接符 211">
                <a:extLst>
                  <a:ext uri="{FF2B5EF4-FFF2-40B4-BE49-F238E27FC236}">
                    <a16:creationId xmlns:a16="http://schemas.microsoft.com/office/drawing/2014/main" id="{D72C8DA3-DD5F-4708-BA91-6BB429370D88}"/>
                  </a:ext>
                </a:extLst>
              </p:cNvPr>
              <p:cNvCxnSpPr>
                <a:cxnSpLocks/>
              </p:cNvCxnSpPr>
              <p:nvPr/>
            </p:nvCxnSpPr>
            <p:spPr>
              <a:xfrm>
                <a:off x="88900" y="4986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3" name="直接连接符 212">
                <a:extLst>
                  <a:ext uri="{FF2B5EF4-FFF2-40B4-BE49-F238E27FC236}">
                    <a16:creationId xmlns:a16="http://schemas.microsoft.com/office/drawing/2014/main" id="{C059548C-F702-4496-9F50-C1DD099C04C8}"/>
                  </a:ext>
                </a:extLst>
              </p:cNvPr>
              <p:cNvCxnSpPr>
                <a:cxnSpLocks/>
              </p:cNvCxnSpPr>
              <p:nvPr/>
            </p:nvCxnSpPr>
            <p:spPr>
              <a:xfrm>
                <a:off x="88900" y="5041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4" name="直接连接符 213">
                <a:extLst>
                  <a:ext uri="{FF2B5EF4-FFF2-40B4-BE49-F238E27FC236}">
                    <a16:creationId xmlns:a16="http://schemas.microsoft.com/office/drawing/2014/main" id="{516FEE8B-9276-4F78-B86F-8D09E1F598D3}"/>
                  </a:ext>
                </a:extLst>
              </p:cNvPr>
              <p:cNvCxnSpPr>
                <a:cxnSpLocks/>
              </p:cNvCxnSpPr>
              <p:nvPr/>
            </p:nvCxnSpPr>
            <p:spPr>
              <a:xfrm>
                <a:off x="88900" y="51008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5" name="直接连接符 214">
                <a:extLst>
                  <a:ext uri="{FF2B5EF4-FFF2-40B4-BE49-F238E27FC236}">
                    <a16:creationId xmlns:a16="http://schemas.microsoft.com/office/drawing/2014/main" id="{548C2EFE-2131-459E-9F1F-344116828113}"/>
                  </a:ext>
                </a:extLst>
              </p:cNvPr>
              <p:cNvCxnSpPr>
                <a:cxnSpLocks/>
              </p:cNvCxnSpPr>
              <p:nvPr/>
            </p:nvCxnSpPr>
            <p:spPr>
              <a:xfrm>
                <a:off x="88900" y="5155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6" name="直接连接符 215">
                <a:extLst>
                  <a:ext uri="{FF2B5EF4-FFF2-40B4-BE49-F238E27FC236}">
                    <a16:creationId xmlns:a16="http://schemas.microsoft.com/office/drawing/2014/main" id="{69FF8F49-ADF0-4127-9A3F-690CEE6CC519}"/>
                  </a:ext>
                </a:extLst>
              </p:cNvPr>
              <p:cNvCxnSpPr>
                <a:cxnSpLocks/>
              </p:cNvCxnSpPr>
              <p:nvPr/>
            </p:nvCxnSpPr>
            <p:spPr>
              <a:xfrm>
                <a:off x="88900" y="52151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7" name="直接连接符 216">
                <a:extLst>
                  <a:ext uri="{FF2B5EF4-FFF2-40B4-BE49-F238E27FC236}">
                    <a16:creationId xmlns:a16="http://schemas.microsoft.com/office/drawing/2014/main" id="{39767300-BD30-46A1-8FF6-09BF32C64531}"/>
                  </a:ext>
                </a:extLst>
              </p:cNvPr>
              <p:cNvCxnSpPr>
                <a:cxnSpLocks/>
              </p:cNvCxnSpPr>
              <p:nvPr/>
            </p:nvCxnSpPr>
            <p:spPr>
              <a:xfrm>
                <a:off x="88900" y="52786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8" name="直接连接符 217">
                <a:extLst>
                  <a:ext uri="{FF2B5EF4-FFF2-40B4-BE49-F238E27FC236}">
                    <a16:creationId xmlns:a16="http://schemas.microsoft.com/office/drawing/2014/main" id="{9A4AB211-838F-40A1-8017-78C3DEE7D13A}"/>
                  </a:ext>
                </a:extLst>
              </p:cNvPr>
              <p:cNvCxnSpPr>
                <a:cxnSpLocks/>
              </p:cNvCxnSpPr>
              <p:nvPr/>
            </p:nvCxnSpPr>
            <p:spPr>
              <a:xfrm>
                <a:off x="88900" y="53378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9" name="直接连接符 218">
                <a:extLst>
                  <a:ext uri="{FF2B5EF4-FFF2-40B4-BE49-F238E27FC236}">
                    <a16:creationId xmlns:a16="http://schemas.microsoft.com/office/drawing/2014/main" id="{6ACBD6BB-B149-4608-98E8-F75F21BE84D8}"/>
                  </a:ext>
                </a:extLst>
              </p:cNvPr>
              <p:cNvCxnSpPr>
                <a:cxnSpLocks/>
              </p:cNvCxnSpPr>
              <p:nvPr/>
            </p:nvCxnSpPr>
            <p:spPr>
              <a:xfrm>
                <a:off x="88900" y="53929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0" name="直接连接符 219">
                <a:extLst>
                  <a:ext uri="{FF2B5EF4-FFF2-40B4-BE49-F238E27FC236}">
                    <a16:creationId xmlns:a16="http://schemas.microsoft.com/office/drawing/2014/main" id="{DAFF0452-0641-42CD-A920-C36C271507B6}"/>
                  </a:ext>
                </a:extLst>
              </p:cNvPr>
              <p:cNvCxnSpPr>
                <a:cxnSpLocks/>
              </p:cNvCxnSpPr>
              <p:nvPr/>
            </p:nvCxnSpPr>
            <p:spPr>
              <a:xfrm>
                <a:off x="88900" y="54521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1" name="直接连接符 220">
                <a:extLst>
                  <a:ext uri="{FF2B5EF4-FFF2-40B4-BE49-F238E27FC236}">
                    <a16:creationId xmlns:a16="http://schemas.microsoft.com/office/drawing/2014/main" id="{B37BE8F0-3615-4C66-A894-799AE0B91509}"/>
                  </a:ext>
                </a:extLst>
              </p:cNvPr>
              <p:cNvCxnSpPr>
                <a:cxnSpLocks/>
              </p:cNvCxnSpPr>
              <p:nvPr/>
            </p:nvCxnSpPr>
            <p:spPr>
              <a:xfrm>
                <a:off x="88900" y="5507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2" name="直接连接符 221">
                <a:extLst>
                  <a:ext uri="{FF2B5EF4-FFF2-40B4-BE49-F238E27FC236}">
                    <a16:creationId xmlns:a16="http://schemas.microsoft.com/office/drawing/2014/main" id="{14A3F89A-62AD-4191-871D-60064E995CCC}"/>
                  </a:ext>
                </a:extLst>
              </p:cNvPr>
              <p:cNvCxnSpPr>
                <a:cxnSpLocks/>
              </p:cNvCxnSpPr>
              <p:nvPr/>
            </p:nvCxnSpPr>
            <p:spPr>
              <a:xfrm>
                <a:off x="88900" y="55664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3" name="直接连接符 222">
                <a:extLst>
                  <a:ext uri="{FF2B5EF4-FFF2-40B4-BE49-F238E27FC236}">
                    <a16:creationId xmlns:a16="http://schemas.microsoft.com/office/drawing/2014/main" id="{81A96561-5A0A-41CA-A87C-340678B151CA}"/>
                  </a:ext>
                </a:extLst>
              </p:cNvPr>
              <p:cNvCxnSpPr>
                <a:cxnSpLocks/>
              </p:cNvCxnSpPr>
              <p:nvPr/>
            </p:nvCxnSpPr>
            <p:spPr>
              <a:xfrm>
                <a:off x="88900" y="5621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4" name="直接连接符 223">
                <a:extLst>
                  <a:ext uri="{FF2B5EF4-FFF2-40B4-BE49-F238E27FC236}">
                    <a16:creationId xmlns:a16="http://schemas.microsoft.com/office/drawing/2014/main" id="{5AFE509C-816C-4972-B704-C6358E4D4C1F}"/>
                  </a:ext>
                </a:extLst>
              </p:cNvPr>
              <p:cNvCxnSpPr>
                <a:cxnSpLocks/>
              </p:cNvCxnSpPr>
              <p:nvPr/>
            </p:nvCxnSpPr>
            <p:spPr>
              <a:xfrm>
                <a:off x="88900" y="5680779"/>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5" name="直接连接符 224">
                <a:extLst>
                  <a:ext uri="{FF2B5EF4-FFF2-40B4-BE49-F238E27FC236}">
                    <a16:creationId xmlns:a16="http://schemas.microsoft.com/office/drawing/2014/main" id="{FF5022E0-A206-4CC1-9F8E-22783CD8BD2E}"/>
                  </a:ext>
                </a:extLst>
              </p:cNvPr>
              <p:cNvCxnSpPr>
                <a:cxnSpLocks/>
              </p:cNvCxnSpPr>
              <p:nvPr/>
            </p:nvCxnSpPr>
            <p:spPr>
              <a:xfrm>
                <a:off x="88900" y="57442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6" name="直接连接符 225">
                <a:extLst>
                  <a:ext uri="{FF2B5EF4-FFF2-40B4-BE49-F238E27FC236}">
                    <a16:creationId xmlns:a16="http://schemas.microsoft.com/office/drawing/2014/main" id="{2EFAC9B0-0D8D-49B9-AD5A-C29AC617A8C5}"/>
                  </a:ext>
                </a:extLst>
              </p:cNvPr>
              <p:cNvCxnSpPr>
                <a:cxnSpLocks/>
              </p:cNvCxnSpPr>
              <p:nvPr/>
            </p:nvCxnSpPr>
            <p:spPr>
              <a:xfrm>
                <a:off x="88900" y="5803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7" name="直接连接符 226">
                <a:extLst>
                  <a:ext uri="{FF2B5EF4-FFF2-40B4-BE49-F238E27FC236}">
                    <a16:creationId xmlns:a16="http://schemas.microsoft.com/office/drawing/2014/main" id="{0DA0FADD-F9A0-49C9-B0FB-D86BE7E7249B}"/>
                  </a:ext>
                </a:extLst>
              </p:cNvPr>
              <p:cNvCxnSpPr>
                <a:cxnSpLocks/>
              </p:cNvCxnSpPr>
              <p:nvPr/>
            </p:nvCxnSpPr>
            <p:spPr>
              <a:xfrm>
                <a:off x="88900" y="58585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8" name="直接连接符 227">
                <a:extLst>
                  <a:ext uri="{FF2B5EF4-FFF2-40B4-BE49-F238E27FC236}">
                    <a16:creationId xmlns:a16="http://schemas.microsoft.com/office/drawing/2014/main" id="{4C60781E-CAC2-4085-B783-CA5A76C6009A}"/>
                  </a:ext>
                </a:extLst>
              </p:cNvPr>
              <p:cNvCxnSpPr>
                <a:cxnSpLocks/>
              </p:cNvCxnSpPr>
              <p:nvPr/>
            </p:nvCxnSpPr>
            <p:spPr>
              <a:xfrm>
                <a:off x="88900" y="5917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9" name="直接连接符 228">
                <a:extLst>
                  <a:ext uri="{FF2B5EF4-FFF2-40B4-BE49-F238E27FC236}">
                    <a16:creationId xmlns:a16="http://schemas.microsoft.com/office/drawing/2014/main" id="{7EF81378-565E-484A-9EC4-CFFB582514C0}"/>
                  </a:ext>
                </a:extLst>
              </p:cNvPr>
              <p:cNvCxnSpPr>
                <a:cxnSpLocks/>
              </p:cNvCxnSpPr>
              <p:nvPr/>
            </p:nvCxnSpPr>
            <p:spPr>
              <a:xfrm>
                <a:off x="88900" y="59728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0" name="直接连接符 229">
                <a:extLst>
                  <a:ext uri="{FF2B5EF4-FFF2-40B4-BE49-F238E27FC236}">
                    <a16:creationId xmlns:a16="http://schemas.microsoft.com/office/drawing/2014/main" id="{B6FA1461-1EE9-4E2C-B411-8BF831F13AEB}"/>
                  </a:ext>
                </a:extLst>
              </p:cNvPr>
              <p:cNvCxnSpPr>
                <a:cxnSpLocks/>
              </p:cNvCxnSpPr>
              <p:nvPr/>
            </p:nvCxnSpPr>
            <p:spPr>
              <a:xfrm>
                <a:off x="88900" y="60321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1" name="直接连接符 230">
                <a:extLst>
                  <a:ext uri="{FF2B5EF4-FFF2-40B4-BE49-F238E27FC236}">
                    <a16:creationId xmlns:a16="http://schemas.microsoft.com/office/drawing/2014/main" id="{3F802CFB-2945-4608-B1E8-5EE5FB7B119A}"/>
                  </a:ext>
                </a:extLst>
              </p:cNvPr>
              <p:cNvCxnSpPr>
                <a:cxnSpLocks/>
              </p:cNvCxnSpPr>
              <p:nvPr/>
            </p:nvCxnSpPr>
            <p:spPr>
              <a:xfrm>
                <a:off x="88900" y="6087178"/>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2" name="直接连接符 231">
                <a:extLst>
                  <a:ext uri="{FF2B5EF4-FFF2-40B4-BE49-F238E27FC236}">
                    <a16:creationId xmlns:a16="http://schemas.microsoft.com/office/drawing/2014/main" id="{1276A50B-87EE-4541-968E-B6E5D76C54DD}"/>
                  </a:ext>
                </a:extLst>
              </p:cNvPr>
              <p:cNvCxnSpPr>
                <a:cxnSpLocks/>
              </p:cNvCxnSpPr>
              <p:nvPr/>
            </p:nvCxnSpPr>
            <p:spPr>
              <a:xfrm>
                <a:off x="88900" y="61464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3" name="直接连接符 232">
                <a:extLst>
                  <a:ext uri="{FF2B5EF4-FFF2-40B4-BE49-F238E27FC236}">
                    <a16:creationId xmlns:a16="http://schemas.microsoft.com/office/drawing/2014/main" id="{DE9C916A-49BD-4E53-8999-3BDCB07AE903}"/>
                  </a:ext>
                </a:extLst>
              </p:cNvPr>
              <p:cNvCxnSpPr>
                <a:cxnSpLocks/>
              </p:cNvCxnSpPr>
              <p:nvPr/>
            </p:nvCxnSpPr>
            <p:spPr>
              <a:xfrm>
                <a:off x="88900" y="62099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4" name="直接连接符 233">
                <a:extLst>
                  <a:ext uri="{FF2B5EF4-FFF2-40B4-BE49-F238E27FC236}">
                    <a16:creationId xmlns:a16="http://schemas.microsoft.com/office/drawing/2014/main" id="{6E0F9A7A-C5EA-4A0E-9F4F-F27FF739DBA3}"/>
                  </a:ext>
                </a:extLst>
              </p:cNvPr>
              <p:cNvCxnSpPr>
                <a:cxnSpLocks/>
              </p:cNvCxnSpPr>
              <p:nvPr/>
            </p:nvCxnSpPr>
            <p:spPr>
              <a:xfrm>
                <a:off x="88900" y="6269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5" name="直接连接符 234">
                <a:extLst>
                  <a:ext uri="{FF2B5EF4-FFF2-40B4-BE49-F238E27FC236}">
                    <a16:creationId xmlns:a16="http://schemas.microsoft.com/office/drawing/2014/main" id="{792280AB-0272-4B9C-B524-02251FCCF5AD}"/>
                  </a:ext>
                </a:extLst>
              </p:cNvPr>
              <p:cNvCxnSpPr>
                <a:cxnSpLocks/>
              </p:cNvCxnSpPr>
              <p:nvPr/>
            </p:nvCxnSpPr>
            <p:spPr>
              <a:xfrm>
                <a:off x="88900" y="63242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6" name="直接连接符 235">
                <a:extLst>
                  <a:ext uri="{FF2B5EF4-FFF2-40B4-BE49-F238E27FC236}">
                    <a16:creationId xmlns:a16="http://schemas.microsoft.com/office/drawing/2014/main" id="{806B9EEC-6471-4759-82DF-81FD5F5E094E}"/>
                  </a:ext>
                </a:extLst>
              </p:cNvPr>
              <p:cNvCxnSpPr>
                <a:cxnSpLocks/>
              </p:cNvCxnSpPr>
              <p:nvPr/>
            </p:nvCxnSpPr>
            <p:spPr>
              <a:xfrm>
                <a:off x="88900" y="6383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7" name="直接连接符 236">
                <a:extLst>
                  <a:ext uri="{FF2B5EF4-FFF2-40B4-BE49-F238E27FC236}">
                    <a16:creationId xmlns:a16="http://schemas.microsoft.com/office/drawing/2014/main" id="{0494283E-1B33-435F-BB3F-2C0726739631}"/>
                  </a:ext>
                </a:extLst>
              </p:cNvPr>
              <p:cNvCxnSpPr>
                <a:cxnSpLocks/>
              </p:cNvCxnSpPr>
              <p:nvPr/>
            </p:nvCxnSpPr>
            <p:spPr>
              <a:xfrm>
                <a:off x="88900" y="64385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8" name="直接连接符 237">
                <a:extLst>
                  <a:ext uri="{FF2B5EF4-FFF2-40B4-BE49-F238E27FC236}">
                    <a16:creationId xmlns:a16="http://schemas.microsoft.com/office/drawing/2014/main" id="{C9C59B82-E473-444C-B516-FA4983BDE3FE}"/>
                  </a:ext>
                </a:extLst>
              </p:cNvPr>
              <p:cNvCxnSpPr>
                <a:cxnSpLocks/>
              </p:cNvCxnSpPr>
              <p:nvPr/>
            </p:nvCxnSpPr>
            <p:spPr>
              <a:xfrm>
                <a:off x="88900" y="64978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9" name="直接连接符 238">
                <a:extLst>
                  <a:ext uri="{FF2B5EF4-FFF2-40B4-BE49-F238E27FC236}">
                    <a16:creationId xmlns:a16="http://schemas.microsoft.com/office/drawing/2014/main" id="{4D586947-59B6-42AF-B223-E333E1DCB39C}"/>
                  </a:ext>
                </a:extLst>
              </p:cNvPr>
              <p:cNvCxnSpPr>
                <a:cxnSpLocks/>
              </p:cNvCxnSpPr>
              <p:nvPr/>
            </p:nvCxnSpPr>
            <p:spPr>
              <a:xfrm>
                <a:off x="88900" y="65528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0" name="直接连接符 239">
                <a:extLst>
                  <a:ext uri="{FF2B5EF4-FFF2-40B4-BE49-F238E27FC236}">
                    <a16:creationId xmlns:a16="http://schemas.microsoft.com/office/drawing/2014/main" id="{482BD116-5C77-4278-AC59-90613ECD4863}"/>
                  </a:ext>
                </a:extLst>
              </p:cNvPr>
              <p:cNvCxnSpPr>
                <a:cxnSpLocks/>
              </p:cNvCxnSpPr>
              <p:nvPr/>
            </p:nvCxnSpPr>
            <p:spPr>
              <a:xfrm>
                <a:off x="88900" y="66121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1" name="直接连接符 240">
                <a:extLst>
                  <a:ext uri="{FF2B5EF4-FFF2-40B4-BE49-F238E27FC236}">
                    <a16:creationId xmlns:a16="http://schemas.microsoft.com/office/drawing/2014/main" id="{2B39581C-45C1-405D-AB44-E7B5A3F3A602}"/>
                  </a:ext>
                </a:extLst>
              </p:cNvPr>
              <p:cNvCxnSpPr>
                <a:cxnSpLocks/>
              </p:cNvCxnSpPr>
              <p:nvPr/>
            </p:nvCxnSpPr>
            <p:spPr>
              <a:xfrm>
                <a:off x="88900" y="66629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2" name="直接连接符 241">
                <a:extLst>
                  <a:ext uri="{FF2B5EF4-FFF2-40B4-BE49-F238E27FC236}">
                    <a16:creationId xmlns:a16="http://schemas.microsoft.com/office/drawing/2014/main" id="{E8D28471-A8E6-4F4F-BE75-1C8DF8DC5C83}"/>
                  </a:ext>
                </a:extLst>
              </p:cNvPr>
              <p:cNvCxnSpPr>
                <a:cxnSpLocks/>
              </p:cNvCxnSpPr>
              <p:nvPr/>
            </p:nvCxnSpPr>
            <p:spPr>
              <a:xfrm>
                <a:off x="88900" y="67179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3" name="直接连接符 242">
                <a:extLst>
                  <a:ext uri="{FF2B5EF4-FFF2-40B4-BE49-F238E27FC236}">
                    <a16:creationId xmlns:a16="http://schemas.microsoft.com/office/drawing/2014/main" id="{DBDDDEE0-A8B9-47A4-88D8-EE2596C1AE65}"/>
                  </a:ext>
                </a:extLst>
              </p:cNvPr>
              <p:cNvCxnSpPr>
                <a:cxnSpLocks/>
              </p:cNvCxnSpPr>
              <p:nvPr/>
            </p:nvCxnSpPr>
            <p:spPr>
              <a:xfrm>
                <a:off x="88900" y="67772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4" name="直接连接符 243">
                <a:extLst>
                  <a:ext uri="{FF2B5EF4-FFF2-40B4-BE49-F238E27FC236}">
                    <a16:creationId xmlns:a16="http://schemas.microsoft.com/office/drawing/2014/main" id="{9D0B242F-042B-47DD-BE60-3A9A91330130}"/>
                  </a:ext>
                </a:extLst>
              </p:cNvPr>
              <p:cNvCxnSpPr>
                <a:cxnSpLocks/>
              </p:cNvCxnSpPr>
              <p:nvPr/>
            </p:nvCxnSpPr>
            <p:spPr>
              <a:xfrm>
                <a:off x="88900" y="6832245"/>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5" name="直接连接符 244">
                <a:extLst>
                  <a:ext uri="{FF2B5EF4-FFF2-40B4-BE49-F238E27FC236}">
                    <a16:creationId xmlns:a16="http://schemas.microsoft.com/office/drawing/2014/main" id="{FD7B1165-E01E-4835-8A02-28F53DAC91C2}"/>
                  </a:ext>
                </a:extLst>
              </p:cNvPr>
              <p:cNvCxnSpPr>
                <a:cxnSpLocks/>
              </p:cNvCxnSpPr>
              <p:nvPr/>
            </p:nvCxnSpPr>
            <p:spPr>
              <a:xfrm>
                <a:off x="88900" y="6891512"/>
                <a:ext cx="12103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94487716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24" name="组合 1023">
            <a:extLst>
              <a:ext uri="{FF2B5EF4-FFF2-40B4-BE49-F238E27FC236}">
                <a16:creationId xmlns:a16="http://schemas.microsoft.com/office/drawing/2014/main" id="{5F6BA573-20A6-4436-995E-999D0C3A38BF}"/>
              </a:ext>
            </a:extLst>
          </p:cNvPr>
          <p:cNvGrpSpPr/>
          <p:nvPr/>
        </p:nvGrpSpPr>
        <p:grpSpPr>
          <a:xfrm>
            <a:off x="-1" y="0"/>
            <a:ext cx="12247302" cy="6858000"/>
            <a:chOff x="-1" y="0"/>
            <a:chExt cx="11612257" cy="6502400"/>
          </a:xfrm>
        </p:grpSpPr>
        <p:grpSp>
          <p:nvGrpSpPr>
            <p:cNvPr id="6" name="组合 5">
              <a:extLst>
                <a:ext uri="{FF2B5EF4-FFF2-40B4-BE49-F238E27FC236}">
                  <a16:creationId xmlns:a16="http://schemas.microsoft.com/office/drawing/2014/main" id="{1DE27BC5-E6EF-4B01-BF63-CB8E717B084C}"/>
                </a:ext>
              </a:extLst>
            </p:cNvPr>
            <p:cNvGrpSpPr/>
            <p:nvPr/>
          </p:nvGrpSpPr>
          <p:grpSpPr>
            <a:xfrm>
              <a:off x="-1" y="0"/>
              <a:ext cx="2318978" cy="6502400"/>
              <a:chOff x="-1" y="0"/>
              <a:chExt cx="2318978" cy="6502400"/>
            </a:xfrm>
          </p:grpSpPr>
          <p:pic>
            <p:nvPicPr>
              <p:cNvPr id="1026" name="Picture 2">
                <a:extLst>
                  <a:ext uri="{FF2B5EF4-FFF2-40B4-BE49-F238E27FC236}">
                    <a16:creationId xmlns:a16="http://schemas.microsoft.com/office/drawing/2014/main" id="{D3F37258-4C90-4CF8-93EF-8C6BE4320E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ADE2D0C0-E26A-4976-B6B7-30C562CDE9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a:extLst>
                  <a:ext uri="{FF2B5EF4-FFF2-40B4-BE49-F238E27FC236}">
                    <a16:creationId xmlns:a16="http://schemas.microsoft.com/office/drawing/2014/main" id="{5B08FF0D-82AE-47EA-823B-F65169EC59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a:extLst>
                  <a:ext uri="{FF2B5EF4-FFF2-40B4-BE49-F238E27FC236}">
                    <a16:creationId xmlns:a16="http://schemas.microsoft.com/office/drawing/2014/main" id="{D6C006BA-F14C-461F-B5EF-5753F24663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a:extLst>
                  <a:ext uri="{FF2B5EF4-FFF2-40B4-BE49-F238E27FC236}">
                    <a16:creationId xmlns:a16="http://schemas.microsoft.com/office/drawing/2014/main" id="{E216982C-DC90-4696-B111-DDAE011FEE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a:extLst>
                  <a:ext uri="{FF2B5EF4-FFF2-40B4-BE49-F238E27FC236}">
                    <a16:creationId xmlns:a16="http://schemas.microsoft.com/office/drawing/2014/main" id="{D12C8699-E5AD-4FD2-9A3F-6AA7A675D0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a:extLst>
                  <a:ext uri="{FF2B5EF4-FFF2-40B4-BE49-F238E27FC236}">
                    <a16:creationId xmlns:a16="http://schemas.microsoft.com/office/drawing/2014/main" id="{693EE71B-E788-4F2D-8111-309F63BE80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a:extLst>
                  <a:ext uri="{FF2B5EF4-FFF2-40B4-BE49-F238E27FC236}">
                    <a16:creationId xmlns:a16="http://schemas.microsoft.com/office/drawing/2014/main" id="{1CDEBCFF-A5DB-4D19-8372-A4B15EE8A7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a:extLst>
                  <a:ext uri="{FF2B5EF4-FFF2-40B4-BE49-F238E27FC236}">
                    <a16:creationId xmlns:a16="http://schemas.microsoft.com/office/drawing/2014/main" id="{4BCDD876-A519-45EB-B06E-B9B1BF19EA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a:extLst>
                  <a:ext uri="{FF2B5EF4-FFF2-40B4-BE49-F238E27FC236}">
                    <a16:creationId xmlns:a16="http://schemas.microsoft.com/office/drawing/2014/main" id="{310F5DB0-C85A-45B3-834B-19C75EA8B1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a:extLst>
                  <a:ext uri="{FF2B5EF4-FFF2-40B4-BE49-F238E27FC236}">
                    <a16:creationId xmlns:a16="http://schemas.microsoft.com/office/drawing/2014/main" id="{C81435CC-7B34-4465-9695-874DC5422D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a:extLst>
                  <a:ext uri="{FF2B5EF4-FFF2-40B4-BE49-F238E27FC236}">
                    <a16:creationId xmlns:a16="http://schemas.microsoft.com/office/drawing/2014/main" id="{FEA03270-B7C4-4F7F-8B43-FE848D47D4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a:extLst>
                  <a:ext uri="{FF2B5EF4-FFF2-40B4-BE49-F238E27FC236}">
                    <a16:creationId xmlns:a16="http://schemas.microsoft.com/office/drawing/2014/main" id="{68B31CAA-8E6D-45B6-A52A-FAC260AD6C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a:extLst>
                  <a:ext uri="{FF2B5EF4-FFF2-40B4-BE49-F238E27FC236}">
                    <a16:creationId xmlns:a16="http://schemas.microsoft.com/office/drawing/2014/main" id="{79936FED-1963-402E-94B4-399FB7A16E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a:extLst>
                  <a:ext uri="{FF2B5EF4-FFF2-40B4-BE49-F238E27FC236}">
                    <a16:creationId xmlns:a16="http://schemas.microsoft.com/office/drawing/2014/main" id="{70CAC478-D1C4-469B-9504-51B21E883E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a:extLst>
                  <a:ext uri="{FF2B5EF4-FFF2-40B4-BE49-F238E27FC236}">
                    <a16:creationId xmlns:a16="http://schemas.microsoft.com/office/drawing/2014/main" id="{F80E8BC1-D9C7-4C0C-B80A-D4CBD6845C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a:extLst>
                  <a:ext uri="{FF2B5EF4-FFF2-40B4-BE49-F238E27FC236}">
                    <a16:creationId xmlns:a16="http://schemas.microsoft.com/office/drawing/2014/main" id="{976F708A-0B9D-440E-A041-9099B1E21E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a:extLst>
                  <a:ext uri="{FF2B5EF4-FFF2-40B4-BE49-F238E27FC236}">
                    <a16:creationId xmlns:a16="http://schemas.microsoft.com/office/drawing/2014/main" id="{B31F06A9-D5CC-4EEF-81B9-D6E7F7FC4D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a:extLst>
                  <a:ext uri="{FF2B5EF4-FFF2-40B4-BE49-F238E27FC236}">
                    <a16:creationId xmlns:a16="http://schemas.microsoft.com/office/drawing/2014/main" id="{407ACE1B-011F-4226-A7E7-61ED459D8B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
                <a:extLst>
                  <a:ext uri="{FF2B5EF4-FFF2-40B4-BE49-F238E27FC236}">
                    <a16:creationId xmlns:a16="http://schemas.microsoft.com/office/drawing/2014/main" id="{0B0C6054-0E40-4337-8947-95E70AD13C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a:extLst>
                  <a:ext uri="{FF2B5EF4-FFF2-40B4-BE49-F238E27FC236}">
                    <a16:creationId xmlns:a16="http://schemas.microsoft.com/office/drawing/2014/main" id="{1232A541-6E03-4A8F-B1BD-461ACB8E6B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a:extLst>
                  <a:ext uri="{FF2B5EF4-FFF2-40B4-BE49-F238E27FC236}">
                    <a16:creationId xmlns:a16="http://schemas.microsoft.com/office/drawing/2014/main" id="{03ED522B-C25B-473C-B8B3-4C3853CAF1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a:extLst>
                  <a:ext uri="{FF2B5EF4-FFF2-40B4-BE49-F238E27FC236}">
                    <a16:creationId xmlns:a16="http://schemas.microsoft.com/office/drawing/2014/main" id="{785EB731-2857-4429-8FDD-8C9EFDF85B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a:extLst>
                  <a:ext uri="{FF2B5EF4-FFF2-40B4-BE49-F238E27FC236}">
                    <a16:creationId xmlns:a16="http://schemas.microsoft.com/office/drawing/2014/main" id="{1DAE99D8-8AA8-4EED-B82B-8C181AA229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a:extLst>
                  <a:ext uri="{FF2B5EF4-FFF2-40B4-BE49-F238E27FC236}">
                    <a16:creationId xmlns:a16="http://schemas.microsoft.com/office/drawing/2014/main" id="{B9B290D7-17CE-48AD-ACD3-D43D4CB757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a:extLst>
                  <a:ext uri="{FF2B5EF4-FFF2-40B4-BE49-F238E27FC236}">
                    <a16:creationId xmlns:a16="http://schemas.microsoft.com/office/drawing/2014/main" id="{4AAAB58F-F58F-4407-945E-A7B267C638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4CF55EB3-46EB-4DB9-99B6-7866822D6E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2">
                <a:extLst>
                  <a:ext uri="{FF2B5EF4-FFF2-40B4-BE49-F238E27FC236}">
                    <a16:creationId xmlns:a16="http://schemas.microsoft.com/office/drawing/2014/main" id="{C5FA9E01-0B71-4CE0-833B-1E72B7C745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2">
                <a:extLst>
                  <a:ext uri="{FF2B5EF4-FFF2-40B4-BE49-F238E27FC236}">
                    <a16:creationId xmlns:a16="http://schemas.microsoft.com/office/drawing/2014/main" id="{863C63A3-8038-4394-9927-80D8D9C7B4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2">
                <a:extLst>
                  <a:ext uri="{FF2B5EF4-FFF2-40B4-BE49-F238E27FC236}">
                    <a16:creationId xmlns:a16="http://schemas.microsoft.com/office/drawing/2014/main" id="{EADD95AA-3308-43B7-A7FB-7F4C9F0B2A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a:extLst>
                  <a:ext uri="{FF2B5EF4-FFF2-40B4-BE49-F238E27FC236}">
                    <a16:creationId xmlns:a16="http://schemas.microsoft.com/office/drawing/2014/main" id="{1A0D11F6-1DD7-4697-A1E2-18E0A73957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a:extLst>
                  <a:ext uri="{FF2B5EF4-FFF2-40B4-BE49-F238E27FC236}">
                    <a16:creationId xmlns:a16="http://schemas.microsoft.com/office/drawing/2014/main" id="{15FF9142-A660-4472-95AA-12F682728B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2">
                <a:extLst>
                  <a:ext uri="{FF2B5EF4-FFF2-40B4-BE49-F238E27FC236}">
                    <a16:creationId xmlns:a16="http://schemas.microsoft.com/office/drawing/2014/main" id="{E94391E5-B5C1-479E-B90F-EF8C818D81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2">
                <a:extLst>
                  <a:ext uri="{FF2B5EF4-FFF2-40B4-BE49-F238E27FC236}">
                    <a16:creationId xmlns:a16="http://schemas.microsoft.com/office/drawing/2014/main" id="{5595D66E-5AA7-4397-800D-2D70FDE695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a:extLst>
                  <a:ext uri="{FF2B5EF4-FFF2-40B4-BE49-F238E27FC236}">
                    <a16:creationId xmlns:a16="http://schemas.microsoft.com/office/drawing/2014/main" id="{06C5736E-464D-4782-8ABD-A6D0383BC4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2">
                <a:extLst>
                  <a:ext uri="{FF2B5EF4-FFF2-40B4-BE49-F238E27FC236}">
                    <a16:creationId xmlns:a16="http://schemas.microsoft.com/office/drawing/2014/main" id="{4DCF896D-047A-4AC6-A108-332F3E1F74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2">
                <a:extLst>
                  <a:ext uri="{FF2B5EF4-FFF2-40B4-BE49-F238E27FC236}">
                    <a16:creationId xmlns:a16="http://schemas.microsoft.com/office/drawing/2014/main" id="{CF6712FD-1E8D-43C9-B2B9-AD98ADD918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2">
                <a:extLst>
                  <a:ext uri="{FF2B5EF4-FFF2-40B4-BE49-F238E27FC236}">
                    <a16:creationId xmlns:a16="http://schemas.microsoft.com/office/drawing/2014/main" id="{54F3EC70-8488-4339-907F-6B65B7F091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2">
                <a:extLst>
                  <a:ext uri="{FF2B5EF4-FFF2-40B4-BE49-F238E27FC236}">
                    <a16:creationId xmlns:a16="http://schemas.microsoft.com/office/drawing/2014/main" id="{64C27AC2-76FD-458C-97AC-782ACCF96D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a:extLst>
                  <a:ext uri="{FF2B5EF4-FFF2-40B4-BE49-F238E27FC236}">
                    <a16:creationId xmlns:a16="http://schemas.microsoft.com/office/drawing/2014/main" id="{07DB76D3-2109-4765-B793-F9325A6E51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a:extLst>
                  <a:ext uri="{FF2B5EF4-FFF2-40B4-BE49-F238E27FC236}">
                    <a16:creationId xmlns:a16="http://schemas.microsoft.com/office/drawing/2014/main" id="{558A0E3D-862F-45D3-84AD-3560643CB1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a:extLst>
                  <a:ext uri="{FF2B5EF4-FFF2-40B4-BE49-F238E27FC236}">
                    <a16:creationId xmlns:a16="http://schemas.microsoft.com/office/drawing/2014/main" id="{94B589A7-9669-4064-B8CB-04618ACBDD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1"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a:extLst>
                  <a:ext uri="{FF2B5EF4-FFF2-40B4-BE49-F238E27FC236}">
                    <a16:creationId xmlns:a16="http://schemas.microsoft.com/office/drawing/2014/main" id="{3201CE14-4D86-4A91-8308-E5E49E171C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a:extLst>
                  <a:ext uri="{FF2B5EF4-FFF2-40B4-BE49-F238E27FC236}">
                    <a16:creationId xmlns:a16="http://schemas.microsoft.com/office/drawing/2014/main" id="{0455BDA7-2B7F-4D98-A902-61A032EEE1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1"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2">
                <a:extLst>
                  <a:ext uri="{FF2B5EF4-FFF2-40B4-BE49-F238E27FC236}">
                    <a16:creationId xmlns:a16="http://schemas.microsoft.com/office/drawing/2014/main" id="{D8B8F655-2B56-448F-8EF7-D345F86A1C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3"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2">
                <a:extLst>
                  <a:ext uri="{FF2B5EF4-FFF2-40B4-BE49-F238E27FC236}">
                    <a16:creationId xmlns:a16="http://schemas.microsoft.com/office/drawing/2014/main" id="{B08E6279-3191-4C91-8A62-792C3869B6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5"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2">
                <a:extLst>
                  <a:ext uri="{FF2B5EF4-FFF2-40B4-BE49-F238E27FC236}">
                    <a16:creationId xmlns:a16="http://schemas.microsoft.com/office/drawing/2014/main" id="{CCA44D35-C52C-481E-B828-C7397533E7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3"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3" name="Picture 2">
                <a:extLst>
                  <a:ext uri="{FF2B5EF4-FFF2-40B4-BE49-F238E27FC236}">
                    <a16:creationId xmlns:a16="http://schemas.microsoft.com/office/drawing/2014/main" id="{82B59989-D3CB-4D57-973A-E265005B29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5"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4" name="Picture 2">
                <a:extLst>
                  <a:ext uri="{FF2B5EF4-FFF2-40B4-BE49-F238E27FC236}">
                    <a16:creationId xmlns:a16="http://schemas.microsoft.com/office/drawing/2014/main" id="{B294CB68-BB0B-47C2-AE4D-4CCB9A403B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2">
                <a:extLst>
                  <a:ext uri="{FF2B5EF4-FFF2-40B4-BE49-F238E27FC236}">
                    <a16:creationId xmlns:a16="http://schemas.microsoft.com/office/drawing/2014/main" id="{202C9FAE-9EE3-474E-BADA-5F33283241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2">
                <a:extLst>
                  <a:ext uri="{FF2B5EF4-FFF2-40B4-BE49-F238E27FC236}">
                    <a16:creationId xmlns:a16="http://schemas.microsoft.com/office/drawing/2014/main" id="{C15031C0-E3E1-4D29-ABFB-E6053ED3C5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2">
                <a:extLst>
                  <a:ext uri="{FF2B5EF4-FFF2-40B4-BE49-F238E27FC236}">
                    <a16:creationId xmlns:a16="http://schemas.microsoft.com/office/drawing/2014/main" id="{1633577C-B71F-4CF0-AEF2-275819B89E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2">
                <a:extLst>
                  <a:ext uri="{FF2B5EF4-FFF2-40B4-BE49-F238E27FC236}">
                    <a16:creationId xmlns:a16="http://schemas.microsoft.com/office/drawing/2014/main" id="{238628C4-F009-4BCB-B1D7-CF61C9CA05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9" name="Picture 2">
                <a:extLst>
                  <a:ext uri="{FF2B5EF4-FFF2-40B4-BE49-F238E27FC236}">
                    <a16:creationId xmlns:a16="http://schemas.microsoft.com/office/drawing/2014/main" id="{1BB84CFE-5686-48E6-9576-80CE2D6FFB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0" name="Picture 2">
                <a:extLst>
                  <a:ext uri="{FF2B5EF4-FFF2-40B4-BE49-F238E27FC236}">
                    <a16:creationId xmlns:a16="http://schemas.microsoft.com/office/drawing/2014/main" id="{70EDC075-ABB8-4C4A-ABB0-B6200923A2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2">
                <a:extLst>
                  <a:ext uri="{FF2B5EF4-FFF2-40B4-BE49-F238E27FC236}">
                    <a16:creationId xmlns:a16="http://schemas.microsoft.com/office/drawing/2014/main" id="{04C0430F-DD5B-48C0-8BCF-8B82BFF3F1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2" name="Picture 2">
                <a:extLst>
                  <a:ext uri="{FF2B5EF4-FFF2-40B4-BE49-F238E27FC236}">
                    <a16:creationId xmlns:a16="http://schemas.microsoft.com/office/drawing/2014/main" id="{DBA9279F-A2CD-48E1-83DC-CC3D724FB3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6"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3" name="Picture 2">
                <a:extLst>
                  <a:ext uri="{FF2B5EF4-FFF2-40B4-BE49-F238E27FC236}">
                    <a16:creationId xmlns:a16="http://schemas.microsoft.com/office/drawing/2014/main" id="{72EB829F-92D6-4676-B284-DA1E06E6B1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8"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4" name="Picture 2">
                <a:extLst>
                  <a:ext uri="{FF2B5EF4-FFF2-40B4-BE49-F238E27FC236}">
                    <a16:creationId xmlns:a16="http://schemas.microsoft.com/office/drawing/2014/main" id="{83A4A6CD-7A91-4DB4-B1BC-883A7511EB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6"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5" name="Picture 2">
                <a:extLst>
                  <a:ext uri="{FF2B5EF4-FFF2-40B4-BE49-F238E27FC236}">
                    <a16:creationId xmlns:a16="http://schemas.microsoft.com/office/drawing/2014/main" id="{C7D7C543-E74A-4D27-A28A-851DD44703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8"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6" name="Picture 2">
                <a:extLst>
                  <a:ext uri="{FF2B5EF4-FFF2-40B4-BE49-F238E27FC236}">
                    <a16:creationId xmlns:a16="http://schemas.microsoft.com/office/drawing/2014/main" id="{D8E79DB1-6947-4092-8E0D-C9137AE1B3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0"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2">
                <a:extLst>
                  <a:ext uri="{FF2B5EF4-FFF2-40B4-BE49-F238E27FC236}">
                    <a16:creationId xmlns:a16="http://schemas.microsoft.com/office/drawing/2014/main" id="{6411E1FA-E16C-4C25-B5FB-41172B93DD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2"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8" name="Picture 2">
                <a:extLst>
                  <a:ext uri="{FF2B5EF4-FFF2-40B4-BE49-F238E27FC236}">
                    <a16:creationId xmlns:a16="http://schemas.microsoft.com/office/drawing/2014/main" id="{5500EAA2-DD6B-4B6F-BC45-9E35916264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0"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9" name="Picture 2">
                <a:extLst>
                  <a:ext uri="{FF2B5EF4-FFF2-40B4-BE49-F238E27FC236}">
                    <a16:creationId xmlns:a16="http://schemas.microsoft.com/office/drawing/2014/main" id="{9A9CD303-1690-44B7-A1B4-66485CE5D5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2"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70" name="Picture 2">
                <a:extLst>
                  <a:ext uri="{FF2B5EF4-FFF2-40B4-BE49-F238E27FC236}">
                    <a16:creationId xmlns:a16="http://schemas.microsoft.com/office/drawing/2014/main" id="{9D1E6021-8709-4F37-8F1C-1DCC040749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71" name="Picture 2">
                <a:extLst>
                  <a:ext uri="{FF2B5EF4-FFF2-40B4-BE49-F238E27FC236}">
                    <a16:creationId xmlns:a16="http://schemas.microsoft.com/office/drawing/2014/main" id="{064E82F7-ABB4-4A45-9E24-D4E40BBDF1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4"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72" name="Picture 2">
                <a:extLst>
                  <a:ext uri="{FF2B5EF4-FFF2-40B4-BE49-F238E27FC236}">
                    <a16:creationId xmlns:a16="http://schemas.microsoft.com/office/drawing/2014/main" id="{5F77EE7D-BA92-410B-9DCB-3CA47ACBA0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2">
                <a:extLst>
                  <a:ext uri="{FF2B5EF4-FFF2-40B4-BE49-F238E27FC236}">
                    <a16:creationId xmlns:a16="http://schemas.microsoft.com/office/drawing/2014/main" id="{294764D8-A852-4345-9969-E3B2C51361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4"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74" name="Picture 2">
                <a:extLst>
                  <a:ext uri="{FF2B5EF4-FFF2-40B4-BE49-F238E27FC236}">
                    <a16:creationId xmlns:a16="http://schemas.microsoft.com/office/drawing/2014/main" id="{09D0E1DE-C4D5-44A6-93A6-CB21DBAA19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6"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2">
                <a:extLst>
                  <a:ext uri="{FF2B5EF4-FFF2-40B4-BE49-F238E27FC236}">
                    <a16:creationId xmlns:a16="http://schemas.microsoft.com/office/drawing/2014/main" id="{1AB0E527-C497-469A-AAED-AF402B4B79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8"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2">
                <a:extLst>
                  <a:ext uri="{FF2B5EF4-FFF2-40B4-BE49-F238E27FC236}">
                    <a16:creationId xmlns:a16="http://schemas.microsoft.com/office/drawing/2014/main" id="{4841BA12-9FF6-468D-93DC-72B507BD05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6"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2">
                <a:extLst>
                  <a:ext uri="{FF2B5EF4-FFF2-40B4-BE49-F238E27FC236}">
                    <a16:creationId xmlns:a16="http://schemas.microsoft.com/office/drawing/2014/main" id="{9DC567DF-0ABB-4148-BF2D-8F65F3FE01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8"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78" name="Picture 2">
                <a:extLst>
                  <a:ext uri="{FF2B5EF4-FFF2-40B4-BE49-F238E27FC236}">
                    <a16:creationId xmlns:a16="http://schemas.microsoft.com/office/drawing/2014/main" id="{4FF47E05-B484-497B-A1A0-BE64A9767B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2">
                <a:extLst>
                  <a:ext uri="{FF2B5EF4-FFF2-40B4-BE49-F238E27FC236}">
                    <a16:creationId xmlns:a16="http://schemas.microsoft.com/office/drawing/2014/main" id="{9CB2FF4D-3FA9-4715-B0DF-DA4FB5D9EA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80" name="Picture 2">
                <a:extLst>
                  <a:ext uri="{FF2B5EF4-FFF2-40B4-BE49-F238E27FC236}">
                    <a16:creationId xmlns:a16="http://schemas.microsoft.com/office/drawing/2014/main" id="{7FEC8AF2-F908-4CE4-94CE-396BDA520E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81" name="Picture 2">
                <a:extLst>
                  <a:ext uri="{FF2B5EF4-FFF2-40B4-BE49-F238E27FC236}">
                    <a16:creationId xmlns:a16="http://schemas.microsoft.com/office/drawing/2014/main" id="{04CDD244-8698-4475-A8BF-B99EB9DD27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82" name="Picture 2">
                <a:extLst>
                  <a:ext uri="{FF2B5EF4-FFF2-40B4-BE49-F238E27FC236}">
                    <a16:creationId xmlns:a16="http://schemas.microsoft.com/office/drawing/2014/main" id="{E8D4DA12-21C2-4CA3-9935-254E476C3F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83" name="Picture 2">
                <a:extLst>
                  <a:ext uri="{FF2B5EF4-FFF2-40B4-BE49-F238E27FC236}">
                    <a16:creationId xmlns:a16="http://schemas.microsoft.com/office/drawing/2014/main" id="{F1BEBCCA-0253-44D5-8B9A-64A956E279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2">
                <a:extLst>
                  <a:ext uri="{FF2B5EF4-FFF2-40B4-BE49-F238E27FC236}">
                    <a16:creationId xmlns:a16="http://schemas.microsoft.com/office/drawing/2014/main" id="{4DC80023-BCF1-4858-9068-E766A45800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85" name="Picture 2">
                <a:extLst>
                  <a:ext uri="{FF2B5EF4-FFF2-40B4-BE49-F238E27FC236}">
                    <a16:creationId xmlns:a16="http://schemas.microsoft.com/office/drawing/2014/main" id="{7312D02B-729F-4107-B90F-BFCBA2F335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86" name="Picture 2">
                <a:extLst>
                  <a:ext uri="{FF2B5EF4-FFF2-40B4-BE49-F238E27FC236}">
                    <a16:creationId xmlns:a16="http://schemas.microsoft.com/office/drawing/2014/main" id="{4179F234-3BB9-46CD-91C6-A308C0491B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9"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87" name="Picture 2">
                <a:extLst>
                  <a:ext uri="{FF2B5EF4-FFF2-40B4-BE49-F238E27FC236}">
                    <a16:creationId xmlns:a16="http://schemas.microsoft.com/office/drawing/2014/main" id="{1F16C351-1D1C-451C-A51C-9D8BCF8227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1"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88" name="Picture 2">
                <a:extLst>
                  <a:ext uri="{FF2B5EF4-FFF2-40B4-BE49-F238E27FC236}">
                    <a16:creationId xmlns:a16="http://schemas.microsoft.com/office/drawing/2014/main" id="{7542C85C-024D-4C84-AA45-8250525703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9"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89" name="Picture 2">
                <a:extLst>
                  <a:ext uri="{FF2B5EF4-FFF2-40B4-BE49-F238E27FC236}">
                    <a16:creationId xmlns:a16="http://schemas.microsoft.com/office/drawing/2014/main" id="{2E64ECB2-B5AB-4329-B007-FDD5151895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1"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90" name="Picture 2">
                <a:extLst>
                  <a:ext uri="{FF2B5EF4-FFF2-40B4-BE49-F238E27FC236}">
                    <a16:creationId xmlns:a16="http://schemas.microsoft.com/office/drawing/2014/main" id="{B5303553-FEBF-4A9B-B5A1-8186554D77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3"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91" name="Picture 2">
                <a:extLst>
                  <a:ext uri="{FF2B5EF4-FFF2-40B4-BE49-F238E27FC236}">
                    <a16:creationId xmlns:a16="http://schemas.microsoft.com/office/drawing/2014/main" id="{4C229EBA-6115-4747-9970-CEF5348911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5"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92" name="Picture 2">
                <a:extLst>
                  <a:ext uri="{FF2B5EF4-FFF2-40B4-BE49-F238E27FC236}">
                    <a16:creationId xmlns:a16="http://schemas.microsoft.com/office/drawing/2014/main" id="{86B77C8A-56C4-431E-B942-75CBE51B48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3"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93" name="Picture 2">
                <a:extLst>
                  <a:ext uri="{FF2B5EF4-FFF2-40B4-BE49-F238E27FC236}">
                    <a16:creationId xmlns:a16="http://schemas.microsoft.com/office/drawing/2014/main" id="{3B9B95CE-BF72-4147-AC70-13FFBB4736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5"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94" name="Picture 2">
                <a:extLst>
                  <a:ext uri="{FF2B5EF4-FFF2-40B4-BE49-F238E27FC236}">
                    <a16:creationId xmlns:a16="http://schemas.microsoft.com/office/drawing/2014/main" id="{976B30B0-7FAC-484C-AB39-DEA7811963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95" name="Picture 2">
                <a:extLst>
                  <a:ext uri="{FF2B5EF4-FFF2-40B4-BE49-F238E27FC236}">
                    <a16:creationId xmlns:a16="http://schemas.microsoft.com/office/drawing/2014/main" id="{320E457F-E4A3-44D1-B9C4-FB8D0B66A3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96" name="Picture 2">
                <a:extLst>
                  <a:ext uri="{FF2B5EF4-FFF2-40B4-BE49-F238E27FC236}">
                    <a16:creationId xmlns:a16="http://schemas.microsoft.com/office/drawing/2014/main" id="{54548F0D-BDC9-4F65-82B1-D6FD673613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2">
                <a:extLst>
                  <a:ext uri="{FF2B5EF4-FFF2-40B4-BE49-F238E27FC236}">
                    <a16:creationId xmlns:a16="http://schemas.microsoft.com/office/drawing/2014/main" id="{41ED6C2D-8797-4647-B89A-7375C4F411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98" name="Picture 2">
                <a:extLst>
                  <a:ext uri="{FF2B5EF4-FFF2-40B4-BE49-F238E27FC236}">
                    <a16:creationId xmlns:a16="http://schemas.microsoft.com/office/drawing/2014/main" id="{C2A7562A-0BCD-426D-AF7E-89614948AD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99" name="Picture 2">
                <a:extLst>
                  <a:ext uri="{FF2B5EF4-FFF2-40B4-BE49-F238E27FC236}">
                    <a16:creationId xmlns:a16="http://schemas.microsoft.com/office/drawing/2014/main" id="{F6EDF61F-7226-45B2-887B-0D7E29520B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00" name="Picture 2">
                <a:extLst>
                  <a:ext uri="{FF2B5EF4-FFF2-40B4-BE49-F238E27FC236}">
                    <a16:creationId xmlns:a16="http://schemas.microsoft.com/office/drawing/2014/main" id="{B577CAF3-8D37-4B36-BA15-D9132D94CF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01" name="Picture 2">
                <a:extLst>
                  <a:ext uri="{FF2B5EF4-FFF2-40B4-BE49-F238E27FC236}">
                    <a16:creationId xmlns:a16="http://schemas.microsoft.com/office/drawing/2014/main" id="{D141A37D-4796-46CB-B782-963B2FB231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02" name="Picture 2">
                <a:extLst>
                  <a:ext uri="{FF2B5EF4-FFF2-40B4-BE49-F238E27FC236}">
                    <a16:creationId xmlns:a16="http://schemas.microsoft.com/office/drawing/2014/main" id="{86AE78E6-0679-481E-BE18-D9414405E9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03" name="Picture 2">
                <a:extLst>
                  <a:ext uri="{FF2B5EF4-FFF2-40B4-BE49-F238E27FC236}">
                    <a16:creationId xmlns:a16="http://schemas.microsoft.com/office/drawing/2014/main" id="{F5121DF8-E9F9-40D7-BD04-BA8CCE7D8C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04" name="Picture 2">
                <a:extLst>
                  <a:ext uri="{FF2B5EF4-FFF2-40B4-BE49-F238E27FC236}">
                    <a16:creationId xmlns:a16="http://schemas.microsoft.com/office/drawing/2014/main" id="{AB288DE1-5DAD-4CA7-9B57-7CFF788E97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05" name="Picture 2">
                <a:extLst>
                  <a:ext uri="{FF2B5EF4-FFF2-40B4-BE49-F238E27FC236}">
                    <a16:creationId xmlns:a16="http://schemas.microsoft.com/office/drawing/2014/main" id="{B99B969F-7B52-44CD-8FAB-6C2F47C966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2">
                <a:extLst>
                  <a:ext uri="{FF2B5EF4-FFF2-40B4-BE49-F238E27FC236}">
                    <a16:creationId xmlns:a16="http://schemas.microsoft.com/office/drawing/2014/main" id="{AB748EB4-B909-4486-AE2D-25AF8ADAB2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07" name="Picture 2">
                <a:extLst>
                  <a:ext uri="{FF2B5EF4-FFF2-40B4-BE49-F238E27FC236}">
                    <a16:creationId xmlns:a16="http://schemas.microsoft.com/office/drawing/2014/main" id="{D5D736D9-BAE3-4575-8700-C1E4344D4B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2">
                <a:extLst>
                  <a:ext uri="{FF2B5EF4-FFF2-40B4-BE49-F238E27FC236}">
                    <a16:creationId xmlns:a16="http://schemas.microsoft.com/office/drawing/2014/main" id="{A721D4E5-FD05-4E1C-AAAC-FC4FF13B6F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2">
                <a:extLst>
                  <a:ext uri="{FF2B5EF4-FFF2-40B4-BE49-F238E27FC236}">
                    <a16:creationId xmlns:a16="http://schemas.microsoft.com/office/drawing/2014/main" id="{81325C28-3DA3-4A8C-8FC6-E6A8D7F8B1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2">
                <a:extLst>
                  <a:ext uri="{FF2B5EF4-FFF2-40B4-BE49-F238E27FC236}">
                    <a16:creationId xmlns:a16="http://schemas.microsoft.com/office/drawing/2014/main" id="{EE963BD7-C56F-4EB1-93AB-CF9B7E4F840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2">
                <a:extLst>
                  <a:ext uri="{FF2B5EF4-FFF2-40B4-BE49-F238E27FC236}">
                    <a16:creationId xmlns:a16="http://schemas.microsoft.com/office/drawing/2014/main" id="{92925209-A6EE-4D3A-8673-6BF73D2418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2">
                <a:extLst>
                  <a:ext uri="{FF2B5EF4-FFF2-40B4-BE49-F238E27FC236}">
                    <a16:creationId xmlns:a16="http://schemas.microsoft.com/office/drawing/2014/main" id="{2EE016DC-0307-4E37-9A41-AA14440A50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2">
                <a:extLst>
                  <a:ext uri="{FF2B5EF4-FFF2-40B4-BE49-F238E27FC236}">
                    <a16:creationId xmlns:a16="http://schemas.microsoft.com/office/drawing/2014/main" id="{A8674B92-74D6-4F71-8DA5-8C5C4B152F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2">
                <a:extLst>
                  <a:ext uri="{FF2B5EF4-FFF2-40B4-BE49-F238E27FC236}">
                    <a16:creationId xmlns:a16="http://schemas.microsoft.com/office/drawing/2014/main" id="{B837E280-BE41-4258-A8F8-98B9C12CCD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2">
                <a:extLst>
                  <a:ext uri="{FF2B5EF4-FFF2-40B4-BE49-F238E27FC236}">
                    <a16:creationId xmlns:a16="http://schemas.microsoft.com/office/drawing/2014/main" id="{2DB09A28-52BB-4E86-A8A8-E1104495BF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2">
                <a:extLst>
                  <a:ext uri="{FF2B5EF4-FFF2-40B4-BE49-F238E27FC236}">
                    <a16:creationId xmlns:a16="http://schemas.microsoft.com/office/drawing/2014/main" id="{FAA559D5-06ED-4EA8-BEED-B93EC3E2D1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2">
                <a:extLst>
                  <a:ext uri="{FF2B5EF4-FFF2-40B4-BE49-F238E27FC236}">
                    <a16:creationId xmlns:a16="http://schemas.microsoft.com/office/drawing/2014/main" id="{E45FFC7C-4DFC-4F68-AFB9-811AC9CBEF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2">
                <a:extLst>
                  <a:ext uri="{FF2B5EF4-FFF2-40B4-BE49-F238E27FC236}">
                    <a16:creationId xmlns:a16="http://schemas.microsoft.com/office/drawing/2014/main" id="{7925BD9B-C42D-4906-A049-630951134C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19" name="Picture 2">
                <a:extLst>
                  <a:ext uri="{FF2B5EF4-FFF2-40B4-BE49-F238E27FC236}">
                    <a16:creationId xmlns:a16="http://schemas.microsoft.com/office/drawing/2014/main" id="{B545D586-5576-4CA3-9741-B562F606A1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20" name="Picture 2">
                <a:extLst>
                  <a:ext uri="{FF2B5EF4-FFF2-40B4-BE49-F238E27FC236}">
                    <a16:creationId xmlns:a16="http://schemas.microsoft.com/office/drawing/2014/main" id="{E67CED1B-7DCB-43A9-8189-FF5E86AEEC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21" name="Picture 2">
                <a:extLst>
                  <a:ext uri="{FF2B5EF4-FFF2-40B4-BE49-F238E27FC236}">
                    <a16:creationId xmlns:a16="http://schemas.microsoft.com/office/drawing/2014/main" id="{2B0F7B3A-83B1-4C50-8E76-0845817057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22" name="Picture 2">
                <a:extLst>
                  <a:ext uri="{FF2B5EF4-FFF2-40B4-BE49-F238E27FC236}">
                    <a16:creationId xmlns:a16="http://schemas.microsoft.com/office/drawing/2014/main" id="{1929B4A9-1B73-41DF-B980-9538ABE6FF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23" name="Picture 2">
                <a:extLst>
                  <a:ext uri="{FF2B5EF4-FFF2-40B4-BE49-F238E27FC236}">
                    <a16:creationId xmlns:a16="http://schemas.microsoft.com/office/drawing/2014/main" id="{49D8A0D6-E583-4C03-BCA6-CB2C449970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24" name="Picture 2">
                <a:extLst>
                  <a:ext uri="{FF2B5EF4-FFF2-40B4-BE49-F238E27FC236}">
                    <a16:creationId xmlns:a16="http://schemas.microsoft.com/office/drawing/2014/main" id="{AF95B7D6-024B-4E5D-A036-737B95F807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25" name="Picture 2">
                <a:extLst>
                  <a:ext uri="{FF2B5EF4-FFF2-40B4-BE49-F238E27FC236}">
                    <a16:creationId xmlns:a16="http://schemas.microsoft.com/office/drawing/2014/main" id="{2EE22D92-174D-4D77-B55F-29AEE40754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26" name="Picture 2">
                <a:extLst>
                  <a:ext uri="{FF2B5EF4-FFF2-40B4-BE49-F238E27FC236}">
                    <a16:creationId xmlns:a16="http://schemas.microsoft.com/office/drawing/2014/main" id="{C2C154E1-2210-472A-9089-350C48B92F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27" name="Picture 2">
                <a:extLst>
                  <a:ext uri="{FF2B5EF4-FFF2-40B4-BE49-F238E27FC236}">
                    <a16:creationId xmlns:a16="http://schemas.microsoft.com/office/drawing/2014/main" id="{22AF7DFA-B091-4114-B843-A761969A22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28" name="Picture 2">
                <a:extLst>
                  <a:ext uri="{FF2B5EF4-FFF2-40B4-BE49-F238E27FC236}">
                    <a16:creationId xmlns:a16="http://schemas.microsoft.com/office/drawing/2014/main" id="{8DA90407-F6BB-416F-8BE2-1E1A08EB67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29" name="Picture 2">
                <a:extLst>
                  <a:ext uri="{FF2B5EF4-FFF2-40B4-BE49-F238E27FC236}">
                    <a16:creationId xmlns:a16="http://schemas.microsoft.com/office/drawing/2014/main" id="{83667B16-82C3-4895-9264-B140A4A09B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30" name="Picture 2">
                <a:extLst>
                  <a:ext uri="{FF2B5EF4-FFF2-40B4-BE49-F238E27FC236}">
                    <a16:creationId xmlns:a16="http://schemas.microsoft.com/office/drawing/2014/main" id="{09CC825A-90E5-445D-A9B4-7F5EF3C626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31" name="Picture 2">
                <a:extLst>
                  <a:ext uri="{FF2B5EF4-FFF2-40B4-BE49-F238E27FC236}">
                    <a16:creationId xmlns:a16="http://schemas.microsoft.com/office/drawing/2014/main" id="{721203C0-EEB5-47B1-86E9-C71272CE4C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32" name="Picture 2">
                <a:extLst>
                  <a:ext uri="{FF2B5EF4-FFF2-40B4-BE49-F238E27FC236}">
                    <a16:creationId xmlns:a16="http://schemas.microsoft.com/office/drawing/2014/main" id="{9A87722D-66BC-4E78-ABB0-670195B933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33" name="Picture 2">
                <a:extLst>
                  <a:ext uri="{FF2B5EF4-FFF2-40B4-BE49-F238E27FC236}">
                    <a16:creationId xmlns:a16="http://schemas.microsoft.com/office/drawing/2014/main" id="{85557961-A34C-4864-9743-5773E1C5E2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6096000"/>
                <a:ext cx="289872" cy="406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35" name="组合 134">
              <a:extLst>
                <a:ext uri="{FF2B5EF4-FFF2-40B4-BE49-F238E27FC236}">
                  <a16:creationId xmlns:a16="http://schemas.microsoft.com/office/drawing/2014/main" id="{1DBBF285-AF98-4630-8D81-44ED10410923}"/>
                </a:ext>
              </a:extLst>
            </p:cNvPr>
            <p:cNvGrpSpPr/>
            <p:nvPr/>
          </p:nvGrpSpPr>
          <p:grpSpPr>
            <a:xfrm>
              <a:off x="2324099" y="0"/>
              <a:ext cx="2318978" cy="6502400"/>
              <a:chOff x="-1" y="0"/>
              <a:chExt cx="2318978" cy="6502400"/>
            </a:xfrm>
          </p:grpSpPr>
          <p:pic>
            <p:nvPicPr>
              <p:cNvPr id="136" name="Picture 2">
                <a:extLst>
                  <a:ext uri="{FF2B5EF4-FFF2-40B4-BE49-F238E27FC236}">
                    <a16:creationId xmlns:a16="http://schemas.microsoft.com/office/drawing/2014/main" id="{20882C4C-25ED-487B-8F2C-A839E21A8C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37" name="Picture 2">
                <a:extLst>
                  <a:ext uri="{FF2B5EF4-FFF2-40B4-BE49-F238E27FC236}">
                    <a16:creationId xmlns:a16="http://schemas.microsoft.com/office/drawing/2014/main" id="{6EB5BBDE-58CC-45ED-830C-77F8AC9657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38" name="Picture 2">
                <a:extLst>
                  <a:ext uri="{FF2B5EF4-FFF2-40B4-BE49-F238E27FC236}">
                    <a16:creationId xmlns:a16="http://schemas.microsoft.com/office/drawing/2014/main" id="{E1451D95-F9F6-478F-B09F-DFC240A976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39" name="Picture 2">
                <a:extLst>
                  <a:ext uri="{FF2B5EF4-FFF2-40B4-BE49-F238E27FC236}">
                    <a16:creationId xmlns:a16="http://schemas.microsoft.com/office/drawing/2014/main" id="{62C94CF2-A6DB-424A-B1EF-9AD715A259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40" name="Picture 2">
                <a:extLst>
                  <a:ext uri="{FF2B5EF4-FFF2-40B4-BE49-F238E27FC236}">
                    <a16:creationId xmlns:a16="http://schemas.microsoft.com/office/drawing/2014/main" id="{07DBE17E-F3A3-4024-B4AB-E1F95EA946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41" name="Picture 2">
                <a:extLst>
                  <a:ext uri="{FF2B5EF4-FFF2-40B4-BE49-F238E27FC236}">
                    <a16:creationId xmlns:a16="http://schemas.microsoft.com/office/drawing/2014/main" id="{4001A41E-2A44-4047-BA13-55C89DCAD2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42" name="Picture 2">
                <a:extLst>
                  <a:ext uri="{FF2B5EF4-FFF2-40B4-BE49-F238E27FC236}">
                    <a16:creationId xmlns:a16="http://schemas.microsoft.com/office/drawing/2014/main" id="{8E40E1F5-348E-4982-85A6-D03BCCF045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43" name="Picture 2">
                <a:extLst>
                  <a:ext uri="{FF2B5EF4-FFF2-40B4-BE49-F238E27FC236}">
                    <a16:creationId xmlns:a16="http://schemas.microsoft.com/office/drawing/2014/main" id="{DE34D25F-23C5-4B02-A78F-2E38CF9FE9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44" name="Picture 2">
                <a:extLst>
                  <a:ext uri="{FF2B5EF4-FFF2-40B4-BE49-F238E27FC236}">
                    <a16:creationId xmlns:a16="http://schemas.microsoft.com/office/drawing/2014/main" id="{8F07C1B9-7ED8-4232-8BD4-8951ADDA72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45" name="Picture 2">
                <a:extLst>
                  <a:ext uri="{FF2B5EF4-FFF2-40B4-BE49-F238E27FC236}">
                    <a16:creationId xmlns:a16="http://schemas.microsoft.com/office/drawing/2014/main" id="{B7DDF657-B3FE-4581-A630-BF32345CDA0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46" name="Picture 2">
                <a:extLst>
                  <a:ext uri="{FF2B5EF4-FFF2-40B4-BE49-F238E27FC236}">
                    <a16:creationId xmlns:a16="http://schemas.microsoft.com/office/drawing/2014/main" id="{006F046A-7FCE-4F00-9594-90073E5C13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47" name="Picture 2">
                <a:extLst>
                  <a:ext uri="{FF2B5EF4-FFF2-40B4-BE49-F238E27FC236}">
                    <a16:creationId xmlns:a16="http://schemas.microsoft.com/office/drawing/2014/main" id="{95D054D8-9A80-48B9-8A2E-5BC0D79E0F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48" name="Picture 2">
                <a:extLst>
                  <a:ext uri="{FF2B5EF4-FFF2-40B4-BE49-F238E27FC236}">
                    <a16:creationId xmlns:a16="http://schemas.microsoft.com/office/drawing/2014/main" id="{0D82A812-D80A-49CB-B4FB-442CA877D2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49" name="Picture 2">
                <a:extLst>
                  <a:ext uri="{FF2B5EF4-FFF2-40B4-BE49-F238E27FC236}">
                    <a16:creationId xmlns:a16="http://schemas.microsoft.com/office/drawing/2014/main" id="{D213411B-512F-4DE8-89DB-BF1E99F5F1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50" name="Picture 2">
                <a:extLst>
                  <a:ext uri="{FF2B5EF4-FFF2-40B4-BE49-F238E27FC236}">
                    <a16:creationId xmlns:a16="http://schemas.microsoft.com/office/drawing/2014/main" id="{AE907FDB-0CE7-4B79-AD59-4FE5F9DA69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51" name="Picture 2">
                <a:extLst>
                  <a:ext uri="{FF2B5EF4-FFF2-40B4-BE49-F238E27FC236}">
                    <a16:creationId xmlns:a16="http://schemas.microsoft.com/office/drawing/2014/main" id="{8F68E005-C038-43AA-A06B-128A117455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52" name="Picture 2">
                <a:extLst>
                  <a:ext uri="{FF2B5EF4-FFF2-40B4-BE49-F238E27FC236}">
                    <a16:creationId xmlns:a16="http://schemas.microsoft.com/office/drawing/2014/main" id="{384F1DAA-01F6-48D9-B52D-0A48D564D2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53" name="Picture 2">
                <a:extLst>
                  <a:ext uri="{FF2B5EF4-FFF2-40B4-BE49-F238E27FC236}">
                    <a16:creationId xmlns:a16="http://schemas.microsoft.com/office/drawing/2014/main" id="{8AAB98DA-B788-422D-ADD3-966AA8E8E8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54" name="Picture 2">
                <a:extLst>
                  <a:ext uri="{FF2B5EF4-FFF2-40B4-BE49-F238E27FC236}">
                    <a16:creationId xmlns:a16="http://schemas.microsoft.com/office/drawing/2014/main" id="{85999255-4295-460D-842A-4FAA5C4204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55" name="Picture 2">
                <a:extLst>
                  <a:ext uri="{FF2B5EF4-FFF2-40B4-BE49-F238E27FC236}">
                    <a16:creationId xmlns:a16="http://schemas.microsoft.com/office/drawing/2014/main" id="{C15F187E-C104-453F-9161-2C9235C67D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56" name="Picture 2">
                <a:extLst>
                  <a:ext uri="{FF2B5EF4-FFF2-40B4-BE49-F238E27FC236}">
                    <a16:creationId xmlns:a16="http://schemas.microsoft.com/office/drawing/2014/main" id="{7672A134-A651-46F9-9230-0F788CE42E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57" name="Picture 2">
                <a:extLst>
                  <a:ext uri="{FF2B5EF4-FFF2-40B4-BE49-F238E27FC236}">
                    <a16:creationId xmlns:a16="http://schemas.microsoft.com/office/drawing/2014/main" id="{065AEDEE-C3B8-40DD-A590-080B7E65C5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58" name="Picture 2">
                <a:extLst>
                  <a:ext uri="{FF2B5EF4-FFF2-40B4-BE49-F238E27FC236}">
                    <a16:creationId xmlns:a16="http://schemas.microsoft.com/office/drawing/2014/main" id="{214C5803-EEBC-4BD2-B9A1-F3A0A12D37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59" name="Picture 2">
                <a:extLst>
                  <a:ext uri="{FF2B5EF4-FFF2-40B4-BE49-F238E27FC236}">
                    <a16:creationId xmlns:a16="http://schemas.microsoft.com/office/drawing/2014/main" id="{06AE5814-5D0B-4BE0-9F00-09557B6D37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60" name="Picture 2">
                <a:extLst>
                  <a:ext uri="{FF2B5EF4-FFF2-40B4-BE49-F238E27FC236}">
                    <a16:creationId xmlns:a16="http://schemas.microsoft.com/office/drawing/2014/main" id="{ACF02EE5-616B-455C-A35A-CD7C56C693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61" name="Picture 2">
                <a:extLst>
                  <a:ext uri="{FF2B5EF4-FFF2-40B4-BE49-F238E27FC236}">
                    <a16:creationId xmlns:a16="http://schemas.microsoft.com/office/drawing/2014/main" id="{E4FA75A1-AD4E-41B0-A81A-AF9CFB7F61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62" name="Picture 2">
                <a:extLst>
                  <a:ext uri="{FF2B5EF4-FFF2-40B4-BE49-F238E27FC236}">
                    <a16:creationId xmlns:a16="http://schemas.microsoft.com/office/drawing/2014/main" id="{09194B83-AAA8-4F2B-AECF-A140445356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63" name="Picture 2">
                <a:extLst>
                  <a:ext uri="{FF2B5EF4-FFF2-40B4-BE49-F238E27FC236}">
                    <a16:creationId xmlns:a16="http://schemas.microsoft.com/office/drawing/2014/main" id="{2C3A71C6-8A5C-436C-886F-1185C724F6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64" name="Picture 2">
                <a:extLst>
                  <a:ext uri="{FF2B5EF4-FFF2-40B4-BE49-F238E27FC236}">
                    <a16:creationId xmlns:a16="http://schemas.microsoft.com/office/drawing/2014/main" id="{6C3C9530-1FFE-41A6-BADD-5799016466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65" name="Picture 2">
                <a:extLst>
                  <a:ext uri="{FF2B5EF4-FFF2-40B4-BE49-F238E27FC236}">
                    <a16:creationId xmlns:a16="http://schemas.microsoft.com/office/drawing/2014/main" id="{F981C0B0-70B9-454A-9350-3D61161D06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66" name="Picture 2">
                <a:extLst>
                  <a:ext uri="{FF2B5EF4-FFF2-40B4-BE49-F238E27FC236}">
                    <a16:creationId xmlns:a16="http://schemas.microsoft.com/office/drawing/2014/main" id="{30646CD1-0ADA-4747-948F-15A5A73D3C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67" name="Picture 2">
                <a:extLst>
                  <a:ext uri="{FF2B5EF4-FFF2-40B4-BE49-F238E27FC236}">
                    <a16:creationId xmlns:a16="http://schemas.microsoft.com/office/drawing/2014/main" id="{92879909-CC57-4B01-8FAE-1F4C3360EE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68" name="Picture 2">
                <a:extLst>
                  <a:ext uri="{FF2B5EF4-FFF2-40B4-BE49-F238E27FC236}">
                    <a16:creationId xmlns:a16="http://schemas.microsoft.com/office/drawing/2014/main" id="{95C150FC-38A1-4B56-8B3A-1D0A15ED1C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69" name="Picture 2">
                <a:extLst>
                  <a:ext uri="{FF2B5EF4-FFF2-40B4-BE49-F238E27FC236}">
                    <a16:creationId xmlns:a16="http://schemas.microsoft.com/office/drawing/2014/main" id="{1FC61BE8-CCC3-47C3-ACCB-AA0A46E31F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70" name="Picture 2">
                <a:extLst>
                  <a:ext uri="{FF2B5EF4-FFF2-40B4-BE49-F238E27FC236}">
                    <a16:creationId xmlns:a16="http://schemas.microsoft.com/office/drawing/2014/main" id="{05BD8FCB-3049-4FC3-B74D-13D906A6D4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71" name="Picture 2">
                <a:extLst>
                  <a:ext uri="{FF2B5EF4-FFF2-40B4-BE49-F238E27FC236}">
                    <a16:creationId xmlns:a16="http://schemas.microsoft.com/office/drawing/2014/main" id="{F897D647-E55A-479E-9E15-7DFA692F67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72" name="Picture 2">
                <a:extLst>
                  <a:ext uri="{FF2B5EF4-FFF2-40B4-BE49-F238E27FC236}">
                    <a16:creationId xmlns:a16="http://schemas.microsoft.com/office/drawing/2014/main" id="{85A0DD9C-9D21-4661-995E-17912C3BBA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73" name="Picture 2">
                <a:extLst>
                  <a:ext uri="{FF2B5EF4-FFF2-40B4-BE49-F238E27FC236}">
                    <a16:creationId xmlns:a16="http://schemas.microsoft.com/office/drawing/2014/main" id="{76C4D25A-E0F4-4B8F-9F92-14173FD1E0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74" name="Picture 2">
                <a:extLst>
                  <a:ext uri="{FF2B5EF4-FFF2-40B4-BE49-F238E27FC236}">
                    <a16:creationId xmlns:a16="http://schemas.microsoft.com/office/drawing/2014/main" id="{06C5CAB5-3A1E-4E42-A916-49E0F51ADD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75" name="Picture 2">
                <a:extLst>
                  <a:ext uri="{FF2B5EF4-FFF2-40B4-BE49-F238E27FC236}">
                    <a16:creationId xmlns:a16="http://schemas.microsoft.com/office/drawing/2014/main" id="{2202E72F-DB1B-4100-A595-4A0CB590CC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76" name="Picture 2">
                <a:extLst>
                  <a:ext uri="{FF2B5EF4-FFF2-40B4-BE49-F238E27FC236}">
                    <a16:creationId xmlns:a16="http://schemas.microsoft.com/office/drawing/2014/main" id="{210846A7-B01B-406B-9973-12C404CB26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2">
                <a:extLst>
                  <a:ext uri="{FF2B5EF4-FFF2-40B4-BE49-F238E27FC236}">
                    <a16:creationId xmlns:a16="http://schemas.microsoft.com/office/drawing/2014/main" id="{61327986-466F-4C0C-BEAC-E6B8B782A8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1"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2">
                <a:extLst>
                  <a:ext uri="{FF2B5EF4-FFF2-40B4-BE49-F238E27FC236}">
                    <a16:creationId xmlns:a16="http://schemas.microsoft.com/office/drawing/2014/main" id="{CBF32708-CAA9-46C2-BEF1-04E55EED5D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79" name="Picture 2">
                <a:extLst>
                  <a:ext uri="{FF2B5EF4-FFF2-40B4-BE49-F238E27FC236}">
                    <a16:creationId xmlns:a16="http://schemas.microsoft.com/office/drawing/2014/main" id="{6EA6BAEC-1A58-427F-9719-27FC646F39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1"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80" name="Picture 2">
                <a:extLst>
                  <a:ext uri="{FF2B5EF4-FFF2-40B4-BE49-F238E27FC236}">
                    <a16:creationId xmlns:a16="http://schemas.microsoft.com/office/drawing/2014/main" id="{C428AF36-237F-4BAE-AF4B-36CD2093B9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3"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81" name="Picture 2">
                <a:extLst>
                  <a:ext uri="{FF2B5EF4-FFF2-40B4-BE49-F238E27FC236}">
                    <a16:creationId xmlns:a16="http://schemas.microsoft.com/office/drawing/2014/main" id="{AFF066A7-2A07-4128-A3A2-14A30DCFB4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5"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82" name="Picture 2">
                <a:extLst>
                  <a:ext uri="{FF2B5EF4-FFF2-40B4-BE49-F238E27FC236}">
                    <a16:creationId xmlns:a16="http://schemas.microsoft.com/office/drawing/2014/main" id="{79DA7251-EEB5-48E7-9972-F705658613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3"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83" name="Picture 2">
                <a:extLst>
                  <a:ext uri="{FF2B5EF4-FFF2-40B4-BE49-F238E27FC236}">
                    <a16:creationId xmlns:a16="http://schemas.microsoft.com/office/drawing/2014/main" id="{4B508116-7444-42B9-BCB2-3C4F9AAC70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5"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84" name="Picture 2">
                <a:extLst>
                  <a:ext uri="{FF2B5EF4-FFF2-40B4-BE49-F238E27FC236}">
                    <a16:creationId xmlns:a16="http://schemas.microsoft.com/office/drawing/2014/main" id="{EB0364D0-96BE-412A-B3FB-D10B77D741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2">
                <a:extLst>
                  <a:ext uri="{FF2B5EF4-FFF2-40B4-BE49-F238E27FC236}">
                    <a16:creationId xmlns:a16="http://schemas.microsoft.com/office/drawing/2014/main" id="{6C890063-B27B-431A-9F40-E3534AD92E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2">
                <a:extLst>
                  <a:ext uri="{FF2B5EF4-FFF2-40B4-BE49-F238E27FC236}">
                    <a16:creationId xmlns:a16="http://schemas.microsoft.com/office/drawing/2014/main" id="{7B68286D-C45C-4477-98D2-C94138DF52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87" name="Picture 2">
                <a:extLst>
                  <a:ext uri="{FF2B5EF4-FFF2-40B4-BE49-F238E27FC236}">
                    <a16:creationId xmlns:a16="http://schemas.microsoft.com/office/drawing/2014/main" id="{7E720CE5-E7D1-45C5-97BD-D2FD97339B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88" name="Picture 2">
                <a:extLst>
                  <a:ext uri="{FF2B5EF4-FFF2-40B4-BE49-F238E27FC236}">
                    <a16:creationId xmlns:a16="http://schemas.microsoft.com/office/drawing/2014/main" id="{65573A52-84B0-442B-A4A6-9B006FEEF4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89" name="Picture 2">
                <a:extLst>
                  <a:ext uri="{FF2B5EF4-FFF2-40B4-BE49-F238E27FC236}">
                    <a16:creationId xmlns:a16="http://schemas.microsoft.com/office/drawing/2014/main" id="{0AA70373-2870-4238-B2FF-233A247B26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90" name="Picture 2">
                <a:extLst>
                  <a:ext uri="{FF2B5EF4-FFF2-40B4-BE49-F238E27FC236}">
                    <a16:creationId xmlns:a16="http://schemas.microsoft.com/office/drawing/2014/main" id="{FDE9484E-62C4-4A8E-91E3-F427589E57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91" name="Picture 2">
                <a:extLst>
                  <a:ext uri="{FF2B5EF4-FFF2-40B4-BE49-F238E27FC236}">
                    <a16:creationId xmlns:a16="http://schemas.microsoft.com/office/drawing/2014/main" id="{AD5EE0A0-D767-4039-8866-BD6E8F398A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92" name="Picture 2">
                <a:extLst>
                  <a:ext uri="{FF2B5EF4-FFF2-40B4-BE49-F238E27FC236}">
                    <a16:creationId xmlns:a16="http://schemas.microsoft.com/office/drawing/2014/main" id="{62F6BCD1-C779-48BC-8012-94482B8990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6"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93" name="Picture 2">
                <a:extLst>
                  <a:ext uri="{FF2B5EF4-FFF2-40B4-BE49-F238E27FC236}">
                    <a16:creationId xmlns:a16="http://schemas.microsoft.com/office/drawing/2014/main" id="{4C18F37D-FEB9-4B8F-822E-755037BA9C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8"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94" name="Picture 2">
                <a:extLst>
                  <a:ext uri="{FF2B5EF4-FFF2-40B4-BE49-F238E27FC236}">
                    <a16:creationId xmlns:a16="http://schemas.microsoft.com/office/drawing/2014/main" id="{02F4E8FD-B00D-4424-B19E-5C42EC36B4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6"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95" name="Picture 2">
                <a:extLst>
                  <a:ext uri="{FF2B5EF4-FFF2-40B4-BE49-F238E27FC236}">
                    <a16:creationId xmlns:a16="http://schemas.microsoft.com/office/drawing/2014/main" id="{6D1DBB1B-299A-4F7B-A033-A0399CD8C6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8"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96" name="Picture 2">
                <a:extLst>
                  <a:ext uri="{FF2B5EF4-FFF2-40B4-BE49-F238E27FC236}">
                    <a16:creationId xmlns:a16="http://schemas.microsoft.com/office/drawing/2014/main" id="{6DCAC2B7-FB05-44DE-9E81-AF56B63A44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0"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97" name="Picture 2">
                <a:extLst>
                  <a:ext uri="{FF2B5EF4-FFF2-40B4-BE49-F238E27FC236}">
                    <a16:creationId xmlns:a16="http://schemas.microsoft.com/office/drawing/2014/main" id="{EDEE3DC7-F1AA-47E0-A05B-E9D11B8286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2"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98" name="Picture 2">
                <a:extLst>
                  <a:ext uri="{FF2B5EF4-FFF2-40B4-BE49-F238E27FC236}">
                    <a16:creationId xmlns:a16="http://schemas.microsoft.com/office/drawing/2014/main" id="{A101F9EA-315B-41EF-AFD8-5D97ECA1D6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0"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199" name="Picture 2">
                <a:extLst>
                  <a:ext uri="{FF2B5EF4-FFF2-40B4-BE49-F238E27FC236}">
                    <a16:creationId xmlns:a16="http://schemas.microsoft.com/office/drawing/2014/main" id="{D5E290A0-30ED-453F-B3AB-252806076A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2"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00" name="Picture 2">
                <a:extLst>
                  <a:ext uri="{FF2B5EF4-FFF2-40B4-BE49-F238E27FC236}">
                    <a16:creationId xmlns:a16="http://schemas.microsoft.com/office/drawing/2014/main" id="{FA50C1F2-928D-4764-95FE-8EF327CB1E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01" name="Picture 2">
                <a:extLst>
                  <a:ext uri="{FF2B5EF4-FFF2-40B4-BE49-F238E27FC236}">
                    <a16:creationId xmlns:a16="http://schemas.microsoft.com/office/drawing/2014/main" id="{150A1DA5-B4FF-448E-93D1-872477D41E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4"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02" name="Picture 2">
                <a:extLst>
                  <a:ext uri="{FF2B5EF4-FFF2-40B4-BE49-F238E27FC236}">
                    <a16:creationId xmlns:a16="http://schemas.microsoft.com/office/drawing/2014/main" id="{8E3CB6E8-C626-46D3-83FD-7847972796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03" name="Picture 2">
                <a:extLst>
                  <a:ext uri="{FF2B5EF4-FFF2-40B4-BE49-F238E27FC236}">
                    <a16:creationId xmlns:a16="http://schemas.microsoft.com/office/drawing/2014/main" id="{CCB2E97D-DF27-4A05-A595-2ECFB0DE1E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4"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04" name="Picture 2">
                <a:extLst>
                  <a:ext uri="{FF2B5EF4-FFF2-40B4-BE49-F238E27FC236}">
                    <a16:creationId xmlns:a16="http://schemas.microsoft.com/office/drawing/2014/main" id="{028E5A18-19C4-48B0-AFED-E7960A6158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6"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05" name="Picture 2">
                <a:extLst>
                  <a:ext uri="{FF2B5EF4-FFF2-40B4-BE49-F238E27FC236}">
                    <a16:creationId xmlns:a16="http://schemas.microsoft.com/office/drawing/2014/main" id="{1FCA2923-57AA-446E-9A11-69B45B2D64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8"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06" name="Picture 2">
                <a:extLst>
                  <a:ext uri="{FF2B5EF4-FFF2-40B4-BE49-F238E27FC236}">
                    <a16:creationId xmlns:a16="http://schemas.microsoft.com/office/drawing/2014/main" id="{394336EE-4B39-44A4-B018-203863AD93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6"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07" name="Picture 2">
                <a:extLst>
                  <a:ext uri="{FF2B5EF4-FFF2-40B4-BE49-F238E27FC236}">
                    <a16:creationId xmlns:a16="http://schemas.microsoft.com/office/drawing/2014/main" id="{E38EE5EE-B8C6-4F61-897B-48A451F4CF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8"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08" name="Picture 2">
                <a:extLst>
                  <a:ext uri="{FF2B5EF4-FFF2-40B4-BE49-F238E27FC236}">
                    <a16:creationId xmlns:a16="http://schemas.microsoft.com/office/drawing/2014/main" id="{364B4C11-4D03-458F-97FE-A4E1665BC2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09" name="Picture 2">
                <a:extLst>
                  <a:ext uri="{FF2B5EF4-FFF2-40B4-BE49-F238E27FC236}">
                    <a16:creationId xmlns:a16="http://schemas.microsoft.com/office/drawing/2014/main" id="{5657267B-8E0D-474A-B6ED-848C474797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10" name="Picture 2">
                <a:extLst>
                  <a:ext uri="{FF2B5EF4-FFF2-40B4-BE49-F238E27FC236}">
                    <a16:creationId xmlns:a16="http://schemas.microsoft.com/office/drawing/2014/main" id="{B6A71C9A-8661-4773-87E4-1533D302D7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11" name="Picture 2">
                <a:extLst>
                  <a:ext uri="{FF2B5EF4-FFF2-40B4-BE49-F238E27FC236}">
                    <a16:creationId xmlns:a16="http://schemas.microsoft.com/office/drawing/2014/main" id="{A70C9E39-83A6-4942-AA48-BA5B66DE0E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12" name="Picture 2">
                <a:extLst>
                  <a:ext uri="{FF2B5EF4-FFF2-40B4-BE49-F238E27FC236}">
                    <a16:creationId xmlns:a16="http://schemas.microsoft.com/office/drawing/2014/main" id="{77ECCB96-AED1-4ABA-AD1B-14C5029558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13" name="Picture 2">
                <a:extLst>
                  <a:ext uri="{FF2B5EF4-FFF2-40B4-BE49-F238E27FC236}">
                    <a16:creationId xmlns:a16="http://schemas.microsoft.com/office/drawing/2014/main" id="{FE8B188A-51CD-4A58-A88F-0878ABE734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14" name="Picture 2">
                <a:extLst>
                  <a:ext uri="{FF2B5EF4-FFF2-40B4-BE49-F238E27FC236}">
                    <a16:creationId xmlns:a16="http://schemas.microsoft.com/office/drawing/2014/main" id="{B1617FEA-0D1D-46A7-8199-3E5285D62E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15" name="Picture 2">
                <a:extLst>
                  <a:ext uri="{FF2B5EF4-FFF2-40B4-BE49-F238E27FC236}">
                    <a16:creationId xmlns:a16="http://schemas.microsoft.com/office/drawing/2014/main" id="{B005B8FD-D283-43F6-99EB-E25C4C1AA5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16" name="Picture 2">
                <a:extLst>
                  <a:ext uri="{FF2B5EF4-FFF2-40B4-BE49-F238E27FC236}">
                    <a16:creationId xmlns:a16="http://schemas.microsoft.com/office/drawing/2014/main" id="{60B473AF-00E0-4423-8669-2A66006394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9"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17" name="Picture 2">
                <a:extLst>
                  <a:ext uri="{FF2B5EF4-FFF2-40B4-BE49-F238E27FC236}">
                    <a16:creationId xmlns:a16="http://schemas.microsoft.com/office/drawing/2014/main" id="{6FA86E58-D43D-4300-BC51-40189A7DAD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1"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18" name="Picture 2">
                <a:extLst>
                  <a:ext uri="{FF2B5EF4-FFF2-40B4-BE49-F238E27FC236}">
                    <a16:creationId xmlns:a16="http://schemas.microsoft.com/office/drawing/2014/main" id="{F1CF8FFC-3859-4654-B54B-926966A6A5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9"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19" name="Picture 2">
                <a:extLst>
                  <a:ext uri="{FF2B5EF4-FFF2-40B4-BE49-F238E27FC236}">
                    <a16:creationId xmlns:a16="http://schemas.microsoft.com/office/drawing/2014/main" id="{A989F92B-D217-492D-836F-B0B20E35BC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1"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20" name="Picture 2">
                <a:extLst>
                  <a:ext uri="{FF2B5EF4-FFF2-40B4-BE49-F238E27FC236}">
                    <a16:creationId xmlns:a16="http://schemas.microsoft.com/office/drawing/2014/main" id="{049BAC2B-9BDD-4311-902C-E83AA380DB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3"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21" name="Picture 2">
                <a:extLst>
                  <a:ext uri="{FF2B5EF4-FFF2-40B4-BE49-F238E27FC236}">
                    <a16:creationId xmlns:a16="http://schemas.microsoft.com/office/drawing/2014/main" id="{192908CF-E21F-4062-BAF7-CB77F488D7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5"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22" name="Picture 2">
                <a:extLst>
                  <a:ext uri="{FF2B5EF4-FFF2-40B4-BE49-F238E27FC236}">
                    <a16:creationId xmlns:a16="http://schemas.microsoft.com/office/drawing/2014/main" id="{35BB49EB-2321-4CED-9E20-069EC777CE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3"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23" name="Picture 2">
                <a:extLst>
                  <a:ext uri="{FF2B5EF4-FFF2-40B4-BE49-F238E27FC236}">
                    <a16:creationId xmlns:a16="http://schemas.microsoft.com/office/drawing/2014/main" id="{27BB6210-0703-45C6-B57A-2EF60E7B9D6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5"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24" name="Picture 2">
                <a:extLst>
                  <a:ext uri="{FF2B5EF4-FFF2-40B4-BE49-F238E27FC236}">
                    <a16:creationId xmlns:a16="http://schemas.microsoft.com/office/drawing/2014/main" id="{EF1CEF7F-A559-4C2B-8BB7-02F7459B12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25" name="Picture 2">
                <a:extLst>
                  <a:ext uri="{FF2B5EF4-FFF2-40B4-BE49-F238E27FC236}">
                    <a16:creationId xmlns:a16="http://schemas.microsoft.com/office/drawing/2014/main" id="{9822753C-F49D-43A0-A641-358FE90664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26" name="Picture 2">
                <a:extLst>
                  <a:ext uri="{FF2B5EF4-FFF2-40B4-BE49-F238E27FC236}">
                    <a16:creationId xmlns:a16="http://schemas.microsoft.com/office/drawing/2014/main" id="{DC45A1D6-6AE3-4F34-B426-B2E79E58CB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27" name="Picture 2">
                <a:extLst>
                  <a:ext uri="{FF2B5EF4-FFF2-40B4-BE49-F238E27FC236}">
                    <a16:creationId xmlns:a16="http://schemas.microsoft.com/office/drawing/2014/main" id="{B9F1AAD3-D808-4814-BCE8-173950E8F8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28" name="Picture 2">
                <a:extLst>
                  <a:ext uri="{FF2B5EF4-FFF2-40B4-BE49-F238E27FC236}">
                    <a16:creationId xmlns:a16="http://schemas.microsoft.com/office/drawing/2014/main" id="{B1C81258-EB57-42EA-8281-397DBC9206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29" name="Picture 2">
                <a:extLst>
                  <a:ext uri="{FF2B5EF4-FFF2-40B4-BE49-F238E27FC236}">
                    <a16:creationId xmlns:a16="http://schemas.microsoft.com/office/drawing/2014/main" id="{F5A8E576-D75E-4D48-866B-61CAC6E33B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30" name="Picture 2">
                <a:extLst>
                  <a:ext uri="{FF2B5EF4-FFF2-40B4-BE49-F238E27FC236}">
                    <a16:creationId xmlns:a16="http://schemas.microsoft.com/office/drawing/2014/main" id="{0194A710-195A-44E8-8458-E3AA3B2CD5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31" name="Picture 2">
                <a:extLst>
                  <a:ext uri="{FF2B5EF4-FFF2-40B4-BE49-F238E27FC236}">
                    <a16:creationId xmlns:a16="http://schemas.microsoft.com/office/drawing/2014/main" id="{A3F19A1F-50B2-477F-9E3D-41C7C6EE3F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32" name="Picture 2">
                <a:extLst>
                  <a:ext uri="{FF2B5EF4-FFF2-40B4-BE49-F238E27FC236}">
                    <a16:creationId xmlns:a16="http://schemas.microsoft.com/office/drawing/2014/main" id="{4F2B7736-C46B-4664-B2FB-A894F0F61A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33" name="Picture 2">
                <a:extLst>
                  <a:ext uri="{FF2B5EF4-FFF2-40B4-BE49-F238E27FC236}">
                    <a16:creationId xmlns:a16="http://schemas.microsoft.com/office/drawing/2014/main" id="{E49803E8-F2F8-46EE-8892-827A0EA344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34" name="Picture 2">
                <a:extLst>
                  <a:ext uri="{FF2B5EF4-FFF2-40B4-BE49-F238E27FC236}">
                    <a16:creationId xmlns:a16="http://schemas.microsoft.com/office/drawing/2014/main" id="{72BBEC59-9615-43C4-8E4F-CE364DC2A8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35" name="Picture 2">
                <a:extLst>
                  <a:ext uri="{FF2B5EF4-FFF2-40B4-BE49-F238E27FC236}">
                    <a16:creationId xmlns:a16="http://schemas.microsoft.com/office/drawing/2014/main" id="{AA5A2FA9-441E-4C83-AEA0-211D8E0189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36" name="Picture 2">
                <a:extLst>
                  <a:ext uri="{FF2B5EF4-FFF2-40B4-BE49-F238E27FC236}">
                    <a16:creationId xmlns:a16="http://schemas.microsoft.com/office/drawing/2014/main" id="{7ED18051-D6D0-4F6D-854F-F57273BAF8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37" name="Picture 2">
                <a:extLst>
                  <a:ext uri="{FF2B5EF4-FFF2-40B4-BE49-F238E27FC236}">
                    <a16:creationId xmlns:a16="http://schemas.microsoft.com/office/drawing/2014/main" id="{F26E3201-0B9E-4BEB-8B70-62428F521E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38" name="Picture 2">
                <a:extLst>
                  <a:ext uri="{FF2B5EF4-FFF2-40B4-BE49-F238E27FC236}">
                    <a16:creationId xmlns:a16="http://schemas.microsoft.com/office/drawing/2014/main" id="{54EE2AA0-E2BA-4E1D-9C77-54A7FC46EC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39" name="Picture 2">
                <a:extLst>
                  <a:ext uri="{FF2B5EF4-FFF2-40B4-BE49-F238E27FC236}">
                    <a16:creationId xmlns:a16="http://schemas.microsoft.com/office/drawing/2014/main" id="{5CE3E6B6-3CF3-47F5-8F67-0AD194DF1B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40" name="Picture 2">
                <a:extLst>
                  <a:ext uri="{FF2B5EF4-FFF2-40B4-BE49-F238E27FC236}">
                    <a16:creationId xmlns:a16="http://schemas.microsoft.com/office/drawing/2014/main" id="{7CC6C545-F751-4BD2-BDD9-CC7ED073CB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41" name="Picture 2">
                <a:extLst>
                  <a:ext uri="{FF2B5EF4-FFF2-40B4-BE49-F238E27FC236}">
                    <a16:creationId xmlns:a16="http://schemas.microsoft.com/office/drawing/2014/main" id="{54F17A2F-71CD-49C4-97F1-2035EAE526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42" name="Picture 2">
                <a:extLst>
                  <a:ext uri="{FF2B5EF4-FFF2-40B4-BE49-F238E27FC236}">
                    <a16:creationId xmlns:a16="http://schemas.microsoft.com/office/drawing/2014/main" id="{05531106-C19A-4943-9B39-56D764E5B8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43" name="Picture 2">
                <a:extLst>
                  <a:ext uri="{FF2B5EF4-FFF2-40B4-BE49-F238E27FC236}">
                    <a16:creationId xmlns:a16="http://schemas.microsoft.com/office/drawing/2014/main" id="{BFAEDFA5-01D5-4AE9-B573-F6CFC8F679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44" name="Picture 2">
                <a:extLst>
                  <a:ext uri="{FF2B5EF4-FFF2-40B4-BE49-F238E27FC236}">
                    <a16:creationId xmlns:a16="http://schemas.microsoft.com/office/drawing/2014/main" id="{CF813097-188B-41D3-97E3-56BAF80B84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45" name="Picture 2">
                <a:extLst>
                  <a:ext uri="{FF2B5EF4-FFF2-40B4-BE49-F238E27FC236}">
                    <a16:creationId xmlns:a16="http://schemas.microsoft.com/office/drawing/2014/main" id="{F9544110-69AD-4C1E-B1FB-1C0A9B63B9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46" name="Picture 2">
                <a:extLst>
                  <a:ext uri="{FF2B5EF4-FFF2-40B4-BE49-F238E27FC236}">
                    <a16:creationId xmlns:a16="http://schemas.microsoft.com/office/drawing/2014/main" id="{63A6BF48-CE10-47C6-8B64-E3F6111A6B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47" name="Picture 2">
                <a:extLst>
                  <a:ext uri="{FF2B5EF4-FFF2-40B4-BE49-F238E27FC236}">
                    <a16:creationId xmlns:a16="http://schemas.microsoft.com/office/drawing/2014/main" id="{D0379282-B054-464A-99E9-C1A889E9A2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48" name="Picture 2">
                <a:extLst>
                  <a:ext uri="{FF2B5EF4-FFF2-40B4-BE49-F238E27FC236}">
                    <a16:creationId xmlns:a16="http://schemas.microsoft.com/office/drawing/2014/main" id="{FF78D646-D7A8-4EFB-951E-6F43A895DC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49" name="Picture 2">
                <a:extLst>
                  <a:ext uri="{FF2B5EF4-FFF2-40B4-BE49-F238E27FC236}">
                    <a16:creationId xmlns:a16="http://schemas.microsoft.com/office/drawing/2014/main" id="{38CB0454-D3FE-430E-A5C1-4085BEC72B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50" name="Picture 2">
                <a:extLst>
                  <a:ext uri="{FF2B5EF4-FFF2-40B4-BE49-F238E27FC236}">
                    <a16:creationId xmlns:a16="http://schemas.microsoft.com/office/drawing/2014/main" id="{55E10B7A-323E-478F-830A-682AD8D55E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51" name="Picture 2">
                <a:extLst>
                  <a:ext uri="{FF2B5EF4-FFF2-40B4-BE49-F238E27FC236}">
                    <a16:creationId xmlns:a16="http://schemas.microsoft.com/office/drawing/2014/main" id="{8DFD08AF-4D29-40D5-88ED-4DBF03F244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52" name="Picture 2">
                <a:extLst>
                  <a:ext uri="{FF2B5EF4-FFF2-40B4-BE49-F238E27FC236}">
                    <a16:creationId xmlns:a16="http://schemas.microsoft.com/office/drawing/2014/main" id="{81603A9B-34FF-43AC-B3D1-C2B48FC77C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53" name="Picture 2">
                <a:extLst>
                  <a:ext uri="{FF2B5EF4-FFF2-40B4-BE49-F238E27FC236}">
                    <a16:creationId xmlns:a16="http://schemas.microsoft.com/office/drawing/2014/main" id="{4B218CEE-E32C-42C4-8353-87163A4525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54" name="Picture 2">
                <a:extLst>
                  <a:ext uri="{FF2B5EF4-FFF2-40B4-BE49-F238E27FC236}">
                    <a16:creationId xmlns:a16="http://schemas.microsoft.com/office/drawing/2014/main" id="{06A81DC6-69B4-4AF3-A9E6-D85C9FD894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55" name="Picture 2">
                <a:extLst>
                  <a:ext uri="{FF2B5EF4-FFF2-40B4-BE49-F238E27FC236}">
                    <a16:creationId xmlns:a16="http://schemas.microsoft.com/office/drawing/2014/main" id="{FD930EEE-7307-4BEC-9DED-2A406E890C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56" name="Picture 2">
                <a:extLst>
                  <a:ext uri="{FF2B5EF4-FFF2-40B4-BE49-F238E27FC236}">
                    <a16:creationId xmlns:a16="http://schemas.microsoft.com/office/drawing/2014/main" id="{2FF2D83B-9E21-4687-8A18-0A04FB1BA9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57" name="Picture 2">
                <a:extLst>
                  <a:ext uri="{FF2B5EF4-FFF2-40B4-BE49-F238E27FC236}">
                    <a16:creationId xmlns:a16="http://schemas.microsoft.com/office/drawing/2014/main" id="{069AE2A2-0406-47F6-B04F-701E7F365E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58" name="Picture 2">
                <a:extLst>
                  <a:ext uri="{FF2B5EF4-FFF2-40B4-BE49-F238E27FC236}">
                    <a16:creationId xmlns:a16="http://schemas.microsoft.com/office/drawing/2014/main" id="{0FC3FFB7-F044-48EF-AE3D-AFEF22A53A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59" name="Picture 2">
                <a:extLst>
                  <a:ext uri="{FF2B5EF4-FFF2-40B4-BE49-F238E27FC236}">
                    <a16:creationId xmlns:a16="http://schemas.microsoft.com/office/drawing/2014/main" id="{EC3CE7D0-0335-48AA-AF02-9257F2177C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60" name="Picture 2">
                <a:extLst>
                  <a:ext uri="{FF2B5EF4-FFF2-40B4-BE49-F238E27FC236}">
                    <a16:creationId xmlns:a16="http://schemas.microsoft.com/office/drawing/2014/main" id="{34C103DC-0EFC-425D-BAA2-F464FF0707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61" name="Picture 2">
                <a:extLst>
                  <a:ext uri="{FF2B5EF4-FFF2-40B4-BE49-F238E27FC236}">
                    <a16:creationId xmlns:a16="http://schemas.microsoft.com/office/drawing/2014/main" id="{1AA18412-17A2-44A2-96E4-103BDCFB69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62" name="Picture 2">
                <a:extLst>
                  <a:ext uri="{FF2B5EF4-FFF2-40B4-BE49-F238E27FC236}">
                    <a16:creationId xmlns:a16="http://schemas.microsoft.com/office/drawing/2014/main" id="{89B137E9-7815-4C52-AEF3-C396BEB23D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63" name="Picture 2">
                <a:extLst>
                  <a:ext uri="{FF2B5EF4-FFF2-40B4-BE49-F238E27FC236}">
                    <a16:creationId xmlns:a16="http://schemas.microsoft.com/office/drawing/2014/main" id="{07C2058F-7539-4C25-B517-AFD9C8EE77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6096000"/>
                <a:ext cx="289872" cy="406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64" name="组合 263">
              <a:extLst>
                <a:ext uri="{FF2B5EF4-FFF2-40B4-BE49-F238E27FC236}">
                  <a16:creationId xmlns:a16="http://schemas.microsoft.com/office/drawing/2014/main" id="{5E9C6B2D-217A-464D-89BA-760FA76B9399}"/>
                </a:ext>
              </a:extLst>
            </p:cNvPr>
            <p:cNvGrpSpPr/>
            <p:nvPr/>
          </p:nvGrpSpPr>
          <p:grpSpPr>
            <a:xfrm>
              <a:off x="4648199" y="0"/>
              <a:ext cx="2318978" cy="6502400"/>
              <a:chOff x="-1" y="0"/>
              <a:chExt cx="2318978" cy="6502400"/>
            </a:xfrm>
          </p:grpSpPr>
          <p:pic>
            <p:nvPicPr>
              <p:cNvPr id="265" name="Picture 2">
                <a:extLst>
                  <a:ext uri="{FF2B5EF4-FFF2-40B4-BE49-F238E27FC236}">
                    <a16:creationId xmlns:a16="http://schemas.microsoft.com/office/drawing/2014/main" id="{B1F2D43A-CCEB-41C0-B6C7-EAF37D1DF5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66" name="Picture 2">
                <a:extLst>
                  <a:ext uri="{FF2B5EF4-FFF2-40B4-BE49-F238E27FC236}">
                    <a16:creationId xmlns:a16="http://schemas.microsoft.com/office/drawing/2014/main" id="{0A233B78-03D8-4C81-A961-899A306E10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67" name="Picture 2">
                <a:extLst>
                  <a:ext uri="{FF2B5EF4-FFF2-40B4-BE49-F238E27FC236}">
                    <a16:creationId xmlns:a16="http://schemas.microsoft.com/office/drawing/2014/main" id="{31B81669-6D3F-45F9-A370-8DC91ACEAE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68" name="Picture 2">
                <a:extLst>
                  <a:ext uri="{FF2B5EF4-FFF2-40B4-BE49-F238E27FC236}">
                    <a16:creationId xmlns:a16="http://schemas.microsoft.com/office/drawing/2014/main" id="{91DD8B5F-6A80-434C-9A7C-4F58FA064A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69" name="Picture 2">
                <a:extLst>
                  <a:ext uri="{FF2B5EF4-FFF2-40B4-BE49-F238E27FC236}">
                    <a16:creationId xmlns:a16="http://schemas.microsoft.com/office/drawing/2014/main" id="{10EA0870-3CC2-4EC9-A34E-6C0B08DCC5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70" name="Picture 2">
                <a:extLst>
                  <a:ext uri="{FF2B5EF4-FFF2-40B4-BE49-F238E27FC236}">
                    <a16:creationId xmlns:a16="http://schemas.microsoft.com/office/drawing/2014/main" id="{88EAB9CD-B559-4BBD-BBC3-05117EAB7A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71" name="Picture 2">
                <a:extLst>
                  <a:ext uri="{FF2B5EF4-FFF2-40B4-BE49-F238E27FC236}">
                    <a16:creationId xmlns:a16="http://schemas.microsoft.com/office/drawing/2014/main" id="{22C71E19-B6E0-47BB-8DE1-E8FE4A39B3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72" name="Picture 2">
                <a:extLst>
                  <a:ext uri="{FF2B5EF4-FFF2-40B4-BE49-F238E27FC236}">
                    <a16:creationId xmlns:a16="http://schemas.microsoft.com/office/drawing/2014/main" id="{BC1DEB17-1A05-492C-A3C6-853D899E5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73" name="Picture 2">
                <a:extLst>
                  <a:ext uri="{FF2B5EF4-FFF2-40B4-BE49-F238E27FC236}">
                    <a16:creationId xmlns:a16="http://schemas.microsoft.com/office/drawing/2014/main" id="{79959C55-E03C-4AE7-8CA1-288D32B0B5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74" name="Picture 2">
                <a:extLst>
                  <a:ext uri="{FF2B5EF4-FFF2-40B4-BE49-F238E27FC236}">
                    <a16:creationId xmlns:a16="http://schemas.microsoft.com/office/drawing/2014/main" id="{79BF5B8A-A61C-438C-9CB1-9592BFBFFE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75" name="Picture 2">
                <a:extLst>
                  <a:ext uri="{FF2B5EF4-FFF2-40B4-BE49-F238E27FC236}">
                    <a16:creationId xmlns:a16="http://schemas.microsoft.com/office/drawing/2014/main" id="{B5860291-A140-4994-9229-8FE44D771F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76" name="Picture 2">
                <a:extLst>
                  <a:ext uri="{FF2B5EF4-FFF2-40B4-BE49-F238E27FC236}">
                    <a16:creationId xmlns:a16="http://schemas.microsoft.com/office/drawing/2014/main" id="{974C662A-2206-4B33-AEF3-227F24E454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77" name="Picture 2">
                <a:extLst>
                  <a:ext uri="{FF2B5EF4-FFF2-40B4-BE49-F238E27FC236}">
                    <a16:creationId xmlns:a16="http://schemas.microsoft.com/office/drawing/2014/main" id="{E08040B9-DCB1-4520-98A1-EAC09DD406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78" name="Picture 2">
                <a:extLst>
                  <a:ext uri="{FF2B5EF4-FFF2-40B4-BE49-F238E27FC236}">
                    <a16:creationId xmlns:a16="http://schemas.microsoft.com/office/drawing/2014/main" id="{4692438E-DA3C-4135-943B-08356DAA3E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79" name="Picture 2">
                <a:extLst>
                  <a:ext uri="{FF2B5EF4-FFF2-40B4-BE49-F238E27FC236}">
                    <a16:creationId xmlns:a16="http://schemas.microsoft.com/office/drawing/2014/main" id="{7B953801-B323-4B3A-8637-D5EEB88388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80" name="Picture 2">
                <a:extLst>
                  <a:ext uri="{FF2B5EF4-FFF2-40B4-BE49-F238E27FC236}">
                    <a16:creationId xmlns:a16="http://schemas.microsoft.com/office/drawing/2014/main" id="{B897DE2E-C6D0-4EA8-96B6-A7FB2032D6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81" name="Picture 2">
                <a:extLst>
                  <a:ext uri="{FF2B5EF4-FFF2-40B4-BE49-F238E27FC236}">
                    <a16:creationId xmlns:a16="http://schemas.microsoft.com/office/drawing/2014/main" id="{85CB6194-A819-48D7-85C2-BEF56A6C6A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82" name="Picture 2">
                <a:extLst>
                  <a:ext uri="{FF2B5EF4-FFF2-40B4-BE49-F238E27FC236}">
                    <a16:creationId xmlns:a16="http://schemas.microsoft.com/office/drawing/2014/main" id="{D9D29A8E-C29E-4AA1-BABA-C360CF6FA9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83" name="Picture 2">
                <a:extLst>
                  <a:ext uri="{FF2B5EF4-FFF2-40B4-BE49-F238E27FC236}">
                    <a16:creationId xmlns:a16="http://schemas.microsoft.com/office/drawing/2014/main" id="{DB4D2532-5F80-40C5-8338-8AF1C87F7A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84" name="Picture 2">
                <a:extLst>
                  <a:ext uri="{FF2B5EF4-FFF2-40B4-BE49-F238E27FC236}">
                    <a16:creationId xmlns:a16="http://schemas.microsoft.com/office/drawing/2014/main" id="{EE663240-7287-404D-9D91-216EEB2988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85" name="Picture 2">
                <a:extLst>
                  <a:ext uri="{FF2B5EF4-FFF2-40B4-BE49-F238E27FC236}">
                    <a16:creationId xmlns:a16="http://schemas.microsoft.com/office/drawing/2014/main" id="{574AFF61-FACD-47D1-9A22-5210EFF30C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86" name="Picture 2">
                <a:extLst>
                  <a:ext uri="{FF2B5EF4-FFF2-40B4-BE49-F238E27FC236}">
                    <a16:creationId xmlns:a16="http://schemas.microsoft.com/office/drawing/2014/main" id="{B26FD150-2E35-4691-83E0-EB98E91F41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87" name="Picture 2">
                <a:extLst>
                  <a:ext uri="{FF2B5EF4-FFF2-40B4-BE49-F238E27FC236}">
                    <a16:creationId xmlns:a16="http://schemas.microsoft.com/office/drawing/2014/main" id="{99AF8A67-13BA-4654-876E-B85E716D34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88" name="Picture 2">
                <a:extLst>
                  <a:ext uri="{FF2B5EF4-FFF2-40B4-BE49-F238E27FC236}">
                    <a16:creationId xmlns:a16="http://schemas.microsoft.com/office/drawing/2014/main" id="{7837DC53-6796-424F-9FF6-9EA875EE3C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89" name="Picture 2">
                <a:extLst>
                  <a:ext uri="{FF2B5EF4-FFF2-40B4-BE49-F238E27FC236}">
                    <a16:creationId xmlns:a16="http://schemas.microsoft.com/office/drawing/2014/main" id="{A2E7CB3E-271C-4B3C-A6F8-6A3D1B0D5A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90" name="Picture 2">
                <a:extLst>
                  <a:ext uri="{FF2B5EF4-FFF2-40B4-BE49-F238E27FC236}">
                    <a16:creationId xmlns:a16="http://schemas.microsoft.com/office/drawing/2014/main" id="{DC356D8B-1D85-4B8E-BB0C-CEE1DCA7E5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91" name="Picture 2">
                <a:extLst>
                  <a:ext uri="{FF2B5EF4-FFF2-40B4-BE49-F238E27FC236}">
                    <a16:creationId xmlns:a16="http://schemas.microsoft.com/office/drawing/2014/main" id="{78680A6B-6F54-410A-A9B4-01A1DD25D8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92" name="Picture 2">
                <a:extLst>
                  <a:ext uri="{FF2B5EF4-FFF2-40B4-BE49-F238E27FC236}">
                    <a16:creationId xmlns:a16="http://schemas.microsoft.com/office/drawing/2014/main" id="{FF68F922-9A89-4DA5-B8CE-3EE48CEAD2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93" name="Picture 2">
                <a:extLst>
                  <a:ext uri="{FF2B5EF4-FFF2-40B4-BE49-F238E27FC236}">
                    <a16:creationId xmlns:a16="http://schemas.microsoft.com/office/drawing/2014/main" id="{9150A7C5-1BAA-40D7-9CED-322AB69E33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94" name="Picture 2">
                <a:extLst>
                  <a:ext uri="{FF2B5EF4-FFF2-40B4-BE49-F238E27FC236}">
                    <a16:creationId xmlns:a16="http://schemas.microsoft.com/office/drawing/2014/main" id="{3EF1956F-E0A6-4906-A9E9-7E5B26545F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95" name="Picture 2">
                <a:extLst>
                  <a:ext uri="{FF2B5EF4-FFF2-40B4-BE49-F238E27FC236}">
                    <a16:creationId xmlns:a16="http://schemas.microsoft.com/office/drawing/2014/main" id="{05AA7681-549A-4BE3-A19B-C026DB7C8D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96" name="Picture 2">
                <a:extLst>
                  <a:ext uri="{FF2B5EF4-FFF2-40B4-BE49-F238E27FC236}">
                    <a16:creationId xmlns:a16="http://schemas.microsoft.com/office/drawing/2014/main" id="{67A9426D-9379-4D90-81C4-E5DB6A101E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97" name="Picture 2">
                <a:extLst>
                  <a:ext uri="{FF2B5EF4-FFF2-40B4-BE49-F238E27FC236}">
                    <a16:creationId xmlns:a16="http://schemas.microsoft.com/office/drawing/2014/main" id="{72E40F1A-980D-4A5B-8086-2B154A7AF2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98" name="Picture 2">
                <a:extLst>
                  <a:ext uri="{FF2B5EF4-FFF2-40B4-BE49-F238E27FC236}">
                    <a16:creationId xmlns:a16="http://schemas.microsoft.com/office/drawing/2014/main" id="{D4FF36C8-94BE-4F40-8F0F-57D1D59BA5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299" name="Picture 2">
                <a:extLst>
                  <a:ext uri="{FF2B5EF4-FFF2-40B4-BE49-F238E27FC236}">
                    <a16:creationId xmlns:a16="http://schemas.microsoft.com/office/drawing/2014/main" id="{F3DDDA32-10E5-481E-99AA-E9DB229923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00" name="Picture 2">
                <a:extLst>
                  <a:ext uri="{FF2B5EF4-FFF2-40B4-BE49-F238E27FC236}">
                    <a16:creationId xmlns:a16="http://schemas.microsoft.com/office/drawing/2014/main" id="{0ED4CEDB-55D7-456B-A1E7-93D759D258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01" name="Picture 2">
                <a:extLst>
                  <a:ext uri="{FF2B5EF4-FFF2-40B4-BE49-F238E27FC236}">
                    <a16:creationId xmlns:a16="http://schemas.microsoft.com/office/drawing/2014/main" id="{8E4266BB-315E-4DF5-A568-6FDAC052CA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02" name="Picture 2">
                <a:extLst>
                  <a:ext uri="{FF2B5EF4-FFF2-40B4-BE49-F238E27FC236}">
                    <a16:creationId xmlns:a16="http://schemas.microsoft.com/office/drawing/2014/main" id="{AB6C0A75-9964-4BEE-A544-DBC2195717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03" name="Picture 2">
                <a:extLst>
                  <a:ext uri="{FF2B5EF4-FFF2-40B4-BE49-F238E27FC236}">
                    <a16:creationId xmlns:a16="http://schemas.microsoft.com/office/drawing/2014/main" id="{F3BA4613-18F7-4CBC-9DA4-AA38AF2EDA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04" name="Picture 2">
                <a:extLst>
                  <a:ext uri="{FF2B5EF4-FFF2-40B4-BE49-F238E27FC236}">
                    <a16:creationId xmlns:a16="http://schemas.microsoft.com/office/drawing/2014/main" id="{6BE411DE-F92D-43F6-972F-F0AD93964B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05" name="Picture 2">
                <a:extLst>
                  <a:ext uri="{FF2B5EF4-FFF2-40B4-BE49-F238E27FC236}">
                    <a16:creationId xmlns:a16="http://schemas.microsoft.com/office/drawing/2014/main" id="{305A1CA9-9250-41CF-BAC2-636D3FF951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06" name="Picture 2">
                <a:extLst>
                  <a:ext uri="{FF2B5EF4-FFF2-40B4-BE49-F238E27FC236}">
                    <a16:creationId xmlns:a16="http://schemas.microsoft.com/office/drawing/2014/main" id="{D9E6AF00-66EC-4FB9-9FD1-4157A9F3DE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1"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07" name="Picture 2">
                <a:extLst>
                  <a:ext uri="{FF2B5EF4-FFF2-40B4-BE49-F238E27FC236}">
                    <a16:creationId xmlns:a16="http://schemas.microsoft.com/office/drawing/2014/main" id="{14A64861-41F7-4B57-9535-3DC7B0C5F8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08" name="Picture 2">
                <a:extLst>
                  <a:ext uri="{FF2B5EF4-FFF2-40B4-BE49-F238E27FC236}">
                    <a16:creationId xmlns:a16="http://schemas.microsoft.com/office/drawing/2014/main" id="{7FF15074-3214-4CAD-A88A-139F6A1A28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1"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09" name="Picture 2">
                <a:extLst>
                  <a:ext uri="{FF2B5EF4-FFF2-40B4-BE49-F238E27FC236}">
                    <a16:creationId xmlns:a16="http://schemas.microsoft.com/office/drawing/2014/main" id="{3D7EC4B4-392A-472A-A489-F138B2423D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3"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10" name="Picture 2">
                <a:extLst>
                  <a:ext uri="{FF2B5EF4-FFF2-40B4-BE49-F238E27FC236}">
                    <a16:creationId xmlns:a16="http://schemas.microsoft.com/office/drawing/2014/main" id="{B0EAC3D7-AB9A-418A-BE42-1B41693D5B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5"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11" name="Picture 2">
                <a:extLst>
                  <a:ext uri="{FF2B5EF4-FFF2-40B4-BE49-F238E27FC236}">
                    <a16:creationId xmlns:a16="http://schemas.microsoft.com/office/drawing/2014/main" id="{C9F9666A-196D-4C82-8BE2-0DB272F059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3"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12" name="Picture 2">
                <a:extLst>
                  <a:ext uri="{FF2B5EF4-FFF2-40B4-BE49-F238E27FC236}">
                    <a16:creationId xmlns:a16="http://schemas.microsoft.com/office/drawing/2014/main" id="{6B4486E5-C0D1-412F-A7CF-99B2D8EDEC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5"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13" name="Picture 2">
                <a:extLst>
                  <a:ext uri="{FF2B5EF4-FFF2-40B4-BE49-F238E27FC236}">
                    <a16:creationId xmlns:a16="http://schemas.microsoft.com/office/drawing/2014/main" id="{76D55FFD-0837-4DB7-AEB9-D48C66C493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14" name="Picture 2">
                <a:extLst>
                  <a:ext uri="{FF2B5EF4-FFF2-40B4-BE49-F238E27FC236}">
                    <a16:creationId xmlns:a16="http://schemas.microsoft.com/office/drawing/2014/main" id="{BEB849B4-4D30-4323-91AA-378C4B46C4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15" name="Picture 2">
                <a:extLst>
                  <a:ext uri="{FF2B5EF4-FFF2-40B4-BE49-F238E27FC236}">
                    <a16:creationId xmlns:a16="http://schemas.microsoft.com/office/drawing/2014/main" id="{063D7A94-1ABB-4617-B1BA-3D2A0830FE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16" name="Picture 2">
                <a:extLst>
                  <a:ext uri="{FF2B5EF4-FFF2-40B4-BE49-F238E27FC236}">
                    <a16:creationId xmlns:a16="http://schemas.microsoft.com/office/drawing/2014/main" id="{ED201E6B-9FF4-4F5E-B6EE-AA1CFA4727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17" name="Picture 2">
                <a:extLst>
                  <a:ext uri="{FF2B5EF4-FFF2-40B4-BE49-F238E27FC236}">
                    <a16:creationId xmlns:a16="http://schemas.microsoft.com/office/drawing/2014/main" id="{A57C74DE-E066-4584-9416-3EFAEE69DD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18" name="Picture 2">
                <a:extLst>
                  <a:ext uri="{FF2B5EF4-FFF2-40B4-BE49-F238E27FC236}">
                    <a16:creationId xmlns:a16="http://schemas.microsoft.com/office/drawing/2014/main" id="{EB01B9AF-FF59-4A68-B12A-B3DACBC388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19" name="Picture 2">
                <a:extLst>
                  <a:ext uri="{FF2B5EF4-FFF2-40B4-BE49-F238E27FC236}">
                    <a16:creationId xmlns:a16="http://schemas.microsoft.com/office/drawing/2014/main" id="{8C9D3FDF-BE17-4A72-B62C-EE3F87CD90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20" name="Picture 2">
                <a:extLst>
                  <a:ext uri="{FF2B5EF4-FFF2-40B4-BE49-F238E27FC236}">
                    <a16:creationId xmlns:a16="http://schemas.microsoft.com/office/drawing/2014/main" id="{EE5E78CE-E276-4C9A-9568-A88DEA98B2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21" name="Picture 2">
                <a:extLst>
                  <a:ext uri="{FF2B5EF4-FFF2-40B4-BE49-F238E27FC236}">
                    <a16:creationId xmlns:a16="http://schemas.microsoft.com/office/drawing/2014/main" id="{169A4C3D-1B5B-4B0A-9A38-0C5898B815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6"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22" name="Picture 2">
                <a:extLst>
                  <a:ext uri="{FF2B5EF4-FFF2-40B4-BE49-F238E27FC236}">
                    <a16:creationId xmlns:a16="http://schemas.microsoft.com/office/drawing/2014/main" id="{F3866EE2-F028-4F13-B0E7-66918283D6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8"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23" name="Picture 2">
                <a:extLst>
                  <a:ext uri="{FF2B5EF4-FFF2-40B4-BE49-F238E27FC236}">
                    <a16:creationId xmlns:a16="http://schemas.microsoft.com/office/drawing/2014/main" id="{E5275535-4CC8-4BFF-A654-CE3426F430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6"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24" name="Picture 2">
                <a:extLst>
                  <a:ext uri="{FF2B5EF4-FFF2-40B4-BE49-F238E27FC236}">
                    <a16:creationId xmlns:a16="http://schemas.microsoft.com/office/drawing/2014/main" id="{6509AECF-B5A5-4540-B780-80FA6D48E86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8"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25" name="Picture 2">
                <a:extLst>
                  <a:ext uri="{FF2B5EF4-FFF2-40B4-BE49-F238E27FC236}">
                    <a16:creationId xmlns:a16="http://schemas.microsoft.com/office/drawing/2014/main" id="{91761EFE-0F3F-4F03-8EAF-D23BD98170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0"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26" name="Picture 2">
                <a:extLst>
                  <a:ext uri="{FF2B5EF4-FFF2-40B4-BE49-F238E27FC236}">
                    <a16:creationId xmlns:a16="http://schemas.microsoft.com/office/drawing/2014/main" id="{30066307-879B-472A-98C8-403A6C2E80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2"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27" name="Picture 2">
                <a:extLst>
                  <a:ext uri="{FF2B5EF4-FFF2-40B4-BE49-F238E27FC236}">
                    <a16:creationId xmlns:a16="http://schemas.microsoft.com/office/drawing/2014/main" id="{0FAA4418-CA1B-4080-8C52-2187B36B59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0"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28" name="Picture 2">
                <a:extLst>
                  <a:ext uri="{FF2B5EF4-FFF2-40B4-BE49-F238E27FC236}">
                    <a16:creationId xmlns:a16="http://schemas.microsoft.com/office/drawing/2014/main" id="{4497F41B-AE7F-481C-B8A3-D0117BBF0A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2"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29" name="Picture 2">
                <a:extLst>
                  <a:ext uri="{FF2B5EF4-FFF2-40B4-BE49-F238E27FC236}">
                    <a16:creationId xmlns:a16="http://schemas.microsoft.com/office/drawing/2014/main" id="{B062BF8D-7328-4254-A983-7FEB649314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30" name="Picture 2">
                <a:extLst>
                  <a:ext uri="{FF2B5EF4-FFF2-40B4-BE49-F238E27FC236}">
                    <a16:creationId xmlns:a16="http://schemas.microsoft.com/office/drawing/2014/main" id="{5A2123B2-CF5F-4FF3-A85F-DD549FBBF2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4"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31" name="Picture 2">
                <a:extLst>
                  <a:ext uri="{FF2B5EF4-FFF2-40B4-BE49-F238E27FC236}">
                    <a16:creationId xmlns:a16="http://schemas.microsoft.com/office/drawing/2014/main" id="{B7D2C536-EFA3-455D-A239-65301D0E10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32" name="Picture 2">
                <a:extLst>
                  <a:ext uri="{FF2B5EF4-FFF2-40B4-BE49-F238E27FC236}">
                    <a16:creationId xmlns:a16="http://schemas.microsoft.com/office/drawing/2014/main" id="{B52D6AC4-D96C-4DDC-A99C-E3305F48FB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4"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33" name="Picture 2">
                <a:extLst>
                  <a:ext uri="{FF2B5EF4-FFF2-40B4-BE49-F238E27FC236}">
                    <a16:creationId xmlns:a16="http://schemas.microsoft.com/office/drawing/2014/main" id="{75BE9620-254E-4F99-8A62-7D403E43CD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6"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34" name="Picture 2">
                <a:extLst>
                  <a:ext uri="{FF2B5EF4-FFF2-40B4-BE49-F238E27FC236}">
                    <a16:creationId xmlns:a16="http://schemas.microsoft.com/office/drawing/2014/main" id="{4A2670B8-E843-4F7B-A157-99217F028C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8"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35" name="Picture 2">
                <a:extLst>
                  <a:ext uri="{FF2B5EF4-FFF2-40B4-BE49-F238E27FC236}">
                    <a16:creationId xmlns:a16="http://schemas.microsoft.com/office/drawing/2014/main" id="{1C74C5E6-1EC7-4759-A4AB-DB84A56DDC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6"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36" name="Picture 2">
                <a:extLst>
                  <a:ext uri="{FF2B5EF4-FFF2-40B4-BE49-F238E27FC236}">
                    <a16:creationId xmlns:a16="http://schemas.microsoft.com/office/drawing/2014/main" id="{12D4299D-9D41-4E8B-8C33-ECAEDC07DE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8"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37" name="Picture 2">
                <a:extLst>
                  <a:ext uri="{FF2B5EF4-FFF2-40B4-BE49-F238E27FC236}">
                    <a16:creationId xmlns:a16="http://schemas.microsoft.com/office/drawing/2014/main" id="{6D6C99F5-9AF4-4B2E-9C8D-158508E381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38" name="Picture 2">
                <a:extLst>
                  <a:ext uri="{FF2B5EF4-FFF2-40B4-BE49-F238E27FC236}">
                    <a16:creationId xmlns:a16="http://schemas.microsoft.com/office/drawing/2014/main" id="{E589F68B-81C0-4735-ACFC-0684855D86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39" name="Picture 2">
                <a:extLst>
                  <a:ext uri="{FF2B5EF4-FFF2-40B4-BE49-F238E27FC236}">
                    <a16:creationId xmlns:a16="http://schemas.microsoft.com/office/drawing/2014/main" id="{4888D2EC-38CF-41D4-98F3-000C9F53EB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40" name="Picture 2">
                <a:extLst>
                  <a:ext uri="{FF2B5EF4-FFF2-40B4-BE49-F238E27FC236}">
                    <a16:creationId xmlns:a16="http://schemas.microsoft.com/office/drawing/2014/main" id="{8E1135E4-2692-4CFF-AE23-D0B314679E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41" name="Picture 2">
                <a:extLst>
                  <a:ext uri="{FF2B5EF4-FFF2-40B4-BE49-F238E27FC236}">
                    <a16:creationId xmlns:a16="http://schemas.microsoft.com/office/drawing/2014/main" id="{2C483705-9D09-4703-BAED-4060AA4EDF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42" name="Picture 2">
                <a:extLst>
                  <a:ext uri="{FF2B5EF4-FFF2-40B4-BE49-F238E27FC236}">
                    <a16:creationId xmlns:a16="http://schemas.microsoft.com/office/drawing/2014/main" id="{1B540161-1964-415B-896F-3FDAD6DBB2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43" name="Picture 2">
                <a:extLst>
                  <a:ext uri="{FF2B5EF4-FFF2-40B4-BE49-F238E27FC236}">
                    <a16:creationId xmlns:a16="http://schemas.microsoft.com/office/drawing/2014/main" id="{9378A23F-AE5E-4547-90B3-30C1ADFEC4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44" name="Picture 2">
                <a:extLst>
                  <a:ext uri="{FF2B5EF4-FFF2-40B4-BE49-F238E27FC236}">
                    <a16:creationId xmlns:a16="http://schemas.microsoft.com/office/drawing/2014/main" id="{3ED7D7EB-79C0-4F86-BE27-684A2BD7D1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45" name="Picture 2">
                <a:extLst>
                  <a:ext uri="{FF2B5EF4-FFF2-40B4-BE49-F238E27FC236}">
                    <a16:creationId xmlns:a16="http://schemas.microsoft.com/office/drawing/2014/main" id="{0AE22AE7-D7F5-42D5-AA18-8A36BC64FA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9"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46" name="Picture 2">
                <a:extLst>
                  <a:ext uri="{FF2B5EF4-FFF2-40B4-BE49-F238E27FC236}">
                    <a16:creationId xmlns:a16="http://schemas.microsoft.com/office/drawing/2014/main" id="{98EF3B70-D9A9-4F98-963E-0D601FA6AC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1"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47" name="Picture 2">
                <a:extLst>
                  <a:ext uri="{FF2B5EF4-FFF2-40B4-BE49-F238E27FC236}">
                    <a16:creationId xmlns:a16="http://schemas.microsoft.com/office/drawing/2014/main" id="{BC9A18A7-12C4-424E-88CD-F99486FEF9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9"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48" name="Picture 2">
                <a:extLst>
                  <a:ext uri="{FF2B5EF4-FFF2-40B4-BE49-F238E27FC236}">
                    <a16:creationId xmlns:a16="http://schemas.microsoft.com/office/drawing/2014/main" id="{B0FB81B0-F540-406F-B821-D1B561BE10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1"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49" name="Picture 2">
                <a:extLst>
                  <a:ext uri="{FF2B5EF4-FFF2-40B4-BE49-F238E27FC236}">
                    <a16:creationId xmlns:a16="http://schemas.microsoft.com/office/drawing/2014/main" id="{96C39779-1D90-4AC2-BC7C-5952651223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3"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50" name="Picture 2">
                <a:extLst>
                  <a:ext uri="{FF2B5EF4-FFF2-40B4-BE49-F238E27FC236}">
                    <a16:creationId xmlns:a16="http://schemas.microsoft.com/office/drawing/2014/main" id="{5899017F-99E9-45F2-AFB2-150897A20E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5"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51" name="Picture 2">
                <a:extLst>
                  <a:ext uri="{FF2B5EF4-FFF2-40B4-BE49-F238E27FC236}">
                    <a16:creationId xmlns:a16="http://schemas.microsoft.com/office/drawing/2014/main" id="{0EAC923E-D4E9-41C7-A5E5-73809CD49E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3"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52" name="Picture 2">
                <a:extLst>
                  <a:ext uri="{FF2B5EF4-FFF2-40B4-BE49-F238E27FC236}">
                    <a16:creationId xmlns:a16="http://schemas.microsoft.com/office/drawing/2014/main" id="{6306B1BA-176A-4522-BB99-FBA11D8824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5"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53" name="Picture 2">
                <a:extLst>
                  <a:ext uri="{FF2B5EF4-FFF2-40B4-BE49-F238E27FC236}">
                    <a16:creationId xmlns:a16="http://schemas.microsoft.com/office/drawing/2014/main" id="{4B329740-A5C7-4266-B891-7127018109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54" name="Picture 2">
                <a:extLst>
                  <a:ext uri="{FF2B5EF4-FFF2-40B4-BE49-F238E27FC236}">
                    <a16:creationId xmlns:a16="http://schemas.microsoft.com/office/drawing/2014/main" id="{FA8D99A9-1490-428C-A389-70106BB954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55" name="Picture 2">
                <a:extLst>
                  <a:ext uri="{FF2B5EF4-FFF2-40B4-BE49-F238E27FC236}">
                    <a16:creationId xmlns:a16="http://schemas.microsoft.com/office/drawing/2014/main" id="{87F97772-BC8B-4068-B155-D8A1D77AC8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56" name="Picture 2">
                <a:extLst>
                  <a:ext uri="{FF2B5EF4-FFF2-40B4-BE49-F238E27FC236}">
                    <a16:creationId xmlns:a16="http://schemas.microsoft.com/office/drawing/2014/main" id="{7BD6C1B4-F97C-4BDB-995A-3B5F111382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57" name="Picture 2">
                <a:extLst>
                  <a:ext uri="{FF2B5EF4-FFF2-40B4-BE49-F238E27FC236}">
                    <a16:creationId xmlns:a16="http://schemas.microsoft.com/office/drawing/2014/main" id="{88607DEC-CA89-48D2-9EFE-2A5283F527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58" name="Picture 2">
                <a:extLst>
                  <a:ext uri="{FF2B5EF4-FFF2-40B4-BE49-F238E27FC236}">
                    <a16:creationId xmlns:a16="http://schemas.microsoft.com/office/drawing/2014/main" id="{5C191361-2244-4783-B617-982DC38C4F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59" name="Picture 2">
                <a:extLst>
                  <a:ext uri="{FF2B5EF4-FFF2-40B4-BE49-F238E27FC236}">
                    <a16:creationId xmlns:a16="http://schemas.microsoft.com/office/drawing/2014/main" id="{700FC840-189E-451B-A2D8-B4A49D1AFC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60" name="Picture 2">
                <a:extLst>
                  <a:ext uri="{FF2B5EF4-FFF2-40B4-BE49-F238E27FC236}">
                    <a16:creationId xmlns:a16="http://schemas.microsoft.com/office/drawing/2014/main" id="{F56615E7-DC5F-407A-AC8D-FE3C9B98FE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61" name="Picture 2">
                <a:extLst>
                  <a:ext uri="{FF2B5EF4-FFF2-40B4-BE49-F238E27FC236}">
                    <a16:creationId xmlns:a16="http://schemas.microsoft.com/office/drawing/2014/main" id="{676B436C-F979-4D00-AC3D-0FC32E16AC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62" name="Picture 2">
                <a:extLst>
                  <a:ext uri="{FF2B5EF4-FFF2-40B4-BE49-F238E27FC236}">
                    <a16:creationId xmlns:a16="http://schemas.microsoft.com/office/drawing/2014/main" id="{7417F596-E88D-4ADB-A4BB-27DBA6D89B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63" name="Picture 2">
                <a:extLst>
                  <a:ext uri="{FF2B5EF4-FFF2-40B4-BE49-F238E27FC236}">
                    <a16:creationId xmlns:a16="http://schemas.microsoft.com/office/drawing/2014/main" id="{72189AA2-8BEA-46C5-8BD4-FC24E6DA7C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64" name="Picture 2">
                <a:extLst>
                  <a:ext uri="{FF2B5EF4-FFF2-40B4-BE49-F238E27FC236}">
                    <a16:creationId xmlns:a16="http://schemas.microsoft.com/office/drawing/2014/main" id="{BC2DA6DC-6E10-4946-92C2-3D2D4AE6B0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65" name="Picture 2">
                <a:extLst>
                  <a:ext uri="{FF2B5EF4-FFF2-40B4-BE49-F238E27FC236}">
                    <a16:creationId xmlns:a16="http://schemas.microsoft.com/office/drawing/2014/main" id="{DFF97BAB-4207-434C-B631-11998705B9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66" name="Picture 2">
                <a:extLst>
                  <a:ext uri="{FF2B5EF4-FFF2-40B4-BE49-F238E27FC236}">
                    <a16:creationId xmlns:a16="http://schemas.microsoft.com/office/drawing/2014/main" id="{637B1F64-A544-4E7F-90B2-CFD69ECE6D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67" name="Picture 2">
                <a:extLst>
                  <a:ext uri="{FF2B5EF4-FFF2-40B4-BE49-F238E27FC236}">
                    <a16:creationId xmlns:a16="http://schemas.microsoft.com/office/drawing/2014/main" id="{FEE36276-0782-4C7D-A8F6-40DDC06E5C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68" name="Picture 2">
                <a:extLst>
                  <a:ext uri="{FF2B5EF4-FFF2-40B4-BE49-F238E27FC236}">
                    <a16:creationId xmlns:a16="http://schemas.microsoft.com/office/drawing/2014/main" id="{97526D9B-F641-42A5-BE97-9AA0C010D8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69" name="Picture 2">
                <a:extLst>
                  <a:ext uri="{FF2B5EF4-FFF2-40B4-BE49-F238E27FC236}">
                    <a16:creationId xmlns:a16="http://schemas.microsoft.com/office/drawing/2014/main" id="{F4A35437-457B-4C57-A4C0-7ECEBA16AD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70" name="Picture 2">
                <a:extLst>
                  <a:ext uri="{FF2B5EF4-FFF2-40B4-BE49-F238E27FC236}">
                    <a16:creationId xmlns:a16="http://schemas.microsoft.com/office/drawing/2014/main" id="{A1805434-AA36-4BE5-85B8-5D5207C3A2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71" name="Picture 2">
                <a:extLst>
                  <a:ext uri="{FF2B5EF4-FFF2-40B4-BE49-F238E27FC236}">
                    <a16:creationId xmlns:a16="http://schemas.microsoft.com/office/drawing/2014/main" id="{4878A1DE-394B-4C5B-83FA-40059CD17B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72" name="Picture 2">
                <a:extLst>
                  <a:ext uri="{FF2B5EF4-FFF2-40B4-BE49-F238E27FC236}">
                    <a16:creationId xmlns:a16="http://schemas.microsoft.com/office/drawing/2014/main" id="{29A15121-CC27-4727-958B-8647190051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73" name="Picture 2">
                <a:extLst>
                  <a:ext uri="{FF2B5EF4-FFF2-40B4-BE49-F238E27FC236}">
                    <a16:creationId xmlns:a16="http://schemas.microsoft.com/office/drawing/2014/main" id="{1E646671-030E-429C-A5A3-4347821B03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74" name="Picture 2">
                <a:extLst>
                  <a:ext uri="{FF2B5EF4-FFF2-40B4-BE49-F238E27FC236}">
                    <a16:creationId xmlns:a16="http://schemas.microsoft.com/office/drawing/2014/main" id="{D1CB1273-FB34-470E-B92A-D0AF7BF5D7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75" name="Picture 2">
                <a:extLst>
                  <a:ext uri="{FF2B5EF4-FFF2-40B4-BE49-F238E27FC236}">
                    <a16:creationId xmlns:a16="http://schemas.microsoft.com/office/drawing/2014/main" id="{FB875438-DACF-41B4-AF99-3F02466E5F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76" name="Picture 2">
                <a:extLst>
                  <a:ext uri="{FF2B5EF4-FFF2-40B4-BE49-F238E27FC236}">
                    <a16:creationId xmlns:a16="http://schemas.microsoft.com/office/drawing/2014/main" id="{9935AAA8-906C-4D9E-BC09-BADB5A1470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77" name="Picture 2">
                <a:extLst>
                  <a:ext uri="{FF2B5EF4-FFF2-40B4-BE49-F238E27FC236}">
                    <a16:creationId xmlns:a16="http://schemas.microsoft.com/office/drawing/2014/main" id="{EE16D68D-2F9A-4A4F-B547-6FC117729E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78" name="Picture 2">
                <a:extLst>
                  <a:ext uri="{FF2B5EF4-FFF2-40B4-BE49-F238E27FC236}">
                    <a16:creationId xmlns:a16="http://schemas.microsoft.com/office/drawing/2014/main" id="{41961576-02DF-4BE2-AFAC-C66DA16519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79" name="Picture 2">
                <a:extLst>
                  <a:ext uri="{FF2B5EF4-FFF2-40B4-BE49-F238E27FC236}">
                    <a16:creationId xmlns:a16="http://schemas.microsoft.com/office/drawing/2014/main" id="{4CAB38A5-357F-44D8-88A5-DADF496002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80" name="Picture 2">
                <a:extLst>
                  <a:ext uri="{FF2B5EF4-FFF2-40B4-BE49-F238E27FC236}">
                    <a16:creationId xmlns:a16="http://schemas.microsoft.com/office/drawing/2014/main" id="{FE195649-FD46-4B7B-917B-D56BA71CCE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81" name="Picture 2">
                <a:extLst>
                  <a:ext uri="{FF2B5EF4-FFF2-40B4-BE49-F238E27FC236}">
                    <a16:creationId xmlns:a16="http://schemas.microsoft.com/office/drawing/2014/main" id="{FD26FE7B-50AE-4788-B468-5640D21A7F6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82" name="Picture 2">
                <a:extLst>
                  <a:ext uri="{FF2B5EF4-FFF2-40B4-BE49-F238E27FC236}">
                    <a16:creationId xmlns:a16="http://schemas.microsoft.com/office/drawing/2014/main" id="{92F90AA2-5B8A-4C94-90A7-D1E47BFC18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83" name="Picture 2">
                <a:extLst>
                  <a:ext uri="{FF2B5EF4-FFF2-40B4-BE49-F238E27FC236}">
                    <a16:creationId xmlns:a16="http://schemas.microsoft.com/office/drawing/2014/main" id="{5F2C2E3B-2373-4EF6-8EED-A257A2D5DF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84" name="Picture 2">
                <a:extLst>
                  <a:ext uri="{FF2B5EF4-FFF2-40B4-BE49-F238E27FC236}">
                    <a16:creationId xmlns:a16="http://schemas.microsoft.com/office/drawing/2014/main" id="{5C88A543-C4E8-483B-A9E6-EC35FABB92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85" name="Picture 2">
                <a:extLst>
                  <a:ext uri="{FF2B5EF4-FFF2-40B4-BE49-F238E27FC236}">
                    <a16:creationId xmlns:a16="http://schemas.microsoft.com/office/drawing/2014/main" id="{8C59F9C9-5E26-4754-9904-33F69BC5770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86" name="Picture 2">
                <a:extLst>
                  <a:ext uri="{FF2B5EF4-FFF2-40B4-BE49-F238E27FC236}">
                    <a16:creationId xmlns:a16="http://schemas.microsoft.com/office/drawing/2014/main" id="{5B865DA5-8365-4E9E-AE04-44B446E2C7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87" name="Picture 2">
                <a:extLst>
                  <a:ext uri="{FF2B5EF4-FFF2-40B4-BE49-F238E27FC236}">
                    <a16:creationId xmlns:a16="http://schemas.microsoft.com/office/drawing/2014/main" id="{B6D0DF46-424E-473A-B96C-2FA426657B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88" name="Picture 2">
                <a:extLst>
                  <a:ext uri="{FF2B5EF4-FFF2-40B4-BE49-F238E27FC236}">
                    <a16:creationId xmlns:a16="http://schemas.microsoft.com/office/drawing/2014/main" id="{58F2CB9B-7840-46CF-AD9E-6E2BE33CB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89" name="Picture 2">
                <a:extLst>
                  <a:ext uri="{FF2B5EF4-FFF2-40B4-BE49-F238E27FC236}">
                    <a16:creationId xmlns:a16="http://schemas.microsoft.com/office/drawing/2014/main" id="{C2AFEB26-7411-4B6E-9E80-B81FAC5CA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90" name="Picture 2">
                <a:extLst>
                  <a:ext uri="{FF2B5EF4-FFF2-40B4-BE49-F238E27FC236}">
                    <a16:creationId xmlns:a16="http://schemas.microsoft.com/office/drawing/2014/main" id="{97280850-8C9B-4F6E-83E8-8AC9A40BA7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91" name="Picture 2">
                <a:extLst>
                  <a:ext uri="{FF2B5EF4-FFF2-40B4-BE49-F238E27FC236}">
                    <a16:creationId xmlns:a16="http://schemas.microsoft.com/office/drawing/2014/main" id="{8986E1EF-AFF0-4933-B914-4EE79139D9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92" name="Picture 2">
                <a:extLst>
                  <a:ext uri="{FF2B5EF4-FFF2-40B4-BE49-F238E27FC236}">
                    <a16:creationId xmlns:a16="http://schemas.microsoft.com/office/drawing/2014/main" id="{621BE91A-F698-4B2A-9088-B94B83418A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6096000"/>
                <a:ext cx="289872" cy="406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93" name="组合 392">
              <a:extLst>
                <a:ext uri="{FF2B5EF4-FFF2-40B4-BE49-F238E27FC236}">
                  <a16:creationId xmlns:a16="http://schemas.microsoft.com/office/drawing/2014/main" id="{ACCE7F47-DBAD-4156-9567-E5EA0606EC3E}"/>
                </a:ext>
              </a:extLst>
            </p:cNvPr>
            <p:cNvGrpSpPr/>
            <p:nvPr/>
          </p:nvGrpSpPr>
          <p:grpSpPr>
            <a:xfrm>
              <a:off x="6972299" y="0"/>
              <a:ext cx="2318978" cy="6502400"/>
              <a:chOff x="-1" y="0"/>
              <a:chExt cx="2318978" cy="6502400"/>
            </a:xfrm>
          </p:grpSpPr>
          <p:pic>
            <p:nvPicPr>
              <p:cNvPr id="394" name="Picture 2">
                <a:extLst>
                  <a:ext uri="{FF2B5EF4-FFF2-40B4-BE49-F238E27FC236}">
                    <a16:creationId xmlns:a16="http://schemas.microsoft.com/office/drawing/2014/main" id="{EF60D165-C425-4151-B2A5-5D52E97274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95" name="Picture 2">
                <a:extLst>
                  <a:ext uri="{FF2B5EF4-FFF2-40B4-BE49-F238E27FC236}">
                    <a16:creationId xmlns:a16="http://schemas.microsoft.com/office/drawing/2014/main" id="{71887503-42DC-4607-84ED-C3A5D198BD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96" name="Picture 2">
                <a:extLst>
                  <a:ext uri="{FF2B5EF4-FFF2-40B4-BE49-F238E27FC236}">
                    <a16:creationId xmlns:a16="http://schemas.microsoft.com/office/drawing/2014/main" id="{BD7068BF-8DA2-422D-875A-66730DF67B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97" name="Picture 2">
                <a:extLst>
                  <a:ext uri="{FF2B5EF4-FFF2-40B4-BE49-F238E27FC236}">
                    <a16:creationId xmlns:a16="http://schemas.microsoft.com/office/drawing/2014/main" id="{3270CD62-AB6C-4F70-BC6F-20069331D3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98" name="Picture 2">
                <a:extLst>
                  <a:ext uri="{FF2B5EF4-FFF2-40B4-BE49-F238E27FC236}">
                    <a16:creationId xmlns:a16="http://schemas.microsoft.com/office/drawing/2014/main" id="{8C9B08DC-19F2-4A91-AFDE-9CD76D6394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399" name="Picture 2">
                <a:extLst>
                  <a:ext uri="{FF2B5EF4-FFF2-40B4-BE49-F238E27FC236}">
                    <a16:creationId xmlns:a16="http://schemas.microsoft.com/office/drawing/2014/main" id="{1EB00694-86A6-4E64-A02A-DBC69C71BE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00" name="Picture 2">
                <a:extLst>
                  <a:ext uri="{FF2B5EF4-FFF2-40B4-BE49-F238E27FC236}">
                    <a16:creationId xmlns:a16="http://schemas.microsoft.com/office/drawing/2014/main" id="{59DB6941-DDC6-480A-9310-F5B579A40D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01" name="Picture 2">
                <a:extLst>
                  <a:ext uri="{FF2B5EF4-FFF2-40B4-BE49-F238E27FC236}">
                    <a16:creationId xmlns:a16="http://schemas.microsoft.com/office/drawing/2014/main" id="{6BE2576F-125A-4059-8E0E-B4EC6C3163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02" name="Picture 2">
                <a:extLst>
                  <a:ext uri="{FF2B5EF4-FFF2-40B4-BE49-F238E27FC236}">
                    <a16:creationId xmlns:a16="http://schemas.microsoft.com/office/drawing/2014/main" id="{4819D521-BA4D-4D65-9BC1-23A7FC6A50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03" name="Picture 2">
                <a:extLst>
                  <a:ext uri="{FF2B5EF4-FFF2-40B4-BE49-F238E27FC236}">
                    <a16:creationId xmlns:a16="http://schemas.microsoft.com/office/drawing/2014/main" id="{D6CFD448-5440-41BA-B887-92F70F07F5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04" name="Picture 2">
                <a:extLst>
                  <a:ext uri="{FF2B5EF4-FFF2-40B4-BE49-F238E27FC236}">
                    <a16:creationId xmlns:a16="http://schemas.microsoft.com/office/drawing/2014/main" id="{77BE77FC-278B-4C1F-9BB3-7A679FCEA9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05" name="Picture 2">
                <a:extLst>
                  <a:ext uri="{FF2B5EF4-FFF2-40B4-BE49-F238E27FC236}">
                    <a16:creationId xmlns:a16="http://schemas.microsoft.com/office/drawing/2014/main" id="{7F13E8D3-898C-4705-8EB1-E60F04A038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06" name="Picture 2">
                <a:extLst>
                  <a:ext uri="{FF2B5EF4-FFF2-40B4-BE49-F238E27FC236}">
                    <a16:creationId xmlns:a16="http://schemas.microsoft.com/office/drawing/2014/main" id="{00E6BD4A-1FAA-4E1D-AF6E-33B376D38F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07" name="Picture 2">
                <a:extLst>
                  <a:ext uri="{FF2B5EF4-FFF2-40B4-BE49-F238E27FC236}">
                    <a16:creationId xmlns:a16="http://schemas.microsoft.com/office/drawing/2014/main" id="{39F3087C-FE1F-46CF-A3F6-431DA085FE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08" name="Picture 2">
                <a:extLst>
                  <a:ext uri="{FF2B5EF4-FFF2-40B4-BE49-F238E27FC236}">
                    <a16:creationId xmlns:a16="http://schemas.microsoft.com/office/drawing/2014/main" id="{7E09FA7D-C680-4D82-B375-DFFD6A2F83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09" name="Picture 2">
                <a:extLst>
                  <a:ext uri="{FF2B5EF4-FFF2-40B4-BE49-F238E27FC236}">
                    <a16:creationId xmlns:a16="http://schemas.microsoft.com/office/drawing/2014/main" id="{1D851FEE-4B7F-48AE-8F56-45DB29C768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10" name="Picture 2">
                <a:extLst>
                  <a:ext uri="{FF2B5EF4-FFF2-40B4-BE49-F238E27FC236}">
                    <a16:creationId xmlns:a16="http://schemas.microsoft.com/office/drawing/2014/main" id="{6920041C-1049-43CE-8AF6-DF100C4E5B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11" name="Picture 2">
                <a:extLst>
                  <a:ext uri="{FF2B5EF4-FFF2-40B4-BE49-F238E27FC236}">
                    <a16:creationId xmlns:a16="http://schemas.microsoft.com/office/drawing/2014/main" id="{B886A79A-0A05-43E3-B528-C22ED5485B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12" name="Picture 2">
                <a:extLst>
                  <a:ext uri="{FF2B5EF4-FFF2-40B4-BE49-F238E27FC236}">
                    <a16:creationId xmlns:a16="http://schemas.microsoft.com/office/drawing/2014/main" id="{6DF3085D-60D3-4A4A-AB40-9BC0FE6092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13" name="Picture 2">
                <a:extLst>
                  <a:ext uri="{FF2B5EF4-FFF2-40B4-BE49-F238E27FC236}">
                    <a16:creationId xmlns:a16="http://schemas.microsoft.com/office/drawing/2014/main" id="{D3BD51AC-E0DB-42BF-B9BB-BAD3220447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14" name="Picture 2">
                <a:extLst>
                  <a:ext uri="{FF2B5EF4-FFF2-40B4-BE49-F238E27FC236}">
                    <a16:creationId xmlns:a16="http://schemas.microsoft.com/office/drawing/2014/main" id="{A2A08834-A0A8-4924-8456-23435CEC39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15" name="Picture 2">
                <a:extLst>
                  <a:ext uri="{FF2B5EF4-FFF2-40B4-BE49-F238E27FC236}">
                    <a16:creationId xmlns:a16="http://schemas.microsoft.com/office/drawing/2014/main" id="{32C5DE02-E769-4CC2-B01B-36B4DCB4CA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16" name="Picture 2">
                <a:extLst>
                  <a:ext uri="{FF2B5EF4-FFF2-40B4-BE49-F238E27FC236}">
                    <a16:creationId xmlns:a16="http://schemas.microsoft.com/office/drawing/2014/main" id="{D01EDB61-C53B-40FB-98E0-29E1765B9B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17" name="Picture 2">
                <a:extLst>
                  <a:ext uri="{FF2B5EF4-FFF2-40B4-BE49-F238E27FC236}">
                    <a16:creationId xmlns:a16="http://schemas.microsoft.com/office/drawing/2014/main" id="{81FB4C98-E850-49D0-B6DE-BEA86520B1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18" name="Picture 2">
                <a:extLst>
                  <a:ext uri="{FF2B5EF4-FFF2-40B4-BE49-F238E27FC236}">
                    <a16:creationId xmlns:a16="http://schemas.microsoft.com/office/drawing/2014/main" id="{DD6CAA0A-8293-4B53-B7A2-8BA9AA65C3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19" name="Picture 2">
                <a:extLst>
                  <a:ext uri="{FF2B5EF4-FFF2-40B4-BE49-F238E27FC236}">
                    <a16:creationId xmlns:a16="http://schemas.microsoft.com/office/drawing/2014/main" id="{7AE1E4F5-2401-4D9E-B7AC-187DF75A37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20" name="Picture 2">
                <a:extLst>
                  <a:ext uri="{FF2B5EF4-FFF2-40B4-BE49-F238E27FC236}">
                    <a16:creationId xmlns:a16="http://schemas.microsoft.com/office/drawing/2014/main" id="{A68E8C43-D718-49C5-BCB0-4B693A6201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21" name="Picture 2">
                <a:extLst>
                  <a:ext uri="{FF2B5EF4-FFF2-40B4-BE49-F238E27FC236}">
                    <a16:creationId xmlns:a16="http://schemas.microsoft.com/office/drawing/2014/main" id="{9E982507-90CA-43C8-A716-49E276FD8E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22" name="Picture 2">
                <a:extLst>
                  <a:ext uri="{FF2B5EF4-FFF2-40B4-BE49-F238E27FC236}">
                    <a16:creationId xmlns:a16="http://schemas.microsoft.com/office/drawing/2014/main" id="{B3EF34AD-F8D4-4DE8-AC73-83F592B5B7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23" name="Picture 2">
                <a:extLst>
                  <a:ext uri="{FF2B5EF4-FFF2-40B4-BE49-F238E27FC236}">
                    <a16:creationId xmlns:a16="http://schemas.microsoft.com/office/drawing/2014/main" id="{3F763A74-F7FE-4B20-B8BA-BD83343ECB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24" name="Picture 2">
                <a:extLst>
                  <a:ext uri="{FF2B5EF4-FFF2-40B4-BE49-F238E27FC236}">
                    <a16:creationId xmlns:a16="http://schemas.microsoft.com/office/drawing/2014/main" id="{B6747FE1-6CF5-461C-9FA9-C562EA25D9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25" name="Picture 2">
                <a:extLst>
                  <a:ext uri="{FF2B5EF4-FFF2-40B4-BE49-F238E27FC236}">
                    <a16:creationId xmlns:a16="http://schemas.microsoft.com/office/drawing/2014/main" id="{9D0BE3AB-73B7-4637-A6C5-0D93AF3FEB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26" name="Picture 2">
                <a:extLst>
                  <a:ext uri="{FF2B5EF4-FFF2-40B4-BE49-F238E27FC236}">
                    <a16:creationId xmlns:a16="http://schemas.microsoft.com/office/drawing/2014/main" id="{79402138-1FE3-4148-A3F9-D5E2A08A69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27" name="Picture 2">
                <a:extLst>
                  <a:ext uri="{FF2B5EF4-FFF2-40B4-BE49-F238E27FC236}">
                    <a16:creationId xmlns:a16="http://schemas.microsoft.com/office/drawing/2014/main" id="{D6CC9841-52E1-4200-AC6B-62653CEDF7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28" name="Picture 2">
                <a:extLst>
                  <a:ext uri="{FF2B5EF4-FFF2-40B4-BE49-F238E27FC236}">
                    <a16:creationId xmlns:a16="http://schemas.microsoft.com/office/drawing/2014/main" id="{13E9A395-3E6F-4C9C-8AD2-AD9D5C537D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29" name="Picture 2">
                <a:extLst>
                  <a:ext uri="{FF2B5EF4-FFF2-40B4-BE49-F238E27FC236}">
                    <a16:creationId xmlns:a16="http://schemas.microsoft.com/office/drawing/2014/main" id="{B609C409-5D2A-45B9-8AEB-8586AD776F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30" name="Picture 2">
                <a:extLst>
                  <a:ext uri="{FF2B5EF4-FFF2-40B4-BE49-F238E27FC236}">
                    <a16:creationId xmlns:a16="http://schemas.microsoft.com/office/drawing/2014/main" id="{99CCEDA0-434D-487B-BF21-C299C12F79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31" name="Picture 2">
                <a:extLst>
                  <a:ext uri="{FF2B5EF4-FFF2-40B4-BE49-F238E27FC236}">
                    <a16:creationId xmlns:a16="http://schemas.microsoft.com/office/drawing/2014/main" id="{54558A40-99A3-4C04-8E5D-62018188BC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32" name="Picture 2">
                <a:extLst>
                  <a:ext uri="{FF2B5EF4-FFF2-40B4-BE49-F238E27FC236}">
                    <a16:creationId xmlns:a16="http://schemas.microsoft.com/office/drawing/2014/main" id="{D8ADF43A-2F87-496B-A3A8-B862C4845B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33" name="Picture 2">
                <a:extLst>
                  <a:ext uri="{FF2B5EF4-FFF2-40B4-BE49-F238E27FC236}">
                    <a16:creationId xmlns:a16="http://schemas.microsoft.com/office/drawing/2014/main" id="{DB98C0FE-95FA-4B6C-9F68-697EEDCB9B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34" name="Picture 2">
                <a:extLst>
                  <a:ext uri="{FF2B5EF4-FFF2-40B4-BE49-F238E27FC236}">
                    <a16:creationId xmlns:a16="http://schemas.microsoft.com/office/drawing/2014/main" id="{CBC46E07-9C7B-4970-BEDF-53FFFD4B4C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35" name="Picture 2">
                <a:extLst>
                  <a:ext uri="{FF2B5EF4-FFF2-40B4-BE49-F238E27FC236}">
                    <a16:creationId xmlns:a16="http://schemas.microsoft.com/office/drawing/2014/main" id="{25315480-07FC-43C7-9BCA-54E6832495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1"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36" name="Picture 2">
                <a:extLst>
                  <a:ext uri="{FF2B5EF4-FFF2-40B4-BE49-F238E27FC236}">
                    <a16:creationId xmlns:a16="http://schemas.microsoft.com/office/drawing/2014/main" id="{2F22C842-DBEA-4ECB-952C-DEC3F7F147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37" name="Picture 2">
                <a:extLst>
                  <a:ext uri="{FF2B5EF4-FFF2-40B4-BE49-F238E27FC236}">
                    <a16:creationId xmlns:a16="http://schemas.microsoft.com/office/drawing/2014/main" id="{3E0A6853-D547-4885-949A-5EAFAD3E7C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1"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38" name="Picture 2">
                <a:extLst>
                  <a:ext uri="{FF2B5EF4-FFF2-40B4-BE49-F238E27FC236}">
                    <a16:creationId xmlns:a16="http://schemas.microsoft.com/office/drawing/2014/main" id="{DC743BD5-538A-473C-A114-820B8613AD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3"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39" name="Picture 2">
                <a:extLst>
                  <a:ext uri="{FF2B5EF4-FFF2-40B4-BE49-F238E27FC236}">
                    <a16:creationId xmlns:a16="http://schemas.microsoft.com/office/drawing/2014/main" id="{2FA7B097-D60D-47DE-8484-56A8B3DA64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5"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40" name="Picture 2">
                <a:extLst>
                  <a:ext uri="{FF2B5EF4-FFF2-40B4-BE49-F238E27FC236}">
                    <a16:creationId xmlns:a16="http://schemas.microsoft.com/office/drawing/2014/main" id="{12EB0D3A-F9DE-4947-ACEC-758C0C1064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3"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41" name="Picture 2">
                <a:extLst>
                  <a:ext uri="{FF2B5EF4-FFF2-40B4-BE49-F238E27FC236}">
                    <a16:creationId xmlns:a16="http://schemas.microsoft.com/office/drawing/2014/main" id="{1382D110-5933-4CC8-B0F4-CBC16C99E3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5"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42" name="Picture 2">
                <a:extLst>
                  <a:ext uri="{FF2B5EF4-FFF2-40B4-BE49-F238E27FC236}">
                    <a16:creationId xmlns:a16="http://schemas.microsoft.com/office/drawing/2014/main" id="{450D4570-A8FC-451A-96B5-4C920A6E33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43" name="Picture 2">
                <a:extLst>
                  <a:ext uri="{FF2B5EF4-FFF2-40B4-BE49-F238E27FC236}">
                    <a16:creationId xmlns:a16="http://schemas.microsoft.com/office/drawing/2014/main" id="{7DB927C8-F1F0-4D0B-A3F3-3B4A483FAB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44" name="Picture 2">
                <a:extLst>
                  <a:ext uri="{FF2B5EF4-FFF2-40B4-BE49-F238E27FC236}">
                    <a16:creationId xmlns:a16="http://schemas.microsoft.com/office/drawing/2014/main" id="{CA908B5F-AA87-440B-9663-9E7165169C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45" name="Picture 2">
                <a:extLst>
                  <a:ext uri="{FF2B5EF4-FFF2-40B4-BE49-F238E27FC236}">
                    <a16:creationId xmlns:a16="http://schemas.microsoft.com/office/drawing/2014/main" id="{D208B4AD-2CC7-4832-AFED-151D2ABE2C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46" name="Picture 2">
                <a:extLst>
                  <a:ext uri="{FF2B5EF4-FFF2-40B4-BE49-F238E27FC236}">
                    <a16:creationId xmlns:a16="http://schemas.microsoft.com/office/drawing/2014/main" id="{394AC054-BA86-409E-9507-A524267509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47" name="Picture 2">
                <a:extLst>
                  <a:ext uri="{FF2B5EF4-FFF2-40B4-BE49-F238E27FC236}">
                    <a16:creationId xmlns:a16="http://schemas.microsoft.com/office/drawing/2014/main" id="{2205DF66-E029-4CFE-B0F9-A54A11EE5D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48" name="Picture 2">
                <a:extLst>
                  <a:ext uri="{FF2B5EF4-FFF2-40B4-BE49-F238E27FC236}">
                    <a16:creationId xmlns:a16="http://schemas.microsoft.com/office/drawing/2014/main" id="{59BA5B09-FBA9-4353-8A57-5C307F687C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49" name="Picture 2">
                <a:extLst>
                  <a:ext uri="{FF2B5EF4-FFF2-40B4-BE49-F238E27FC236}">
                    <a16:creationId xmlns:a16="http://schemas.microsoft.com/office/drawing/2014/main" id="{95E8E49F-11FA-4419-BAD4-3BF97112C2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50" name="Picture 2">
                <a:extLst>
                  <a:ext uri="{FF2B5EF4-FFF2-40B4-BE49-F238E27FC236}">
                    <a16:creationId xmlns:a16="http://schemas.microsoft.com/office/drawing/2014/main" id="{168BD23B-BD51-4F12-88B3-F152EE3142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6"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51" name="Picture 2">
                <a:extLst>
                  <a:ext uri="{FF2B5EF4-FFF2-40B4-BE49-F238E27FC236}">
                    <a16:creationId xmlns:a16="http://schemas.microsoft.com/office/drawing/2014/main" id="{8814FBE1-2462-497D-BDE3-1114CE2ADA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8"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52" name="Picture 2">
                <a:extLst>
                  <a:ext uri="{FF2B5EF4-FFF2-40B4-BE49-F238E27FC236}">
                    <a16:creationId xmlns:a16="http://schemas.microsoft.com/office/drawing/2014/main" id="{1A9C3F35-6275-4221-BCA7-FF39B1086A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6"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53" name="Picture 2">
                <a:extLst>
                  <a:ext uri="{FF2B5EF4-FFF2-40B4-BE49-F238E27FC236}">
                    <a16:creationId xmlns:a16="http://schemas.microsoft.com/office/drawing/2014/main" id="{AE1D0A49-A91E-4051-AB83-627863F9D2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8"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54" name="Picture 2">
                <a:extLst>
                  <a:ext uri="{FF2B5EF4-FFF2-40B4-BE49-F238E27FC236}">
                    <a16:creationId xmlns:a16="http://schemas.microsoft.com/office/drawing/2014/main" id="{A1A42888-6984-4484-B92D-7356A4EBAF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0"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55" name="Picture 2">
                <a:extLst>
                  <a:ext uri="{FF2B5EF4-FFF2-40B4-BE49-F238E27FC236}">
                    <a16:creationId xmlns:a16="http://schemas.microsoft.com/office/drawing/2014/main" id="{6BDEC2C6-74B0-4E5B-9CEC-06E546A14A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2"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56" name="Picture 2">
                <a:extLst>
                  <a:ext uri="{FF2B5EF4-FFF2-40B4-BE49-F238E27FC236}">
                    <a16:creationId xmlns:a16="http://schemas.microsoft.com/office/drawing/2014/main" id="{F7D74FE5-58A2-4C64-8447-E0CFCD05B3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0"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57" name="Picture 2">
                <a:extLst>
                  <a:ext uri="{FF2B5EF4-FFF2-40B4-BE49-F238E27FC236}">
                    <a16:creationId xmlns:a16="http://schemas.microsoft.com/office/drawing/2014/main" id="{F2052783-4918-49E8-9F82-47E5483702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2"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58" name="Picture 2">
                <a:extLst>
                  <a:ext uri="{FF2B5EF4-FFF2-40B4-BE49-F238E27FC236}">
                    <a16:creationId xmlns:a16="http://schemas.microsoft.com/office/drawing/2014/main" id="{77FBDBA3-2F9B-4907-B875-A12564BF6E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59" name="Picture 2">
                <a:extLst>
                  <a:ext uri="{FF2B5EF4-FFF2-40B4-BE49-F238E27FC236}">
                    <a16:creationId xmlns:a16="http://schemas.microsoft.com/office/drawing/2014/main" id="{CFC78B98-6FCC-4789-BA01-BD339571E0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4"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60" name="Picture 2">
                <a:extLst>
                  <a:ext uri="{FF2B5EF4-FFF2-40B4-BE49-F238E27FC236}">
                    <a16:creationId xmlns:a16="http://schemas.microsoft.com/office/drawing/2014/main" id="{01D4B43F-695E-47E2-A00A-F68BCE6A21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61" name="Picture 2">
                <a:extLst>
                  <a:ext uri="{FF2B5EF4-FFF2-40B4-BE49-F238E27FC236}">
                    <a16:creationId xmlns:a16="http://schemas.microsoft.com/office/drawing/2014/main" id="{4514A9ED-2FAD-4874-904D-8B0085D3D6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4"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62" name="Picture 2">
                <a:extLst>
                  <a:ext uri="{FF2B5EF4-FFF2-40B4-BE49-F238E27FC236}">
                    <a16:creationId xmlns:a16="http://schemas.microsoft.com/office/drawing/2014/main" id="{58ED1C9C-F87B-47DD-809B-4103A5C568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6"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63" name="Picture 2">
                <a:extLst>
                  <a:ext uri="{FF2B5EF4-FFF2-40B4-BE49-F238E27FC236}">
                    <a16:creationId xmlns:a16="http://schemas.microsoft.com/office/drawing/2014/main" id="{E940DB21-84FA-4362-A31C-DF056FBC30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8"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64" name="Picture 2">
                <a:extLst>
                  <a:ext uri="{FF2B5EF4-FFF2-40B4-BE49-F238E27FC236}">
                    <a16:creationId xmlns:a16="http://schemas.microsoft.com/office/drawing/2014/main" id="{C299C140-941A-4E8C-9486-4A5BC95E89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6"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65" name="Picture 2">
                <a:extLst>
                  <a:ext uri="{FF2B5EF4-FFF2-40B4-BE49-F238E27FC236}">
                    <a16:creationId xmlns:a16="http://schemas.microsoft.com/office/drawing/2014/main" id="{3CF86945-7069-49EF-9753-1A502F1B67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8"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66" name="Picture 2">
                <a:extLst>
                  <a:ext uri="{FF2B5EF4-FFF2-40B4-BE49-F238E27FC236}">
                    <a16:creationId xmlns:a16="http://schemas.microsoft.com/office/drawing/2014/main" id="{71032162-26A5-4F1C-B6A8-1FC879FF09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67" name="Picture 2">
                <a:extLst>
                  <a:ext uri="{FF2B5EF4-FFF2-40B4-BE49-F238E27FC236}">
                    <a16:creationId xmlns:a16="http://schemas.microsoft.com/office/drawing/2014/main" id="{30941DA4-B911-47EA-970C-2A34BFBDB1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68" name="Picture 2">
                <a:extLst>
                  <a:ext uri="{FF2B5EF4-FFF2-40B4-BE49-F238E27FC236}">
                    <a16:creationId xmlns:a16="http://schemas.microsoft.com/office/drawing/2014/main" id="{8BFD8272-891A-45F7-B2B6-E813C6D79B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69" name="Picture 2">
                <a:extLst>
                  <a:ext uri="{FF2B5EF4-FFF2-40B4-BE49-F238E27FC236}">
                    <a16:creationId xmlns:a16="http://schemas.microsoft.com/office/drawing/2014/main" id="{B131782D-41D1-46B7-AD71-4CAF354534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70" name="Picture 2">
                <a:extLst>
                  <a:ext uri="{FF2B5EF4-FFF2-40B4-BE49-F238E27FC236}">
                    <a16:creationId xmlns:a16="http://schemas.microsoft.com/office/drawing/2014/main" id="{7DDB7980-F13F-4914-BB51-A791406430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71" name="Picture 2">
                <a:extLst>
                  <a:ext uri="{FF2B5EF4-FFF2-40B4-BE49-F238E27FC236}">
                    <a16:creationId xmlns:a16="http://schemas.microsoft.com/office/drawing/2014/main" id="{980DB21B-8301-460E-89D4-CBB1E7E060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72" name="Picture 2">
                <a:extLst>
                  <a:ext uri="{FF2B5EF4-FFF2-40B4-BE49-F238E27FC236}">
                    <a16:creationId xmlns:a16="http://schemas.microsoft.com/office/drawing/2014/main" id="{5CEE70A7-85CA-4D3B-B81C-4472A9383C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73" name="Picture 2">
                <a:extLst>
                  <a:ext uri="{FF2B5EF4-FFF2-40B4-BE49-F238E27FC236}">
                    <a16:creationId xmlns:a16="http://schemas.microsoft.com/office/drawing/2014/main" id="{93E75872-801A-4B4B-BE4A-FB9A8F0FBC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74" name="Picture 2">
                <a:extLst>
                  <a:ext uri="{FF2B5EF4-FFF2-40B4-BE49-F238E27FC236}">
                    <a16:creationId xmlns:a16="http://schemas.microsoft.com/office/drawing/2014/main" id="{B6B5AF9D-FFC8-426B-98A4-3FAA25AD5C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9"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75" name="Picture 2">
                <a:extLst>
                  <a:ext uri="{FF2B5EF4-FFF2-40B4-BE49-F238E27FC236}">
                    <a16:creationId xmlns:a16="http://schemas.microsoft.com/office/drawing/2014/main" id="{946CB6B7-C460-493E-9F23-F93A436E60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1"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76" name="Picture 2">
                <a:extLst>
                  <a:ext uri="{FF2B5EF4-FFF2-40B4-BE49-F238E27FC236}">
                    <a16:creationId xmlns:a16="http://schemas.microsoft.com/office/drawing/2014/main" id="{43FB3C50-E085-44B7-B7C6-E31944EE8F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9"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77" name="Picture 2">
                <a:extLst>
                  <a:ext uri="{FF2B5EF4-FFF2-40B4-BE49-F238E27FC236}">
                    <a16:creationId xmlns:a16="http://schemas.microsoft.com/office/drawing/2014/main" id="{73F6FCF5-688B-441E-AA38-68E7869C97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1"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78" name="Picture 2">
                <a:extLst>
                  <a:ext uri="{FF2B5EF4-FFF2-40B4-BE49-F238E27FC236}">
                    <a16:creationId xmlns:a16="http://schemas.microsoft.com/office/drawing/2014/main" id="{1146DA8B-C69A-41E3-AD23-A6B97755A4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3"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79" name="Picture 2">
                <a:extLst>
                  <a:ext uri="{FF2B5EF4-FFF2-40B4-BE49-F238E27FC236}">
                    <a16:creationId xmlns:a16="http://schemas.microsoft.com/office/drawing/2014/main" id="{8248195B-A6BF-4DED-95E4-5C219DC39F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5"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80" name="Picture 2">
                <a:extLst>
                  <a:ext uri="{FF2B5EF4-FFF2-40B4-BE49-F238E27FC236}">
                    <a16:creationId xmlns:a16="http://schemas.microsoft.com/office/drawing/2014/main" id="{16C5A7E0-C0BD-4CE0-B12B-7F547BFF1D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3"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81" name="Picture 2">
                <a:extLst>
                  <a:ext uri="{FF2B5EF4-FFF2-40B4-BE49-F238E27FC236}">
                    <a16:creationId xmlns:a16="http://schemas.microsoft.com/office/drawing/2014/main" id="{381C015B-53F3-4E92-B462-42A35B92CA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5"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82" name="Picture 2">
                <a:extLst>
                  <a:ext uri="{FF2B5EF4-FFF2-40B4-BE49-F238E27FC236}">
                    <a16:creationId xmlns:a16="http://schemas.microsoft.com/office/drawing/2014/main" id="{6E82FB1C-C440-4F27-B175-CCA67B8D92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83" name="Picture 2">
                <a:extLst>
                  <a:ext uri="{FF2B5EF4-FFF2-40B4-BE49-F238E27FC236}">
                    <a16:creationId xmlns:a16="http://schemas.microsoft.com/office/drawing/2014/main" id="{DDC8081C-E799-4775-9D6D-382CA99FB5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84" name="Picture 2">
                <a:extLst>
                  <a:ext uri="{FF2B5EF4-FFF2-40B4-BE49-F238E27FC236}">
                    <a16:creationId xmlns:a16="http://schemas.microsoft.com/office/drawing/2014/main" id="{A981F57C-6C46-4DD3-9DC9-FF6BD5F220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85" name="Picture 2">
                <a:extLst>
                  <a:ext uri="{FF2B5EF4-FFF2-40B4-BE49-F238E27FC236}">
                    <a16:creationId xmlns:a16="http://schemas.microsoft.com/office/drawing/2014/main" id="{6979C3F5-9D84-43C4-B6D1-F815B5AE0B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86" name="Picture 2">
                <a:extLst>
                  <a:ext uri="{FF2B5EF4-FFF2-40B4-BE49-F238E27FC236}">
                    <a16:creationId xmlns:a16="http://schemas.microsoft.com/office/drawing/2014/main" id="{972D8F14-039C-486B-808E-5B42409F22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87" name="Picture 2">
                <a:extLst>
                  <a:ext uri="{FF2B5EF4-FFF2-40B4-BE49-F238E27FC236}">
                    <a16:creationId xmlns:a16="http://schemas.microsoft.com/office/drawing/2014/main" id="{09682905-AF4C-468E-821C-15C972465F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88" name="Picture 2">
                <a:extLst>
                  <a:ext uri="{FF2B5EF4-FFF2-40B4-BE49-F238E27FC236}">
                    <a16:creationId xmlns:a16="http://schemas.microsoft.com/office/drawing/2014/main" id="{370D4551-400B-49BE-A9FA-B96559ABB8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89" name="Picture 2">
                <a:extLst>
                  <a:ext uri="{FF2B5EF4-FFF2-40B4-BE49-F238E27FC236}">
                    <a16:creationId xmlns:a16="http://schemas.microsoft.com/office/drawing/2014/main" id="{837B22BB-682C-4170-B1FA-D9D0160F05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90" name="Picture 2">
                <a:extLst>
                  <a:ext uri="{FF2B5EF4-FFF2-40B4-BE49-F238E27FC236}">
                    <a16:creationId xmlns:a16="http://schemas.microsoft.com/office/drawing/2014/main" id="{9C553FAE-7330-4240-9FC0-ACDCCC9CDA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91" name="Picture 2">
                <a:extLst>
                  <a:ext uri="{FF2B5EF4-FFF2-40B4-BE49-F238E27FC236}">
                    <a16:creationId xmlns:a16="http://schemas.microsoft.com/office/drawing/2014/main" id="{AED53BF4-747F-497F-B04C-6F50D3CB01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92" name="Picture 2">
                <a:extLst>
                  <a:ext uri="{FF2B5EF4-FFF2-40B4-BE49-F238E27FC236}">
                    <a16:creationId xmlns:a16="http://schemas.microsoft.com/office/drawing/2014/main" id="{EC9589C6-AF0D-410A-B3A6-03B176B4A9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93" name="Picture 2">
                <a:extLst>
                  <a:ext uri="{FF2B5EF4-FFF2-40B4-BE49-F238E27FC236}">
                    <a16:creationId xmlns:a16="http://schemas.microsoft.com/office/drawing/2014/main" id="{47DD0359-C911-430E-9A5D-F35929E263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94" name="Picture 2">
                <a:extLst>
                  <a:ext uri="{FF2B5EF4-FFF2-40B4-BE49-F238E27FC236}">
                    <a16:creationId xmlns:a16="http://schemas.microsoft.com/office/drawing/2014/main" id="{7148FCFB-709B-4373-847D-2C86CABB8B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95" name="Picture 2">
                <a:extLst>
                  <a:ext uri="{FF2B5EF4-FFF2-40B4-BE49-F238E27FC236}">
                    <a16:creationId xmlns:a16="http://schemas.microsoft.com/office/drawing/2014/main" id="{ECDB7227-500E-4285-B216-CC8D3E802F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96" name="Picture 2">
                <a:extLst>
                  <a:ext uri="{FF2B5EF4-FFF2-40B4-BE49-F238E27FC236}">
                    <a16:creationId xmlns:a16="http://schemas.microsoft.com/office/drawing/2014/main" id="{00EB84E7-F3AC-4EA0-A0F9-5889D387B7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97" name="Picture 2">
                <a:extLst>
                  <a:ext uri="{FF2B5EF4-FFF2-40B4-BE49-F238E27FC236}">
                    <a16:creationId xmlns:a16="http://schemas.microsoft.com/office/drawing/2014/main" id="{42BCDB1D-39E4-4D47-8100-EBC7AEBE4C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98" name="Picture 2">
                <a:extLst>
                  <a:ext uri="{FF2B5EF4-FFF2-40B4-BE49-F238E27FC236}">
                    <a16:creationId xmlns:a16="http://schemas.microsoft.com/office/drawing/2014/main" id="{F7D62993-C666-4EBA-AEDA-42569D34F4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499" name="Picture 2">
                <a:extLst>
                  <a:ext uri="{FF2B5EF4-FFF2-40B4-BE49-F238E27FC236}">
                    <a16:creationId xmlns:a16="http://schemas.microsoft.com/office/drawing/2014/main" id="{7F11B363-4D6E-44D2-AA6A-AB6F1F78FA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00" name="Picture 2">
                <a:extLst>
                  <a:ext uri="{FF2B5EF4-FFF2-40B4-BE49-F238E27FC236}">
                    <a16:creationId xmlns:a16="http://schemas.microsoft.com/office/drawing/2014/main" id="{91B73106-CD7E-4782-A456-1ABACEB583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01" name="Picture 2">
                <a:extLst>
                  <a:ext uri="{FF2B5EF4-FFF2-40B4-BE49-F238E27FC236}">
                    <a16:creationId xmlns:a16="http://schemas.microsoft.com/office/drawing/2014/main" id="{0719F64D-179C-482E-9FFC-9928501E3B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02" name="Picture 2">
                <a:extLst>
                  <a:ext uri="{FF2B5EF4-FFF2-40B4-BE49-F238E27FC236}">
                    <a16:creationId xmlns:a16="http://schemas.microsoft.com/office/drawing/2014/main" id="{7ABC7B44-D273-4BB8-AA3D-5813286A7C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03" name="Picture 2">
                <a:extLst>
                  <a:ext uri="{FF2B5EF4-FFF2-40B4-BE49-F238E27FC236}">
                    <a16:creationId xmlns:a16="http://schemas.microsoft.com/office/drawing/2014/main" id="{1C22763D-383E-4B3F-A590-0267DC3AF9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04" name="Picture 2">
                <a:extLst>
                  <a:ext uri="{FF2B5EF4-FFF2-40B4-BE49-F238E27FC236}">
                    <a16:creationId xmlns:a16="http://schemas.microsoft.com/office/drawing/2014/main" id="{1D37B671-EFE5-40CD-8370-6CF927B7C3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05" name="Picture 2">
                <a:extLst>
                  <a:ext uri="{FF2B5EF4-FFF2-40B4-BE49-F238E27FC236}">
                    <a16:creationId xmlns:a16="http://schemas.microsoft.com/office/drawing/2014/main" id="{122DA47E-92BD-478E-9859-383356D74A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06" name="Picture 2">
                <a:extLst>
                  <a:ext uri="{FF2B5EF4-FFF2-40B4-BE49-F238E27FC236}">
                    <a16:creationId xmlns:a16="http://schemas.microsoft.com/office/drawing/2014/main" id="{6C4DB47C-6E76-47E8-99CB-7DC912ED29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07" name="Picture 2">
                <a:extLst>
                  <a:ext uri="{FF2B5EF4-FFF2-40B4-BE49-F238E27FC236}">
                    <a16:creationId xmlns:a16="http://schemas.microsoft.com/office/drawing/2014/main" id="{C50B3397-EEB7-4515-AE2A-980B16AA77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08" name="Picture 2">
                <a:extLst>
                  <a:ext uri="{FF2B5EF4-FFF2-40B4-BE49-F238E27FC236}">
                    <a16:creationId xmlns:a16="http://schemas.microsoft.com/office/drawing/2014/main" id="{523E1AD1-DA7E-416E-8194-58EE3D0681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09" name="Picture 2">
                <a:extLst>
                  <a:ext uri="{FF2B5EF4-FFF2-40B4-BE49-F238E27FC236}">
                    <a16:creationId xmlns:a16="http://schemas.microsoft.com/office/drawing/2014/main" id="{69461503-8637-4ADB-8DF0-528DB6983D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10" name="Picture 2">
                <a:extLst>
                  <a:ext uri="{FF2B5EF4-FFF2-40B4-BE49-F238E27FC236}">
                    <a16:creationId xmlns:a16="http://schemas.microsoft.com/office/drawing/2014/main" id="{48B23DE9-1ECE-47FE-84E0-5393CCB470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11" name="Picture 2">
                <a:extLst>
                  <a:ext uri="{FF2B5EF4-FFF2-40B4-BE49-F238E27FC236}">
                    <a16:creationId xmlns:a16="http://schemas.microsoft.com/office/drawing/2014/main" id="{3FE680F2-5F8B-4A9C-AE19-9D7B8413D2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12" name="Picture 2">
                <a:extLst>
                  <a:ext uri="{FF2B5EF4-FFF2-40B4-BE49-F238E27FC236}">
                    <a16:creationId xmlns:a16="http://schemas.microsoft.com/office/drawing/2014/main" id="{DB39AE94-A649-4FC4-8094-A0F3948402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13" name="Picture 2">
                <a:extLst>
                  <a:ext uri="{FF2B5EF4-FFF2-40B4-BE49-F238E27FC236}">
                    <a16:creationId xmlns:a16="http://schemas.microsoft.com/office/drawing/2014/main" id="{D6362C89-0806-4CD3-8490-625FF1FD6A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14" name="Picture 2">
                <a:extLst>
                  <a:ext uri="{FF2B5EF4-FFF2-40B4-BE49-F238E27FC236}">
                    <a16:creationId xmlns:a16="http://schemas.microsoft.com/office/drawing/2014/main" id="{210C3375-E7AC-484B-A5B4-D231FCBBFD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15" name="Picture 2">
                <a:extLst>
                  <a:ext uri="{FF2B5EF4-FFF2-40B4-BE49-F238E27FC236}">
                    <a16:creationId xmlns:a16="http://schemas.microsoft.com/office/drawing/2014/main" id="{04ADBF46-AEDA-484F-A46D-4AC0B2E97D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16" name="Picture 2">
                <a:extLst>
                  <a:ext uri="{FF2B5EF4-FFF2-40B4-BE49-F238E27FC236}">
                    <a16:creationId xmlns:a16="http://schemas.microsoft.com/office/drawing/2014/main" id="{45282F30-670D-4BC9-9BF9-32734E9322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17" name="Picture 2">
                <a:extLst>
                  <a:ext uri="{FF2B5EF4-FFF2-40B4-BE49-F238E27FC236}">
                    <a16:creationId xmlns:a16="http://schemas.microsoft.com/office/drawing/2014/main" id="{E1571B10-F1DF-4A93-902D-81400080A5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18" name="Picture 2">
                <a:extLst>
                  <a:ext uri="{FF2B5EF4-FFF2-40B4-BE49-F238E27FC236}">
                    <a16:creationId xmlns:a16="http://schemas.microsoft.com/office/drawing/2014/main" id="{59DE19E1-172D-4AAC-BAD1-6A9C363E43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19" name="Picture 2">
                <a:extLst>
                  <a:ext uri="{FF2B5EF4-FFF2-40B4-BE49-F238E27FC236}">
                    <a16:creationId xmlns:a16="http://schemas.microsoft.com/office/drawing/2014/main" id="{4DBB8A4A-DB81-4165-8CD9-87DA2CE4E4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20" name="Picture 2">
                <a:extLst>
                  <a:ext uri="{FF2B5EF4-FFF2-40B4-BE49-F238E27FC236}">
                    <a16:creationId xmlns:a16="http://schemas.microsoft.com/office/drawing/2014/main" id="{B468E63B-40A5-48C5-877D-69D8FCC4D0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21" name="Picture 2">
                <a:extLst>
                  <a:ext uri="{FF2B5EF4-FFF2-40B4-BE49-F238E27FC236}">
                    <a16:creationId xmlns:a16="http://schemas.microsoft.com/office/drawing/2014/main" id="{5EAD2645-FB82-43DF-8CF5-5A2C8C2529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6096000"/>
                <a:ext cx="289872" cy="406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22" name="组合 521">
              <a:extLst>
                <a:ext uri="{FF2B5EF4-FFF2-40B4-BE49-F238E27FC236}">
                  <a16:creationId xmlns:a16="http://schemas.microsoft.com/office/drawing/2014/main" id="{C0E9EE3C-6631-48F5-9B7A-7EB5C0F2C47F}"/>
                </a:ext>
              </a:extLst>
            </p:cNvPr>
            <p:cNvGrpSpPr/>
            <p:nvPr/>
          </p:nvGrpSpPr>
          <p:grpSpPr>
            <a:xfrm>
              <a:off x="9293278" y="0"/>
              <a:ext cx="2318978" cy="6502400"/>
              <a:chOff x="-1" y="0"/>
              <a:chExt cx="2318978" cy="6502400"/>
            </a:xfrm>
          </p:grpSpPr>
          <p:pic>
            <p:nvPicPr>
              <p:cNvPr id="523" name="Picture 2">
                <a:extLst>
                  <a:ext uri="{FF2B5EF4-FFF2-40B4-BE49-F238E27FC236}">
                    <a16:creationId xmlns:a16="http://schemas.microsoft.com/office/drawing/2014/main" id="{3D2BC7ED-B660-4A23-A9AF-5229A3159A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24" name="Picture 2">
                <a:extLst>
                  <a:ext uri="{FF2B5EF4-FFF2-40B4-BE49-F238E27FC236}">
                    <a16:creationId xmlns:a16="http://schemas.microsoft.com/office/drawing/2014/main" id="{AB9572B8-5997-4B52-81AC-6FCF49C00C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25" name="Picture 2">
                <a:extLst>
                  <a:ext uri="{FF2B5EF4-FFF2-40B4-BE49-F238E27FC236}">
                    <a16:creationId xmlns:a16="http://schemas.microsoft.com/office/drawing/2014/main" id="{B45D967F-1463-4471-A299-3D81EF7AE3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26" name="Picture 2">
                <a:extLst>
                  <a:ext uri="{FF2B5EF4-FFF2-40B4-BE49-F238E27FC236}">
                    <a16:creationId xmlns:a16="http://schemas.microsoft.com/office/drawing/2014/main" id="{B3CB99E5-8756-4122-A1BC-11A7AD48A5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27" name="Picture 2">
                <a:extLst>
                  <a:ext uri="{FF2B5EF4-FFF2-40B4-BE49-F238E27FC236}">
                    <a16:creationId xmlns:a16="http://schemas.microsoft.com/office/drawing/2014/main" id="{07B74449-FE62-44CE-AAAE-248C269014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28" name="Picture 2">
                <a:extLst>
                  <a:ext uri="{FF2B5EF4-FFF2-40B4-BE49-F238E27FC236}">
                    <a16:creationId xmlns:a16="http://schemas.microsoft.com/office/drawing/2014/main" id="{5C97C214-D61F-4945-8FAC-DD3F5D00A3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29" name="Picture 2">
                <a:extLst>
                  <a:ext uri="{FF2B5EF4-FFF2-40B4-BE49-F238E27FC236}">
                    <a16:creationId xmlns:a16="http://schemas.microsoft.com/office/drawing/2014/main" id="{86DFA476-5585-4A73-9DD2-01CA46F02F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30" name="Picture 2">
                <a:extLst>
                  <a:ext uri="{FF2B5EF4-FFF2-40B4-BE49-F238E27FC236}">
                    <a16:creationId xmlns:a16="http://schemas.microsoft.com/office/drawing/2014/main" id="{40D577EC-5CC2-4087-8DC6-567A16FD21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31" name="Picture 2">
                <a:extLst>
                  <a:ext uri="{FF2B5EF4-FFF2-40B4-BE49-F238E27FC236}">
                    <a16:creationId xmlns:a16="http://schemas.microsoft.com/office/drawing/2014/main" id="{228E8F6D-7E2D-4578-9194-661D9A59DD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32" name="Picture 2">
                <a:extLst>
                  <a:ext uri="{FF2B5EF4-FFF2-40B4-BE49-F238E27FC236}">
                    <a16:creationId xmlns:a16="http://schemas.microsoft.com/office/drawing/2014/main" id="{AC6809C3-5C77-4E54-836E-044B0FC9F9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33" name="Picture 2">
                <a:extLst>
                  <a:ext uri="{FF2B5EF4-FFF2-40B4-BE49-F238E27FC236}">
                    <a16:creationId xmlns:a16="http://schemas.microsoft.com/office/drawing/2014/main" id="{FBE33126-0E71-4970-B895-42EA992D74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34" name="Picture 2">
                <a:extLst>
                  <a:ext uri="{FF2B5EF4-FFF2-40B4-BE49-F238E27FC236}">
                    <a16:creationId xmlns:a16="http://schemas.microsoft.com/office/drawing/2014/main" id="{8138E0E0-0C48-488D-A5D1-C9C8CD04A7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35" name="Picture 2">
                <a:extLst>
                  <a:ext uri="{FF2B5EF4-FFF2-40B4-BE49-F238E27FC236}">
                    <a16:creationId xmlns:a16="http://schemas.microsoft.com/office/drawing/2014/main" id="{FE96BED1-5ECD-424C-B166-B7D2ED22C2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36" name="Picture 2">
                <a:extLst>
                  <a:ext uri="{FF2B5EF4-FFF2-40B4-BE49-F238E27FC236}">
                    <a16:creationId xmlns:a16="http://schemas.microsoft.com/office/drawing/2014/main" id="{C2E42B0D-7742-40FE-B9AB-C46AA6775C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37" name="Picture 2">
                <a:extLst>
                  <a:ext uri="{FF2B5EF4-FFF2-40B4-BE49-F238E27FC236}">
                    <a16:creationId xmlns:a16="http://schemas.microsoft.com/office/drawing/2014/main" id="{BAC99C56-69CD-4906-8F2D-0E39D8EF2D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38" name="Picture 2">
                <a:extLst>
                  <a:ext uri="{FF2B5EF4-FFF2-40B4-BE49-F238E27FC236}">
                    <a16:creationId xmlns:a16="http://schemas.microsoft.com/office/drawing/2014/main" id="{879C9F9D-27CD-41BF-ABE8-6342CC9FD8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39" name="Picture 2">
                <a:extLst>
                  <a:ext uri="{FF2B5EF4-FFF2-40B4-BE49-F238E27FC236}">
                    <a16:creationId xmlns:a16="http://schemas.microsoft.com/office/drawing/2014/main" id="{BD802C57-8EAE-4292-8F24-D6614F9544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40" name="Picture 2">
                <a:extLst>
                  <a:ext uri="{FF2B5EF4-FFF2-40B4-BE49-F238E27FC236}">
                    <a16:creationId xmlns:a16="http://schemas.microsoft.com/office/drawing/2014/main" id="{BFF6219F-74C3-40C9-B15D-0032219156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41" name="Picture 2">
                <a:extLst>
                  <a:ext uri="{FF2B5EF4-FFF2-40B4-BE49-F238E27FC236}">
                    <a16:creationId xmlns:a16="http://schemas.microsoft.com/office/drawing/2014/main" id="{18184E97-01E2-4D10-8BF0-2B6D69C5CC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42" name="Picture 2">
                <a:extLst>
                  <a:ext uri="{FF2B5EF4-FFF2-40B4-BE49-F238E27FC236}">
                    <a16:creationId xmlns:a16="http://schemas.microsoft.com/office/drawing/2014/main" id="{68E57977-6E1E-4738-8B9D-FB59B13041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43" name="Picture 2">
                <a:extLst>
                  <a:ext uri="{FF2B5EF4-FFF2-40B4-BE49-F238E27FC236}">
                    <a16:creationId xmlns:a16="http://schemas.microsoft.com/office/drawing/2014/main" id="{CE6D865E-6504-40DE-9F2A-301C63CED9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44" name="Picture 2">
                <a:extLst>
                  <a:ext uri="{FF2B5EF4-FFF2-40B4-BE49-F238E27FC236}">
                    <a16:creationId xmlns:a16="http://schemas.microsoft.com/office/drawing/2014/main" id="{16B9EF06-8852-46EB-A5F7-B5B5515C09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45" name="Picture 2">
                <a:extLst>
                  <a:ext uri="{FF2B5EF4-FFF2-40B4-BE49-F238E27FC236}">
                    <a16:creationId xmlns:a16="http://schemas.microsoft.com/office/drawing/2014/main" id="{CFACD37F-728F-4BC0-B563-0DF76A76A6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46" name="Picture 2">
                <a:extLst>
                  <a:ext uri="{FF2B5EF4-FFF2-40B4-BE49-F238E27FC236}">
                    <a16:creationId xmlns:a16="http://schemas.microsoft.com/office/drawing/2014/main" id="{295C7D23-ED0C-488D-BF7C-602CB6EEAD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406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47" name="Picture 2">
                <a:extLst>
                  <a:ext uri="{FF2B5EF4-FFF2-40B4-BE49-F238E27FC236}">
                    <a16:creationId xmlns:a16="http://schemas.microsoft.com/office/drawing/2014/main" id="{D2208893-71A9-4E12-ABB7-3F56E0B83E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48" name="Picture 2">
                <a:extLst>
                  <a:ext uri="{FF2B5EF4-FFF2-40B4-BE49-F238E27FC236}">
                    <a16:creationId xmlns:a16="http://schemas.microsoft.com/office/drawing/2014/main" id="{0443EDC6-FAB4-41C0-83CC-8734C920DC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49" name="Picture 2">
                <a:extLst>
                  <a:ext uri="{FF2B5EF4-FFF2-40B4-BE49-F238E27FC236}">
                    <a16:creationId xmlns:a16="http://schemas.microsoft.com/office/drawing/2014/main" id="{7A4FBE03-5EE1-4F09-9A6E-655A74140D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50" name="Picture 2">
                <a:extLst>
                  <a:ext uri="{FF2B5EF4-FFF2-40B4-BE49-F238E27FC236}">
                    <a16:creationId xmlns:a16="http://schemas.microsoft.com/office/drawing/2014/main" id="{B20D6142-3789-4631-9B0B-BF98E7DDBD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51" name="Picture 2">
                <a:extLst>
                  <a:ext uri="{FF2B5EF4-FFF2-40B4-BE49-F238E27FC236}">
                    <a16:creationId xmlns:a16="http://schemas.microsoft.com/office/drawing/2014/main" id="{C821393A-5D54-47D7-A11B-FBE8430094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52" name="Picture 2">
                <a:extLst>
                  <a:ext uri="{FF2B5EF4-FFF2-40B4-BE49-F238E27FC236}">
                    <a16:creationId xmlns:a16="http://schemas.microsoft.com/office/drawing/2014/main" id="{3E1B7CA8-ECF5-4381-8C29-5E1D93AFBB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812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53" name="Picture 2">
                <a:extLst>
                  <a:ext uri="{FF2B5EF4-FFF2-40B4-BE49-F238E27FC236}">
                    <a16:creationId xmlns:a16="http://schemas.microsoft.com/office/drawing/2014/main" id="{7B06AD88-3E72-4014-A877-12520FA0DA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54" name="Picture 2">
                <a:extLst>
                  <a:ext uri="{FF2B5EF4-FFF2-40B4-BE49-F238E27FC236}">
                    <a16:creationId xmlns:a16="http://schemas.microsoft.com/office/drawing/2014/main" id="{DEA31939-D753-4748-8896-1BE27DF312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1219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55" name="Picture 2">
                <a:extLst>
                  <a:ext uri="{FF2B5EF4-FFF2-40B4-BE49-F238E27FC236}">
                    <a16:creationId xmlns:a16="http://schemas.microsoft.com/office/drawing/2014/main" id="{173D2033-89CC-47D7-B30D-A04E99F4C3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56" name="Picture 2">
                <a:extLst>
                  <a:ext uri="{FF2B5EF4-FFF2-40B4-BE49-F238E27FC236}">
                    <a16:creationId xmlns:a16="http://schemas.microsoft.com/office/drawing/2014/main" id="{B5A9B6D4-214F-4720-A3A2-6AEB27E221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57" name="Picture 2">
                <a:extLst>
                  <a:ext uri="{FF2B5EF4-FFF2-40B4-BE49-F238E27FC236}">
                    <a16:creationId xmlns:a16="http://schemas.microsoft.com/office/drawing/2014/main" id="{7C94DA78-0B44-4861-8C35-82C94C707F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58" name="Picture 2">
                <a:extLst>
                  <a:ext uri="{FF2B5EF4-FFF2-40B4-BE49-F238E27FC236}">
                    <a16:creationId xmlns:a16="http://schemas.microsoft.com/office/drawing/2014/main" id="{AB25E928-4705-42EB-9927-F12BDD57EA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59" name="Picture 2">
                <a:extLst>
                  <a:ext uri="{FF2B5EF4-FFF2-40B4-BE49-F238E27FC236}">
                    <a16:creationId xmlns:a16="http://schemas.microsoft.com/office/drawing/2014/main" id="{898A0493-C8AD-410F-BD30-75F28C8FCD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60" name="Picture 2">
                <a:extLst>
                  <a:ext uri="{FF2B5EF4-FFF2-40B4-BE49-F238E27FC236}">
                    <a16:creationId xmlns:a16="http://schemas.microsoft.com/office/drawing/2014/main" id="{15EE3F07-6554-4A70-93F5-0DDDF14B26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61" name="Picture 2">
                <a:extLst>
                  <a:ext uri="{FF2B5EF4-FFF2-40B4-BE49-F238E27FC236}">
                    <a16:creationId xmlns:a16="http://schemas.microsoft.com/office/drawing/2014/main" id="{A94261B9-7F45-4F33-9F69-7F4305A9B0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62" name="Picture 2">
                <a:extLst>
                  <a:ext uri="{FF2B5EF4-FFF2-40B4-BE49-F238E27FC236}">
                    <a16:creationId xmlns:a16="http://schemas.microsoft.com/office/drawing/2014/main" id="{C0A73471-9A22-4B46-A09B-F6D1E51666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63" name="Picture 2">
                <a:extLst>
                  <a:ext uri="{FF2B5EF4-FFF2-40B4-BE49-F238E27FC236}">
                    <a16:creationId xmlns:a16="http://schemas.microsoft.com/office/drawing/2014/main" id="{683EFCE4-2D2C-4FF3-A14C-A7787FA65B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64" name="Picture 2">
                <a:extLst>
                  <a:ext uri="{FF2B5EF4-FFF2-40B4-BE49-F238E27FC236}">
                    <a16:creationId xmlns:a16="http://schemas.microsoft.com/office/drawing/2014/main" id="{6D95ABC5-6B35-44FE-8C7E-500E06C947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1"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65" name="Picture 2">
                <a:extLst>
                  <a:ext uri="{FF2B5EF4-FFF2-40B4-BE49-F238E27FC236}">
                    <a16:creationId xmlns:a16="http://schemas.microsoft.com/office/drawing/2014/main" id="{BAECC349-2192-4D68-8874-969FD55DC8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66" name="Picture 2">
                <a:extLst>
                  <a:ext uri="{FF2B5EF4-FFF2-40B4-BE49-F238E27FC236}">
                    <a16:creationId xmlns:a16="http://schemas.microsoft.com/office/drawing/2014/main" id="{21581FE0-2228-4CEC-BEB4-A2C24FB596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1"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67" name="Picture 2">
                <a:extLst>
                  <a:ext uri="{FF2B5EF4-FFF2-40B4-BE49-F238E27FC236}">
                    <a16:creationId xmlns:a16="http://schemas.microsoft.com/office/drawing/2014/main" id="{D8A3A7A6-81B3-464A-8AA7-0AED731F96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3"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68" name="Picture 2">
                <a:extLst>
                  <a:ext uri="{FF2B5EF4-FFF2-40B4-BE49-F238E27FC236}">
                    <a16:creationId xmlns:a16="http://schemas.microsoft.com/office/drawing/2014/main" id="{5497F829-CB5F-4B46-9B12-10FB81F856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5"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69" name="Picture 2">
                <a:extLst>
                  <a:ext uri="{FF2B5EF4-FFF2-40B4-BE49-F238E27FC236}">
                    <a16:creationId xmlns:a16="http://schemas.microsoft.com/office/drawing/2014/main" id="{5602004D-E1DF-4A67-83D4-1261480549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3"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70" name="Picture 2">
                <a:extLst>
                  <a:ext uri="{FF2B5EF4-FFF2-40B4-BE49-F238E27FC236}">
                    <a16:creationId xmlns:a16="http://schemas.microsoft.com/office/drawing/2014/main" id="{A75370EB-899E-482A-BC4C-C2A8CDAB5E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5"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71" name="Picture 2">
                <a:extLst>
                  <a:ext uri="{FF2B5EF4-FFF2-40B4-BE49-F238E27FC236}">
                    <a16:creationId xmlns:a16="http://schemas.microsoft.com/office/drawing/2014/main" id="{C9073C88-444A-4494-98AB-C70E159761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72" name="Picture 2">
                <a:extLst>
                  <a:ext uri="{FF2B5EF4-FFF2-40B4-BE49-F238E27FC236}">
                    <a16:creationId xmlns:a16="http://schemas.microsoft.com/office/drawing/2014/main" id="{C7595ACE-0B2C-451B-914F-F94AD5E736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73" name="Picture 2">
                <a:extLst>
                  <a:ext uri="{FF2B5EF4-FFF2-40B4-BE49-F238E27FC236}">
                    <a16:creationId xmlns:a16="http://schemas.microsoft.com/office/drawing/2014/main" id="{4A2B0C9B-4CDE-4D03-BBF3-2712D58B3E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74" name="Picture 2">
                <a:extLst>
                  <a:ext uri="{FF2B5EF4-FFF2-40B4-BE49-F238E27FC236}">
                    <a16:creationId xmlns:a16="http://schemas.microsoft.com/office/drawing/2014/main" id="{732731B1-30AD-41E9-A36D-BED2E8023F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75" name="Picture 2">
                <a:extLst>
                  <a:ext uri="{FF2B5EF4-FFF2-40B4-BE49-F238E27FC236}">
                    <a16:creationId xmlns:a16="http://schemas.microsoft.com/office/drawing/2014/main" id="{47C3A7A6-BF45-4EF8-A0B9-6BDC88E0AD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76" name="Picture 2">
                <a:extLst>
                  <a:ext uri="{FF2B5EF4-FFF2-40B4-BE49-F238E27FC236}">
                    <a16:creationId xmlns:a16="http://schemas.microsoft.com/office/drawing/2014/main" id="{E386597A-9B20-471B-A11B-F877A7AA91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1625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77" name="Picture 2">
                <a:extLst>
                  <a:ext uri="{FF2B5EF4-FFF2-40B4-BE49-F238E27FC236}">
                    <a16:creationId xmlns:a16="http://schemas.microsoft.com/office/drawing/2014/main" id="{470DCCBB-1231-4F72-8778-5A890F0A62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78" name="Picture 2">
                <a:extLst>
                  <a:ext uri="{FF2B5EF4-FFF2-40B4-BE49-F238E27FC236}">
                    <a16:creationId xmlns:a16="http://schemas.microsoft.com/office/drawing/2014/main" id="{29DE1E6C-5E39-4C90-9FF3-A697DB891A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2032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79" name="Picture 2">
                <a:extLst>
                  <a:ext uri="{FF2B5EF4-FFF2-40B4-BE49-F238E27FC236}">
                    <a16:creationId xmlns:a16="http://schemas.microsoft.com/office/drawing/2014/main" id="{198EC5BC-2A60-43FB-9E28-F8812AAAF3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6"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80" name="Picture 2">
                <a:extLst>
                  <a:ext uri="{FF2B5EF4-FFF2-40B4-BE49-F238E27FC236}">
                    <a16:creationId xmlns:a16="http://schemas.microsoft.com/office/drawing/2014/main" id="{B4055A90-9A97-47F4-A727-86FBF3C9A7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8"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81" name="Picture 2">
                <a:extLst>
                  <a:ext uri="{FF2B5EF4-FFF2-40B4-BE49-F238E27FC236}">
                    <a16:creationId xmlns:a16="http://schemas.microsoft.com/office/drawing/2014/main" id="{155429A8-2E17-42C1-B4E9-F0790B0995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6"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82" name="Picture 2">
                <a:extLst>
                  <a:ext uri="{FF2B5EF4-FFF2-40B4-BE49-F238E27FC236}">
                    <a16:creationId xmlns:a16="http://schemas.microsoft.com/office/drawing/2014/main" id="{796DDC3E-3BC9-489A-A25B-1ADF8EA9EA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8"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83" name="Picture 2">
                <a:extLst>
                  <a:ext uri="{FF2B5EF4-FFF2-40B4-BE49-F238E27FC236}">
                    <a16:creationId xmlns:a16="http://schemas.microsoft.com/office/drawing/2014/main" id="{59319C13-84C8-4930-9EB0-1600101D68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0"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84" name="Picture 2">
                <a:extLst>
                  <a:ext uri="{FF2B5EF4-FFF2-40B4-BE49-F238E27FC236}">
                    <a16:creationId xmlns:a16="http://schemas.microsoft.com/office/drawing/2014/main" id="{DA9BB54E-2E78-4245-9EB7-F038B92EAE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2" y="2438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85" name="Picture 2">
                <a:extLst>
                  <a:ext uri="{FF2B5EF4-FFF2-40B4-BE49-F238E27FC236}">
                    <a16:creationId xmlns:a16="http://schemas.microsoft.com/office/drawing/2014/main" id="{7B5FECC7-DDB3-4C89-B472-BD2888AD1E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0"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86" name="Picture 2">
                <a:extLst>
                  <a:ext uri="{FF2B5EF4-FFF2-40B4-BE49-F238E27FC236}">
                    <a16:creationId xmlns:a16="http://schemas.microsoft.com/office/drawing/2014/main" id="{933C4987-E517-421D-892C-43CC1D1E11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2" y="2844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87" name="Picture 2">
                <a:extLst>
                  <a:ext uri="{FF2B5EF4-FFF2-40B4-BE49-F238E27FC236}">
                    <a16:creationId xmlns:a16="http://schemas.microsoft.com/office/drawing/2014/main" id="{2576FCD0-0C97-4537-9EEA-C6587171AA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88" name="Picture 2">
                <a:extLst>
                  <a:ext uri="{FF2B5EF4-FFF2-40B4-BE49-F238E27FC236}">
                    <a16:creationId xmlns:a16="http://schemas.microsoft.com/office/drawing/2014/main" id="{8FAB8F2A-CC76-4787-AE6B-6B42D26924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4"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89" name="Picture 2">
                <a:extLst>
                  <a:ext uri="{FF2B5EF4-FFF2-40B4-BE49-F238E27FC236}">
                    <a16:creationId xmlns:a16="http://schemas.microsoft.com/office/drawing/2014/main" id="{1B365CD9-50C3-4855-9A70-3F411A7AB9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90" name="Picture 2">
                <a:extLst>
                  <a:ext uri="{FF2B5EF4-FFF2-40B4-BE49-F238E27FC236}">
                    <a16:creationId xmlns:a16="http://schemas.microsoft.com/office/drawing/2014/main" id="{671DAFBC-D614-4B90-BDFC-8A50E75BB9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4"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91" name="Picture 2">
                <a:extLst>
                  <a:ext uri="{FF2B5EF4-FFF2-40B4-BE49-F238E27FC236}">
                    <a16:creationId xmlns:a16="http://schemas.microsoft.com/office/drawing/2014/main" id="{4AE28482-6E62-4153-ACD9-BC94C0089F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6"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92" name="Picture 2">
                <a:extLst>
                  <a:ext uri="{FF2B5EF4-FFF2-40B4-BE49-F238E27FC236}">
                    <a16:creationId xmlns:a16="http://schemas.microsoft.com/office/drawing/2014/main" id="{A22B6464-4D9B-4A64-B224-5056ECAFF6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8"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93" name="Picture 2">
                <a:extLst>
                  <a:ext uri="{FF2B5EF4-FFF2-40B4-BE49-F238E27FC236}">
                    <a16:creationId xmlns:a16="http://schemas.microsoft.com/office/drawing/2014/main" id="{035A89FB-4457-46D0-A5DC-71A882A739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6"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94" name="Picture 2">
                <a:extLst>
                  <a:ext uri="{FF2B5EF4-FFF2-40B4-BE49-F238E27FC236}">
                    <a16:creationId xmlns:a16="http://schemas.microsoft.com/office/drawing/2014/main" id="{29278256-93E4-41C7-A70F-4791DA0DDD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8"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95" name="Picture 2">
                <a:extLst>
                  <a:ext uri="{FF2B5EF4-FFF2-40B4-BE49-F238E27FC236}">
                    <a16:creationId xmlns:a16="http://schemas.microsoft.com/office/drawing/2014/main" id="{3B642E9B-E5CF-46EB-B0D0-1C55F32F8D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96" name="Picture 2">
                <a:extLst>
                  <a:ext uri="{FF2B5EF4-FFF2-40B4-BE49-F238E27FC236}">
                    <a16:creationId xmlns:a16="http://schemas.microsoft.com/office/drawing/2014/main" id="{4E7139B6-2EFE-4D7C-AAF8-7590C974EB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97" name="Picture 2">
                <a:extLst>
                  <a:ext uri="{FF2B5EF4-FFF2-40B4-BE49-F238E27FC236}">
                    <a16:creationId xmlns:a16="http://schemas.microsoft.com/office/drawing/2014/main" id="{674356BE-0191-420B-A2DE-72F0BF0BA6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98" name="Picture 2">
                <a:extLst>
                  <a:ext uri="{FF2B5EF4-FFF2-40B4-BE49-F238E27FC236}">
                    <a16:creationId xmlns:a16="http://schemas.microsoft.com/office/drawing/2014/main" id="{2FB9FC9C-5FE3-47E1-BBD4-CEB0D27CC9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599" name="Picture 2">
                <a:extLst>
                  <a:ext uri="{FF2B5EF4-FFF2-40B4-BE49-F238E27FC236}">
                    <a16:creationId xmlns:a16="http://schemas.microsoft.com/office/drawing/2014/main" id="{37CE149C-3154-4083-AA4E-A26FD5391B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00" name="Picture 2">
                <a:extLst>
                  <a:ext uri="{FF2B5EF4-FFF2-40B4-BE49-F238E27FC236}">
                    <a16:creationId xmlns:a16="http://schemas.microsoft.com/office/drawing/2014/main" id="{1F425588-A70E-4D64-A06B-12A4B3D806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01" name="Picture 2">
                <a:extLst>
                  <a:ext uri="{FF2B5EF4-FFF2-40B4-BE49-F238E27FC236}">
                    <a16:creationId xmlns:a16="http://schemas.microsoft.com/office/drawing/2014/main" id="{B4794088-87F2-4310-9635-9340C03D0E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02" name="Picture 2">
                <a:extLst>
                  <a:ext uri="{FF2B5EF4-FFF2-40B4-BE49-F238E27FC236}">
                    <a16:creationId xmlns:a16="http://schemas.microsoft.com/office/drawing/2014/main" id="{0E357A33-4B7B-4296-9557-891E9CEF5E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03" name="Picture 2">
                <a:extLst>
                  <a:ext uri="{FF2B5EF4-FFF2-40B4-BE49-F238E27FC236}">
                    <a16:creationId xmlns:a16="http://schemas.microsoft.com/office/drawing/2014/main" id="{BD6035D0-61A4-4524-838A-CCDC3A278C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9"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04" name="Picture 2">
                <a:extLst>
                  <a:ext uri="{FF2B5EF4-FFF2-40B4-BE49-F238E27FC236}">
                    <a16:creationId xmlns:a16="http://schemas.microsoft.com/office/drawing/2014/main" id="{760DCBAD-5D37-4991-BB69-6598940DB8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1"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05" name="Picture 2">
                <a:extLst>
                  <a:ext uri="{FF2B5EF4-FFF2-40B4-BE49-F238E27FC236}">
                    <a16:creationId xmlns:a16="http://schemas.microsoft.com/office/drawing/2014/main" id="{57C80E4D-38FD-4EE3-BA17-36868744BB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9"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06" name="Picture 2">
                <a:extLst>
                  <a:ext uri="{FF2B5EF4-FFF2-40B4-BE49-F238E27FC236}">
                    <a16:creationId xmlns:a16="http://schemas.microsoft.com/office/drawing/2014/main" id="{DC43C1BB-DBA3-4308-8E45-DC78D283A8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1"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07" name="Picture 2">
                <a:extLst>
                  <a:ext uri="{FF2B5EF4-FFF2-40B4-BE49-F238E27FC236}">
                    <a16:creationId xmlns:a16="http://schemas.microsoft.com/office/drawing/2014/main" id="{50AE3475-A771-40DF-82BF-CE6F56B37E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3"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08" name="Picture 2">
                <a:extLst>
                  <a:ext uri="{FF2B5EF4-FFF2-40B4-BE49-F238E27FC236}">
                    <a16:creationId xmlns:a16="http://schemas.microsoft.com/office/drawing/2014/main" id="{C4ED97C5-B9DF-403F-B21B-E96DD22E60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5" y="3251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09" name="Picture 2">
                <a:extLst>
                  <a:ext uri="{FF2B5EF4-FFF2-40B4-BE49-F238E27FC236}">
                    <a16:creationId xmlns:a16="http://schemas.microsoft.com/office/drawing/2014/main" id="{232E5AE7-1511-4B3F-821A-45AD20A268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3"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10" name="Picture 2">
                <a:extLst>
                  <a:ext uri="{FF2B5EF4-FFF2-40B4-BE49-F238E27FC236}">
                    <a16:creationId xmlns:a16="http://schemas.microsoft.com/office/drawing/2014/main" id="{B9149ADA-E323-4204-8605-32684099FE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5" y="3657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11" name="Picture 2">
                <a:extLst>
                  <a:ext uri="{FF2B5EF4-FFF2-40B4-BE49-F238E27FC236}">
                    <a16:creationId xmlns:a16="http://schemas.microsoft.com/office/drawing/2014/main" id="{847FAB0F-6349-4FDE-890C-56F62C34E2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12" name="Picture 2">
                <a:extLst>
                  <a:ext uri="{FF2B5EF4-FFF2-40B4-BE49-F238E27FC236}">
                    <a16:creationId xmlns:a16="http://schemas.microsoft.com/office/drawing/2014/main" id="{859C1EBE-2EE4-4798-93D0-33C0EE7CB1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13" name="Picture 2">
                <a:extLst>
                  <a:ext uri="{FF2B5EF4-FFF2-40B4-BE49-F238E27FC236}">
                    <a16:creationId xmlns:a16="http://schemas.microsoft.com/office/drawing/2014/main" id="{A778EA24-8F0B-4F04-99E4-8DBD932F10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14" name="Picture 2">
                <a:extLst>
                  <a:ext uri="{FF2B5EF4-FFF2-40B4-BE49-F238E27FC236}">
                    <a16:creationId xmlns:a16="http://schemas.microsoft.com/office/drawing/2014/main" id="{749F7154-CA74-4D43-832C-7BB7CE4525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15" name="Picture 2">
                <a:extLst>
                  <a:ext uri="{FF2B5EF4-FFF2-40B4-BE49-F238E27FC236}">
                    <a16:creationId xmlns:a16="http://schemas.microsoft.com/office/drawing/2014/main" id="{8C61CFFD-04DE-41F4-A3EB-43C0B81D17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16" name="Picture 2">
                <a:extLst>
                  <a:ext uri="{FF2B5EF4-FFF2-40B4-BE49-F238E27FC236}">
                    <a16:creationId xmlns:a16="http://schemas.microsoft.com/office/drawing/2014/main" id="{E7BAE07D-CC2B-4223-8B27-F34348732E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4064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17" name="Picture 2">
                <a:extLst>
                  <a:ext uri="{FF2B5EF4-FFF2-40B4-BE49-F238E27FC236}">
                    <a16:creationId xmlns:a16="http://schemas.microsoft.com/office/drawing/2014/main" id="{3BBCC3C8-C983-4D21-ACF7-2EBE870142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18" name="Picture 2">
                <a:extLst>
                  <a:ext uri="{FF2B5EF4-FFF2-40B4-BE49-F238E27FC236}">
                    <a16:creationId xmlns:a16="http://schemas.microsoft.com/office/drawing/2014/main" id="{D41207E2-4A5D-4C51-856A-8478A542F9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44704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19" name="Picture 2">
                <a:extLst>
                  <a:ext uri="{FF2B5EF4-FFF2-40B4-BE49-F238E27FC236}">
                    <a16:creationId xmlns:a16="http://schemas.microsoft.com/office/drawing/2014/main" id="{5B0E9FDB-751A-451E-B7C1-6025B24D45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20" name="Picture 2">
                <a:extLst>
                  <a:ext uri="{FF2B5EF4-FFF2-40B4-BE49-F238E27FC236}">
                    <a16:creationId xmlns:a16="http://schemas.microsoft.com/office/drawing/2014/main" id="{A994F93A-9541-4FD2-8509-2EAFB60BFA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21" name="Picture 2">
                <a:extLst>
                  <a:ext uri="{FF2B5EF4-FFF2-40B4-BE49-F238E27FC236}">
                    <a16:creationId xmlns:a16="http://schemas.microsoft.com/office/drawing/2014/main" id="{40E808F3-FA42-480A-8FC7-FFAFEE9E78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22" name="Picture 2">
                <a:extLst>
                  <a:ext uri="{FF2B5EF4-FFF2-40B4-BE49-F238E27FC236}">
                    <a16:creationId xmlns:a16="http://schemas.microsoft.com/office/drawing/2014/main" id="{AC05C73A-277A-4C7C-A581-DC59A1DCB6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3"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23" name="Picture 2">
                <a:extLst>
                  <a:ext uri="{FF2B5EF4-FFF2-40B4-BE49-F238E27FC236}">
                    <a16:creationId xmlns:a16="http://schemas.microsoft.com/office/drawing/2014/main" id="{F2F9A354-7E04-4F93-B5C9-0AB06995B3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24" name="Picture 2">
                <a:extLst>
                  <a:ext uri="{FF2B5EF4-FFF2-40B4-BE49-F238E27FC236}">
                    <a16:creationId xmlns:a16="http://schemas.microsoft.com/office/drawing/2014/main" id="{F0CD4BDF-8AA6-4214-AF3C-35AE732031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25" name="Picture 2">
                <a:extLst>
                  <a:ext uri="{FF2B5EF4-FFF2-40B4-BE49-F238E27FC236}">
                    <a16:creationId xmlns:a16="http://schemas.microsoft.com/office/drawing/2014/main" id="{AD1B652B-0473-4FC0-8236-499F18B92B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5"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26" name="Picture 2">
                <a:extLst>
                  <a:ext uri="{FF2B5EF4-FFF2-40B4-BE49-F238E27FC236}">
                    <a16:creationId xmlns:a16="http://schemas.microsoft.com/office/drawing/2014/main" id="{CFC53B71-708F-429A-9D6B-347F77F113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7"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27" name="Picture 2">
                <a:extLst>
                  <a:ext uri="{FF2B5EF4-FFF2-40B4-BE49-F238E27FC236}">
                    <a16:creationId xmlns:a16="http://schemas.microsoft.com/office/drawing/2014/main" id="{4CB1848F-5338-47C8-8344-1A317D1957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28" name="Picture 2">
                <a:extLst>
                  <a:ext uri="{FF2B5EF4-FFF2-40B4-BE49-F238E27FC236}">
                    <a16:creationId xmlns:a16="http://schemas.microsoft.com/office/drawing/2014/main" id="{D76C11C2-1033-4804-9FCB-A320924E42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29" name="Picture 2">
                <a:extLst>
                  <a:ext uri="{FF2B5EF4-FFF2-40B4-BE49-F238E27FC236}">
                    <a16:creationId xmlns:a16="http://schemas.microsoft.com/office/drawing/2014/main" id="{CA555ADF-A59C-485C-8722-84A5F95263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30" name="Picture 2">
                <a:extLst>
                  <a:ext uri="{FF2B5EF4-FFF2-40B4-BE49-F238E27FC236}">
                    <a16:creationId xmlns:a16="http://schemas.microsoft.com/office/drawing/2014/main" id="{3C589355-B792-4508-ACB7-16C981BC25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2"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31" name="Picture 2">
                <a:extLst>
                  <a:ext uri="{FF2B5EF4-FFF2-40B4-BE49-F238E27FC236}">
                    <a16:creationId xmlns:a16="http://schemas.microsoft.com/office/drawing/2014/main" id="{D73CDEE6-DEBC-428B-BDBE-EFE9A99BB6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32" name="Picture 2">
                <a:extLst>
                  <a:ext uri="{FF2B5EF4-FFF2-40B4-BE49-F238E27FC236}">
                    <a16:creationId xmlns:a16="http://schemas.microsoft.com/office/drawing/2014/main" id="{6227351E-376B-4D39-B231-766E6D689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33" name="Picture 2">
                <a:extLst>
                  <a:ext uri="{FF2B5EF4-FFF2-40B4-BE49-F238E27FC236}">
                    <a16:creationId xmlns:a16="http://schemas.microsoft.com/office/drawing/2014/main" id="{56F87DC5-B355-4B8E-A7A3-40042DBEA1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44"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34" name="Picture 2">
                <a:extLst>
                  <a:ext uri="{FF2B5EF4-FFF2-40B4-BE49-F238E27FC236}">
                    <a16:creationId xmlns:a16="http://schemas.microsoft.com/office/drawing/2014/main" id="{6301F42D-B60A-4B42-978D-CF89E82028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616"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35" name="Picture 2">
                <a:extLst>
                  <a:ext uri="{FF2B5EF4-FFF2-40B4-BE49-F238E27FC236}">
                    <a16:creationId xmlns:a16="http://schemas.microsoft.com/office/drawing/2014/main" id="{E010ECD7-9ACE-4DC1-B22C-EF4812DB9A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36" name="Picture 2">
                <a:extLst>
                  <a:ext uri="{FF2B5EF4-FFF2-40B4-BE49-F238E27FC236}">
                    <a16:creationId xmlns:a16="http://schemas.microsoft.com/office/drawing/2014/main" id="{D63E6D17-B215-4069-9BFA-F7CB9D7A76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37" name="Picture 2">
                <a:extLst>
                  <a:ext uri="{FF2B5EF4-FFF2-40B4-BE49-F238E27FC236}">
                    <a16:creationId xmlns:a16="http://schemas.microsoft.com/office/drawing/2014/main" id="{460DD1B5-DB4F-40BA-8344-EBC4E79CD2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8"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38" name="Picture 2">
                <a:extLst>
                  <a:ext uri="{FF2B5EF4-FFF2-40B4-BE49-F238E27FC236}">
                    <a16:creationId xmlns:a16="http://schemas.microsoft.com/office/drawing/2014/main" id="{22BEDEA2-6088-4969-9D0B-A90C688614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60"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39" name="Picture 2">
                <a:extLst>
                  <a:ext uri="{FF2B5EF4-FFF2-40B4-BE49-F238E27FC236}">
                    <a16:creationId xmlns:a16="http://schemas.microsoft.com/office/drawing/2014/main" id="{8E64DBB9-B7C7-452D-85BC-C04DC3F430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40" name="Picture 2">
                <a:extLst>
                  <a:ext uri="{FF2B5EF4-FFF2-40B4-BE49-F238E27FC236}">
                    <a16:creationId xmlns:a16="http://schemas.microsoft.com/office/drawing/2014/main" id="{292EA60A-A082-4C19-83EE-437C3D1717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48768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41" name="Picture 2">
                <a:extLst>
                  <a:ext uri="{FF2B5EF4-FFF2-40B4-BE49-F238E27FC236}">
                    <a16:creationId xmlns:a16="http://schemas.microsoft.com/office/drawing/2014/main" id="{DA6F7D05-7B33-410A-9012-C497875AFF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2"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42" name="Picture 2">
                <a:extLst>
                  <a:ext uri="{FF2B5EF4-FFF2-40B4-BE49-F238E27FC236}">
                    <a16:creationId xmlns:a16="http://schemas.microsoft.com/office/drawing/2014/main" id="{ADB96D98-C58F-4BA3-B34E-DDD7104F82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4" y="52832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43" name="Picture 2">
                <a:extLst>
                  <a:ext uri="{FF2B5EF4-FFF2-40B4-BE49-F238E27FC236}">
                    <a16:creationId xmlns:a16="http://schemas.microsoft.com/office/drawing/2014/main" id="{B35156D4-EECD-459D-8DA9-2783CF08CB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44" name="Picture 2">
                <a:extLst>
                  <a:ext uri="{FF2B5EF4-FFF2-40B4-BE49-F238E27FC236}">
                    <a16:creationId xmlns:a16="http://schemas.microsoft.com/office/drawing/2014/main" id="{10332CF1-C64A-421A-B668-8EFE663236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45" name="Picture 2">
                <a:extLst>
                  <a:ext uri="{FF2B5EF4-FFF2-40B4-BE49-F238E27FC236}">
                    <a16:creationId xmlns:a16="http://schemas.microsoft.com/office/drawing/2014/main" id="{95162F3C-D64E-420C-8096-7C63FBC117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487"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46" name="Picture 2">
                <a:extLst>
                  <a:ext uri="{FF2B5EF4-FFF2-40B4-BE49-F238E27FC236}">
                    <a16:creationId xmlns:a16="http://schemas.microsoft.com/office/drawing/2014/main" id="{5B2AABEE-C9A3-468E-9C48-7BF1AFC330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9359"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47" name="Picture 2">
                <a:extLst>
                  <a:ext uri="{FF2B5EF4-FFF2-40B4-BE49-F238E27FC236}">
                    <a16:creationId xmlns:a16="http://schemas.microsoft.com/office/drawing/2014/main" id="{91B2A48A-3360-4079-9009-BBC0718A41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48" name="Picture 2">
                <a:extLst>
                  <a:ext uri="{FF2B5EF4-FFF2-40B4-BE49-F238E27FC236}">
                    <a16:creationId xmlns:a16="http://schemas.microsoft.com/office/drawing/2014/main" id="{060FB379-CA42-4265-8700-294EE5B4D0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56896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49" name="Picture 2">
                <a:extLst>
                  <a:ext uri="{FF2B5EF4-FFF2-40B4-BE49-F238E27FC236}">
                    <a16:creationId xmlns:a16="http://schemas.microsoft.com/office/drawing/2014/main" id="{50BC2B1F-C93F-4EF2-9D06-6EF76A1ADB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231" y="6096000"/>
                <a:ext cx="289872" cy="406400"/>
              </a:xfrm>
              <a:prstGeom prst="rect">
                <a:avLst/>
              </a:prstGeom>
              <a:noFill/>
              <a:extLst>
                <a:ext uri="{909E8E84-426E-40DD-AFC4-6F175D3DCCD1}">
                  <a14:hiddenFill xmlns:a14="http://schemas.microsoft.com/office/drawing/2010/main">
                    <a:solidFill>
                      <a:srgbClr val="FFFFFF"/>
                    </a:solidFill>
                  </a14:hiddenFill>
                </a:ext>
              </a:extLst>
            </p:spPr>
          </p:pic>
          <p:pic>
            <p:nvPicPr>
              <p:cNvPr id="650" name="Picture 2">
                <a:extLst>
                  <a:ext uri="{FF2B5EF4-FFF2-40B4-BE49-F238E27FC236}">
                    <a16:creationId xmlns:a16="http://schemas.microsoft.com/office/drawing/2014/main" id="{B7034D0C-C695-4042-A478-80144B2C07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9103" y="6096000"/>
                <a:ext cx="289872" cy="406400"/>
              </a:xfrm>
              <a:prstGeom prst="rect">
                <a:avLst/>
              </a:prstGeom>
              <a:noFill/>
              <a:extLst>
                <a:ext uri="{909E8E84-426E-40DD-AFC4-6F175D3DCCD1}">
                  <a14:hiddenFill xmlns:a14="http://schemas.microsoft.com/office/drawing/2010/main">
                    <a:solidFill>
                      <a:srgbClr val="FFFFFF"/>
                    </a:solidFill>
                  </a14:hiddenFill>
                </a:ext>
              </a:extLst>
            </p:spPr>
          </p:pic>
        </p:grpSp>
      </p:grpSp>
    </p:spTree>
    <p:extLst>
      <p:ext uri="{BB962C8B-B14F-4D97-AF65-F5344CB8AC3E}">
        <p14:creationId xmlns:p14="http://schemas.microsoft.com/office/powerpoint/2010/main" val="173616467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ss2.bdstatic.com/70cFvnSh_Q1YnxGkpoWK1HF6hhy/it/u=335898241,783534835&amp;fm=15&amp;gp=0.jpg">
            <a:extLst>
              <a:ext uri="{FF2B5EF4-FFF2-40B4-BE49-F238E27FC236}">
                <a16:creationId xmlns:a16="http://schemas.microsoft.com/office/drawing/2014/main" id="{8A582F8B-867F-4A09-A7B0-6B7F0A2B28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281" y="7860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s://ss2.bdstatic.com/70cFvnSh_Q1YnxGkpoWK1HF6hhy/it/u=335898241,783534835&amp;fm=15&amp;gp=0.jpg">
            <a:extLst>
              <a:ext uri="{FF2B5EF4-FFF2-40B4-BE49-F238E27FC236}">
                <a16:creationId xmlns:a16="http://schemas.microsoft.com/office/drawing/2014/main" id="{861E4BBE-388A-4174-99A3-79F10AC951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a:off x="259281" y="1195025"/>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https://ss2.bdstatic.com/70cFvnSh_Q1YnxGkpoWK1HF6hhy/it/u=335898241,783534835&amp;fm=15&amp;gp=0.jpg">
            <a:extLst>
              <a:ext uri="{FF2B5EF4-FFF2-40B4-BE49-F238E27FC236}">
                <a16:creationId xmlns:a16="http://schemas.microsoft.com/office/drawing/2014/main" id="{8E13080F-F006-419F-8151-3ECED48832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612788">
            <a:off x="1746435" y="49327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https://ss2.bdstatic.com/70cFvnSh_Q1YnxGkpoWK1HF6hhy/it/u=335898241,783534835&amp;fm=15&amp;gp=0.jpg">
            <a:extLst>
              <a:ext uri="{FF2B5EF4-FFF2-40B4-BE49-F238E27FC236}">
                <a16:creationId xmlns:a16="http://schemas.microsoft.com/office/drawing/2014/main" id="{077F2D37-B3E7-4EE7-A5C0-8CA4420E82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9226" y="221469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https://ss2.bdstatic.com/70cFvnSh_Q1YnxGkpoWK1HF6hhy/it/u=335898241,783534835&amp;fm=15&amp;gp=0.jpg">
            <a:extLst>
              <a:ext uri="{FF2B5EF4-FFF2-40B4-BE49-F238E27FC236}">
                <a16:creationId xmlns:a16="http://schemas.microsoft.com/office/drawing/2014/main" id="{8D51E56C-5C58-4B25-8866-A09EB7B89E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4886" y="2167982"/>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https://ss2.bdstatic.com/70cFvnSh_Q1YnxGkpoWK1HF6hhy/it/u=335898241,783534835&amp;fm=15&amp;gp=0.jpg">
            <a:extLst>
              <a:ext uri="{FF2B5EF4-FFF2-40B4-BE49-F238E27FC236}">
                <a16:creationId xmlns:a16="http://schemas.microsoft.com/office/drawing/2014/main" id="{D9B6C994-2A07-455E-8C2E-16AB5381E8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9226" y="3331109"/>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https://ss2.bdstatic.com/70cFvnSh_Q1YnxGkpoWK1HF6hhy/it/u=335898241,783534835&amp;fm=15&amp;gp=0.jpg">
            <a:extLst>
              <a:ext uri="{FF2B5EF4-FFF2-40B4-BE49-F238E27FC236}">
                <a16:creationId xmlns:a16="http://schemas.microsoft.com/office/drawing/2014/main" id="{DBAB9F4F-82D8-4D0E-9750-827A790397F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a:off x="2095394" y="3386548"/>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https://ss2.bdstatic.com/70cFvnSh_Q1YnxGkpoWK1HF6hhy/it/u=335898241,783534835&amp;fm=15&amp;gp=0.jpg">
            <a:extLst>
              <a:ext uri="{FF2B5EF4-FFF2-40B4-BE49-F238E27FC236}">
                <a16:creationId xmlns:a16="http://schemas.microsoft.com/office/drawing/2014/main" id="{DA774EF0-B860-42F1-9196-D3A94430D0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a:off x="2952570" y="26274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https://ss2.bdstatic.com/70cFvnSh_Q1YnxGkpoWK1HF6hhy/it/u=335898241,783534835&amp;fm=15&amp;gp=0.jpg">
            <a:extLst>
              <a:ext uri="{FF2B5EF4-FFF2-40B4-BE49-F238E27FC236}">
                <a16:creationId xmlns:a16="http://schemas.microsoft.com/office/drawing/2014/main" id="{9ED6C7D2-4D1F-4881-8BCE-FA739AC639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85721" y="-12288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https://ss2.bdstatic.com/70cFvnSh_Q1YnxGkpoWK1HF6hhy/it/u=335898241,783534835&amp;fm=15&amp;gp=0.jpg">
            <a:extLst>
              <a:ext uri="{FF2B5EF4-FFF2-40B4-BE49-F238E27FC236}">
                <a16:creationId xmlns:a16="http://schemas.microsoft.com/office/drawing/2014/main" id="{CCDFB5CF-3251-4D04-947D-AC621725AF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a:off x="7785721" y="99353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https://ss2.bdstatic.com/70cFvnSh_Q1YnxGkpoWK1HF6hhy/it/u=335898241,783534835&amp;fm=15&amp;gp=0.jpg">
            <a:extLst>
              <a:ext uri="{FF2B5EF4-FFF2-40B4-BE49-F238E27FC236}">
                <a16:creationId xmlns:a16="http://schemas.microsoft.com/office/drawing/2014/main" id="{6D49CEB8-8E13-4FCF-9FFE-39D057A489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612788">
            <a:off x="9272875" y="291787"/>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https://ss2.bdstatic.com/70cFvnSh_Q1YnxGkpoWK1HF6hhy/it/u=335898241,783534835&amp;fm=15&amp;gp=0.jpg">
            <a:extLst>
              <a:ext uri="{FF2B5EF4-FFF2-40B4-BE49-F238E27FC236}">
                <a16:creationId xmlns:a16="http://schemas.microsoft.com/office/drawing/2014/main" id="{34FB4044-56A2-4248-AEF8-3DFE605D96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06628" y="2013201"/>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https://ss2.bdstatic.com/70cFvnSh_Q1YnxGkpoWK1HF6hhy/it/u=335898241,783534835&amp;fm=15&amp;gp=0.jpg">
            <a:extLst>
              <a:ext uri="{FF2B5EF4-FFF2-40B4-BE49-F238E27FC236}">
                <a16:creationId xmlns:a16="http://schemas.microsoft.com/office/drawing/2014/main" id="{3D5FE454-8F10-46C1-948F-1C78E7F8D5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8891" y="1978871"/>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https://ss2.bdstatic.com/70cFvnSh_Q1YnxGkpoWK1HF6hhy/it/u=335898241,783534835&amp;fm=15&amp;gp=0.jpg">
            <a:extLst>
              <a:ext uri="{FF2B5EF4-FFF2-40B4-BE49-F238E27FC236}">
                <a16:creationId xmlns:a16="http://schemas.microsoft.com/office/drawing/2014/main" id="{CD083572-FDCA-4CD9-8315-71D47EC485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06965" y="312962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https://ss2.bdstatic.com/70cFvnSh_Q1YnxGkpoWK1HF6hhy/it/u=335898241,783534835&amp;fm=15&amp;gp=0.jpg">
            <a:extLst>
              <a:ext uri="{FF2B5EF4-FFF2-40B4-BE49-F238E27FC236}">
                <a16:creationId xmlns:a16="http://schemas.microsoft.com/office/drawing/2014/main" id="{415A29AA-DF0B-479F-8FEA-5E3DF86B88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a:off x="9285864" y="3185059"/>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https://ss2.bdstatic.com/70cFvnSh_Q1YnxGkpoWK1HF6hhy/it/u=335898241,783534835&amp;fm=15&amp;gp=0.jpg">
            <a:extLst>
              <a:ext uri="{FF2B5EF4-FFF2-40B4-BE49-F238E27FC236}">
                <a16:creationId xmlns:a16="http://schemas.microsoft.com/office/drawing/2014/main" id="{D738F5A9-AA65-4766-B56F-EADF407785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a:off x="10479010" y="61254"/>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descr="https://ss2.bdstatic.com/70cFvnSh_Q1YnxGkpoWK1HF6hhy/it/u=335898241,783534835&amp;fm=15&amp;gp=0.jpg">
            <a:extLst>
              <a:ext uri="{FF2B5EF4-FFF2-40B4-BE49-F238E27FC236}">
                <a16:creationId xmlns:a16="http://schemas.microsoft.com/office/drawing/2014/main" id="{6E83921E-86E1-4151-9C0E-23FD946768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50491" y="221469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https://ss2.bdstatic.com/70cFvnSh_Q1YnxGkpoWK1HF6hhy/it/u=335898241,783534835&amp;fm=15&amp;gp=0.jpg">
            <a:extLst>
              <a:ext uri="{FF2B5EF4-FFF2-40B4-BE49-F238E27FC236}">
                <a16:creationId xmlns:a16="http://schemas.microsoft.com/office/drawing/2014/main" id="{56D85AC9-252E-49D4-AA87-02E40C2265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09983" y="335737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https://ss2.bdstatic.com/70cFvnSh_Q1YnxGkpoWK1HF6hhy/it/u=335898241,783534835&amp;fm=15&amp;gp=0.jpg">
            <a:extLst>
              <a:ext uri="{FF2B5EF4-FFF2-40B4-BE49-F238E27FC236}">
                <a16:creationId xmlns:a16="http://schemas.microsoft.com/office/drawing/2014/main" id="{CDBBFC50-D19D-45A3-B81D-A74EFBACE4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a:off x="5431930" y="223454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descr="https://ss2.bdstatic.com/70cFvnSh_Q1YnxGkpoWK1HF6hhy/it/u=335898241,783534835&amp;fm=15&amp;gp=0.jpg">
            <a:extLst>
              <a:ext uri="{FF2B5EF4-FFF2-40B4-BE49-F238E27FC236}">
                <a16:creationId xmlns:a16="http://schemas.microsoft.com/office/drawing/2014/main" id="{0A67326A-A4B6-4FE9-979A-2B369FD7BA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a:off x="3541476" y="1299994"/>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https://ss2.bdstatic.com/70cFvnSh_Q1YnxGkpoWK1HF6hhy/it/u=335898241,783534835&amp;fm=15&amp;gp=0.jpg">
            <a:extLst>
              <a:ext uri="{FF2B5EF4-FFF2-40B4-BE49-F238E27FC236}">
                <a16:creationId xmlns:a16="http://schemas.microsoft.com/office/drawing/2014/main" id="{482A4484-6373-45DF-AE4C-8D0F7DD594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a:off x="4916116" y="25772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 descr="https://ss2.bdstatic.com/70cFvnSh_Q1YnxGkpoWK1HF6hhy/it/u=335898241,783534835&amp;fm=15&amp;gp=0.jpg">
            <a:extLst>
              <a:ext uri="{FF2B5EF4-FFF2-40B4-BE49-F238E27FC236}">
                <a16:creationId xmlns:a16="http://schemas.microsoft.com/office/drawing/2014/main" id="{ADD1C408-ACBA-4064-83FC-0208715142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13919" y="851347"/>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https://ss2.bdstatic.com/70cFvnSh_Q1YnxGkpoWK1HF6hhy/it/u=335898241,783534835&amp;fm=15&amp;gp=0.jpg">
            <a:extLst>
              <a:ext uri="{FF2B5EF4-FFF2-40B4-BE49-F238E27FC236}">
                <a16:creationId xmlns:a16="http://schemas.microsoft.com/office/drawing/2014/main" id="{DCAFB855-6CC0-4941-BFB2-4B82F24C43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225" y="434818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https://ss2.bdstatic.com/70cFvnSh_Q1YnxGkpoWK1HF6hhy/it/u=335898241,783534835&amp;fm=15&amp;gp=0.jpg">
            <a:extLst>
              <a:ext uri="{FF2B5EF4-FFF2-40B4-BE49-F238E27FC236}">
                <a16:creationId xmlns:a16="http://schemas.microsoft.com/office/drawing/2014/main" id="{C6F7F9FE-EA74-4C53-8DEB-3BF3D3736D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54323" y="4403625"/>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https://ss2.bdstatic.com/70cFvnSh_Q1YnxGkpoWK1HF6hhy/it/u=335898241,783534835&amp;fm=15&amp;gp=0.jpg">
            <a:extLst>
              <a:ext uri="{FF2B5EF4-FFF2-40B4-BE49-F238E27FC236}">
                <a16:creationId xmlns:a16="http://schemas.microsoft.com/office/drawing/2014/main" id="{F174311D-CE26-4498-AAFF-88BDA7B82C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225" y="5464605"/>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https://ss2.bdstatic.com/70cFvnSh_Q1YnxGkpoWK1HF6hhy/it/u=335898241,783534835&amp;fm=15&amp;gp=0.jpg">
            <a:extLst>
              <a:ext uri="{FF2B5EF4-FFF2-40B4-BE49-F238E27FC236}">
                <a16:creationId xmlns:a16="http://schemas.microsoft.com/office/drawing/2014/main" id="{74140857-692A-468F-A9B2-B072EDEAC2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62020" y="450005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https://ss2.bdstatic.com/70cFvnSh_Q1YnxGkpoWK1HF6hhy/it/u=335898241,783534835&amp;fm=15&amp;gp=0.jpg">
            <a:extLst>
              <a:ext uri="{FF2B5EF4-FFF2-40B4-BE49-F238E27FC236}">
                <a16:creationId xmlns:a16="http://schemas.microsoft.com/office/drawing/2014/main" id="{1E1D249A-45D5-4B9B-A52E-1AB4079A9E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a:off x="2095394" y="5622191"/>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https://ss2.bdstatic.com/70cFvnSh_Q1YnxGkpoWK1HF6hhy/it/u=335898241,783534835&amp;fm=15&amp;gp=0.jpg">
            <a:extLst>
              <a:ext uri="{FF2B5EF4-FFF2-40B4-BE49-F238E27FC236}">
                <a16:creationId xmlns:a16="http://schemas.microsoft.com/office/drawing/2014/main" id="{2879127C-F4AB-4923-830F-D9E67250E7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7680" y="322417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https://ss2.bdstatic.com/70cFvnSh_Q1YnxGkpoWK1HF6hhy/it/u=335898241,783534835&amp;fm=15&amp;gp=0.jpg">
            <a:extLst>
              <a:ext uri="{FF2B5EF4-FFF2-40B4-BE49-F238E27FC236}">
                <a16:creationId xmlns:a16="http://schemas.microsoft.com/office/drawing/2014/main" id="{3A66B62A-5831-4D30-9C42-EE487BF756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a:off x="5676609" y="4416267"/>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2" descr="https://ss2.bdstatic.com/70cFvnSh_Q1YnxGkpoWK1HF6hhy/it/u=335898241,783534835&amp;fm=15&amp;gp=0.jpg">
            <a:extLst>
              <a:ext uri="{FF2B5EF4-FFF2-40B4-BE49-F238E27FC236}">
                <a16:creationId xmlns:a16="http://schemas.microsoft.com/office/drawing/2014/main" id="{CB641F25-907E-4489-BA7C-92C12279F2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a:off x="3870867" y="5566856"/>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2" descr="https://ss2.bdstatic.com/70cFvnSh_Q1YnxGkpoWK1HF6hhy/it/u=335898241,783534835&amp;fm=15&amp;gp=0.jpg">
            <a:extLst>
              <a:ext uri="{FF2B5EF4-FFF2-40B4-BE49-F238E27FC236}">
                <a16:creationId xmlns:a16="http://schemas.microsoft.com/office/drawing/2014/main" id="{F567302D-453F-4030-BF0C-9F88D2D65C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5537" y="5390179"/>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2" descr="https://ss2.bdstatic.com/70cFvnSh_Q1YnxGkpoWK1HF6hhy/it/u=335898241,783534835&amp;fm=15&amp;gp=0.jpg">
            <a:extLst>
              <a:ext uri="{FF2B5EF4-FFF2-40B4-BE49-F238E27FC236}">
                <a16:creationId xmlns:a16="http://schemas.microsoft.com/office/drawing/2014/main" id="{1CCF1801-D111-46ED-9239-E6511183FB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a:off x="7372777" y="433602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descr="https://ss2.bdstatic.com/70cFvnSh_Q1YnxGkpoWK1HF6hhy/it/u=335898241,783534835&amp;fm=15&amp;gp=0.jpg">
            <a:extLst>
              <a:ext uri="{FF2B5EF4-FFF2-40B4-BE49-F238E27FC236}">
                <a16:creationId xmlns:a16="http://schemas.microsoft.com/office/drawing/2014/main" id="{E46FD6B3-6C92-4B2A-BB5A-74ADAE7F4D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a:off x="7472214" y="5490730"/>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descr="https://ss2.bdstatic.com/70cFvnSh_Q1YnxGkpoWK1HF6hhy/it/u=335898241,783534835&amp;fm=15&amp;gp=0.jpg">
            <a:extLst>
              <a:ext uri="{FF2B5EF4-FFF2-40B4-BE49-F238E27FC236}">
                <a16:creationId xmlns:a16="http://schemas.microsoft.com/office/drawing/2014/main" id="{FB3D505D-1686-4713-8FA7-5959C889D7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a:off x="9208891" y="4481014"/>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2" descr="https://ss2.bdstatic.com/70cFvnSh_Q1YnxGkpoWK1HF6hhy/it/u=335898241,783534835&amp;fm=15&amp;gp=0.jpg">
            <a:extLst>
              <a:ext uri="{FF2B5EF4-FFF2-40B4-BE49-F238E27FC236}">
                <a16:creationId xmlns:a16="http://schemas.microsoft.com/office/drawing/2014/main" id="{C4513DA4-B2F3-4C28-95AD-5F09135E08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a:off x="9336884" y="5597433"/>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2" descr="https://ss2.bdstatic.com/70cFvnSh_Q1YnxGkpoWK1HF6hhy/it/u=335898241,783534835&amp;fm=15&amp;gp=0.jpg">
            <a:extLst>
              <a:ext uri="{FF2B5EF4-FFF2-40B4-BE49-F238E27FC236}">
                <a16:creationId xmlns:a16="http://schemas.microsoft.com/office/drawing/2014/main" id="{C55F7320-5C9B-4A98-BC7B-A87C267F66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612788">
            <a:off x="10661341" y="1463381"/>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descr="https://ss2.bdstatic.com/70cFvnSh_Q1YnxGkpoWK1HF6hhy/it/u=335898241,783534835&amp;fm=15&amp;gp=0.jpg">
            <a:extLst>
              <a:ext uri="{FF2B5EF4-FFF2-40B4-BE49-F238E27FC236}">
                <a16:creationId xmlns:a16="http://schemas.microsoft.com/office/drawing/2014/main" id="{2B124339-EC08-449B-B639-0971B060EE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612788">
            <a:off x="10800567" y="3331109"/>
            <a:ext cx="1655660" cy="1218566"/>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2" descr="https://ss2.bdstatic.com/70cFvnSh_Q1YnxGkpoWK1HF6hhy/it/u=335898241,783534835&amp;fm=15&amp;gp=0.jpg">
            <a:extLst>
              <a:ext uri="{FF2B5EF4-FFF2-40B4-BE49-F238E27FC236}">
                <a16:creationId xmlns:a16="http://schemas.microsoft.com/office/drawing/2014/main" id="{19BB2587-B388-4A32-B519-21A76587EE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612788">
            <a:off x="10773018" y="5090297"/>
            <a:ext cx="1655660" cy="12185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802158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D1D8E38A-E51F-4A56-B971-763A6F3D36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66827" y="1832767"/>
            <a:ext cx="1752600" cy="26289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s://ss1.bdstatic.com/70cFuXSh_Q1YnxGkpoWK1HF6hhy/it/u=886402304,448244709&amp;fm=26&amp;gp=0.jpg">
            <a:extLst>
              <a:ext uri="{FF2B5EF4-FFF2-40B4-BE49-F238E27FC236}">
                <a16:creationId xmlns:a16="http://schemas.microsoft.com/office/drawing/2014/main" id="{85C85733-2A42-4B8A-90C5-906D264F0F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17016" y="101938"/>
            <a:ext cx="1752600" cy="1760407"/>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a:extLst>
              <a:ext uri="{FF2B5EF4-FFF2-40B4-BE49-F238E27FC236}">
                <a16:creationId xmlns:a16="http://schemas.microsoft.com/office/drawing/2014/main" id="{5DD41615-2473-46B1-BDB3-D86E1CB3752B}"/>
              </a:ext>
            </a:extLst>
          </p:cNvPr>
          <p:cNvPicPr>
            <a:picLocks noChangeAspect="1"/>
          </p:cNvPicPr>
          <p:nvPr/>
        </p:nvPicPr>
        <p:blipFill>
          <a:blip r:embed="rId4"/>
          <a:stretch>
            <a:fillRect/>
          </a:stretch>
        </p:blipFill>
        <p:spPr>
          <a:xfrm>
            <a:off x="4495800" y="47081"/>
            <a:ext cx="1947114" cy="1760406"/>
          </a:xfrm>
          <a:prstGeom prst="rect">
            <a:avLst/>
          </a:prstGeom>
        </p:spPr>
      </p:pic>
      <p:pic>
        <p:nvPicPr>
          <p:cNvPr id="3080" name="Picture 8" descr="https://ss1.bdstatic.com/70cFuXSh_Q1YnxGkpoWK1HF6hhy/it/u=19871303,2433966270&amp;fm=26&amp;gp=0.jpg">
            <a:extLst>
              <a:ext uri="{FF2B5EF4-FFF2-40B4-BE49-F238E27FC236}">
                <a16:creationId xmlns:a16="http://schemas.microsoft.com/office/drawing/2014/main" id="{6FE3500F-DB5E-4EC7-8BE1-475F382F9D3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16669"/>
            <a:ext cx="4495800" cy="4495800"/>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a:extLst>
              <a:ext uri="{FF2B5EF4-FFF2-40B4-BE49-F238E27FC236}">
                <a16:creationId xmlns:a16="http://schemas.microsoft.com/office/drawing/2014/main" id="{9F2428C3-0DA1-4F28-A0E8-3B7D9B310322}"/>
              </a:ext>
            </a:extLst>
          </p:cNvPr>
          <p:cNvGrpSpPr/>
          <p:nvPr/>
        </p:nvGrpSpPr>
        <p:grpSpPr>
          <a:xfrm>
            <a:off x="6219427" y="1832303"/>
            <a:ext cx="1765300" cy="2629364"/>
            <a:chOff x="6270725" y="51724"/>
            <a:chExt cx="1765300" cy="2629364"/>
          </a:xfrm>
        </p:grpSpPr>
        <p:pic>
          <p:nvPicPr>
            <p:cNvPr id="3078" name="Picture 6" descr="https://ss0.bdstatic.com/70cFuHSh_Q1YnxGkpoWK1HF6hhy/it/u=1321608505,1411387881&amp;fm=26&amp;gp=0.jpg">
              <a:extLst>
                <a:ext uri="{FF2B5EF4-FFF2-40B4-BE49-F238E27FC236}">
                  <a16:creationId xmlns:a16="http://schemas.microsoft.com/office/drawing/2014/main" id="{73D55B45-28C0-43AA-AC40-E2CE8E29980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73800" y="517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6" descr="https://ss0.bdstatic.com/70cFuHSh_Q1YnxGkpoWK1HF6hhy/it/u=1321608505,1411387881&amp;fm=26&amp;gp=0.jpg">
              <a:extLst>
                <a:ext uri="{FF2B5EF4-FFF2-40B4-BE49-F238E27FC236}">
                  <a16:creationId xmlns:a16="http://schemas.microsoft.com/office/drawing/2014/main" id="{010A35AD-8483-46FB-A119-E25D4E198EA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73800" y="9280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6" descr="https://ss0.bdstatic.com/70cFuHSh_Q1YnxGkpoWK1HF6hhy/it/u=1321608505,1411387881&amp;fm=26&amp;gp=0.jpg">
              <a:extLst>
                <a:ext uri="{FF2B5EF4-FFF2-40B4-BE49-F238E27FC236}">
                  <a16:creationId xmlns:a16="http://schemas.microsoft.com/office/drawing/2014/main" id="{E880AA47-7A4D-4812-BA40-19121AF2759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70725" y="1804788"/>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descr="https://ss0.bdstatic.com/70cFuHSh_Q1YnxGkpoWK1HF6hhy/it/u=1321608505,1411387881&amp;fm=26&amp;gp=0.jpg">
              <a:extLst>
                <a:ext uri="{FF2B5EF4-FFF2-40B4-BE49-F238E27FC236}">
                  <a16:creationId xmlns:a16="http://schemas.microsoft.com/office/drawing/2014/main" id="{7A83731A-3544-44A4-804D-89469DF17C0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59725" y="517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6" descr="https://ss0.bdstatic.com/70cFuHSh_Q1YnxGkpoWK1HF6hhy/it/u=1321608505,1411387881&amp;fm=26&amp;gp=0.jpg">
              <a:extLst>
                <a:ext uri="{FF2B5EF4-FFF2-40B4-BE49-F238E27FC236}">
                  <a16:creationId xmlns:a16="http://schemas.microsoft.com/office/drawing/2014/main" id="{FE7A2A8A-B6C1-4A26-89D7-A9F251E5CB1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59725" y="9280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descr="https://ss0.bdstatic.com/70cFuHSh_Q1YnxGkpoWK1HF6hhy/it/u=1321608505,1411387881&amp;fm=26&amp;gp=0.jpg">
              <a:extLst>
                <a:ext uri="{FF2B5EF4-FFF2-40B4-BE49-F238E27FC236}">
                  <a16:creationId xmlns:a16="http://schemas.microsoft.com/office/drawing/2014/main" id="{20A3852F-48C2-4020-8021-050179EA40F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56650" y="1804788"/>
              <a:ext cx="876300" cy="8763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5" name="组合 14">
            <a:extLst>
              <a:ext uri="{FF2B5EF4-FFF2-40B4-BE49-F238E27FC236}">
                <a16:creationId xmlns:a16="http://schemas.microsoft.com/office/drawing/2014/main" id="{5D90B800-9E0D-460C-A3CE-C14096F75D96}"/>
              </a:ext>
            </a:extLst>
          </p:cNvPr>
          <p:cNvGrpSpPr/>
          <p:nvPr/>
        </p:nvGrpSpPr>
        <p:grpSpPr>
          <a:xfrm rot="5400000">
            <a:off x="569956" y="3942513"/>
            <a:ext cx="2328862" cy="3468774"/>
            <a:chOff x="6270725" y="51724"/>
            <a:chExt cx="1765300" cy="2629364"/>
          </a:xfrm>
        </p:grpSpPr>
        <p:pic>
          <p:nvPicPr>
            <p:cNvPr id="16" name="Picture 6" descr="https://ss0.bdstatic.com/70cFuHSh_Q1YnxGkpoWK1HF6hhy/it/u=1321608505,1411387881&amp;fm=26&amp;gp=0.jpg">
              <a:extLst>
                <a:ext uri="{FF2B5EF4-FFF2-40B4-BE49-F238E27FC236}">
                  <a16:creationId xmlns:a16="http://schemas.microsoft.com/office/drawing/2014/main" id="{85D7480C-30AC-4CE0-A6FC-6EA449D0EFA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73800" y="517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6" descr="https://ss0.bdstatic.com/70cFuHSh_Q1YnxGkpoWK1HF6hhy/it/u=1321608505,1411387881&amp;fm=26&amp;gp=0.jpg">
              <a:extLst>
                <a:ext uri="{FF2B5EF4-FFF2-40B4-BE49-F238E27FC236}">
                  <a16:creationId xmlns:a16="http://schemas.microsoft.com/office/drawing/2014/main" id="{15A0418A-48B0-4669-AB15-7A7641B9414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73800" y="9280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6" descr="https://ss0.bdstatic.com/70cFuHSh_Q1YnxGkpoWK1HF6hhy/it/u=1321608505,1411387881&amp;fm=26&amp;gp=0.jpg">
              <a:extLst>
                <a:ext uri="{FF2B5EF4-FFF2-40B4-BE49-F238E27FC236}">
                  <a16:creationId xmlns:a16="http://schemas.microsoft.com/office/drawing/2014/main" id="{8F265061-683D-492C-B0DF-BD504282FF2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70725" y="1804788"/>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6" descr="https://ss0.bdstatic.com/70cFuHSh_Q1YnxGkpoWK1HF6hhy/it/u=1321608505,1411387881&amp;fm=26&amp;gp=0.jpg">
              <a:extLst>
                <a:ext uri="{FF2B5EF4-FFF2-40B4-BE49-F238E27FC236}">
                  <a16:creationId xmlns:a16="http://schemas.microsoft.com/office/drawing/2014/main" id="{97E8881F-E2FA-4223-940A-77E909A5BA7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59725" y="517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6" descr="https://ss0.bdstatic.com/70cFuHSh_Q1YnxGkpoWK1HF6hhy/it/u=1321608505,1411387881&amp;fm=26&amp;gp=0.jpg">
              <a:extLst>
                <a:ext uri="{FF2B5EF4-FFF2-40B4-BE49-F238E27FC236}">
                  <a16:creationId xmlns:a16="http://schemas.microsoft.com/office/drawing/2014/main" id="{389BE50D-8580-4DCD-ADF3-DD91F3DB161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59725" y="9280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6" descr="https://ss0.bdstatic.com/70cFuHSh_Q1YnxGkpoWK1HF6hhy/it/u=1321608505,1411387881&amp;fm=26&amp;gp=0.jpg">
              <a:extLst>
                <a:ext uri="{FF2B5EF4-FFF2-40B4-BE49-F238E27FC236}">
                  <a16:creationId xmlns:a16="http://schemas.microsoft.com/office/drawing/2014/main" id="{0BAF053E-5049-4A02-AC64-FDFCEB7BCCC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56650" y="1804788"/>
              <a:ext cx="876300" cy="8763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2" name="组合 21">
            <a:extLst>
              <a:ext uri="{FF2B5EF4-FFF2-40B4-BE49-F238E27FC236}">
                <a16:creationId xmlns:a16="http://schemas.microsoft.com/office/drawing/2014/main" id="{2627E298-D7C4-4AC2-A31A-E8B811270452}"/>
              </a:ext>
            </a:extLst>
          </p:cNvPr>
          <p:cNvGrpSpPr/>
          <p:nvPr/>
        </p:nvGrpSpPr>
        <p:grpSpPr>
          <a:xfrm rot="5400000">
            <a:off x="4049756" y="3937286"/>
            <a:ext cx="2328862" cy="3468774"/>
            <a:chOff x="6270725" y="51724"/>
            <a:chExt cx="1765300" cy="2629364"/>
          </a:xfrm>
        </p:grpSpPr>
        <p:pic>
          <p:nvPicPr>
            <p:cNvPr id="23" name="Picture 6" descr="https://ss0.bdstatic.com/70cFuHSh_Q1YnxGkpoWK1HF6hhy/it/u=1321608505,1411387881&amp;fm=26&amp;gp=0.jpg">
              <a:extLst>
                <a:ext uri="{FF2B5EF4-FFF2-40B4-BE49-F238E27FC236}">
                  <a16:creationId xmlns:a16="http://schemas.microsoft.com/office/drawing/2014/main" id="{EF5CB9F8-0C51-4E86-9190-5B3FCFC3F83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73800" y="517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6" descr="https://ss0.bdstatic.com/70cFuHSh_Q1YnxGkpoWK1HF6hhy/it/u=1321608505,1411387881&amp;fm=26&amp;gp=0.jpg">
              <a:extLst>
                <a:ext uri="{FF2B5EF4-FFF2-40B4-BE49-F238E27FC236}">
                  <a16:creationId xmlns:a16="http://schemas.microsoft.com/office/drawing/2014/main" id="{90F22EDC-CA06-40A1-AFF0-9FF188B1218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73800" y="9280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6" descr="https://ss0.bdstatic.com/70cFuHSh_Q1YnxGkpoWK1HF6hhy/it/u=1321608505,1411387881&amp;fm=26&amp;gp=0.jpg">
              <a:extLst>
                <a:ext uri="{FF2B5EF4-FFF2-40B4-BE49-F238E27FC236}">
                  <a16:creationId xmlns:a16="http://schemas.microsoft.com/office/drawing/2014/main" id="{64192230-5834-4E77-A1EB-52FFD8E566F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70725" y="1804788"/>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6" descr="https://ss0.bdstatic.com/70cFuHSh_Q1YnxGkpoWK1HF6hhy/it/u=1321608505,1411387881&amp;fm=26&amp;gp=0.jpg">
              <a:extLst>
                <a:ext uri="{FF2B5EF4-FFF2-40B4-BE49-F238E27FC236}">
                  <a16:creationId xmlns:a16="http://schemas.microsoft.com/office/drawing/2014/main" id="{39D835B5-7EBB-4B39-9CF5-939C0B98C8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59725" y="517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6" descr="https://ss0.bdstatic.com/70cFuHSh_Q1YnxGkpoWK1HF6hhy/it/u=1321608505,1411387881&amp;fm=26&amp;gp=0.jpg">
              <a:extLst>
                <a:ext uri="{FF2B5EF4-FFF2-40B4-BE49-F238E27FC236}">
                  <a16:creationId xmlns:a16="http://schemas.microsoft.com/office/drawing/2014/main" id="{0E02461A-A694-4660-AF4B-FD8A8CFA3D6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59725" y="9280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6" descr="https://ss0.bdstatic.com/70cFuHSh_Q1YnxGkpoWK1HF6hhy/it/u=1321608505,1411387881&amp;fm=26&amp;gp=0.jpg">
              <a:extLst>
                <a:ext uri="{FF2B5EF4-FFF2-40B4-BE49-F238E27FC236}">
                  <a16:creationId xmlns:a16="http://schemas.microsoft.com/office/drawing/2014/main" id="{87C53BC4-BDE7-4219-A266-9D051AFA15B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56650" y="1804788"/>
              <a:ext cx="876300" cy="876300"/>
            </a:xfrm>
            <a:prstGeom prst="rect">
              <a:avLst/>
            </a:prstGeom>
            <a:noFill/>
            <a:extLst>
              <a:ext uri="{909E8E84-426E-40DD-AFC4-6F175D3DCCD1}">
                <a14:hiddenFill xmlns:a14="http://schemas.microsoft.com/office/drawing/2010/main">
                  <a:solidFill>
                    <a:srgbClr val="FFFFFF"/>
                  </a:solidFill>
                </a14:hiddenFill>
              </a:ext>
            </a:extLst>
          </p:spPr>
        </p:pic>
      </p:grpSp>
      <p:pic>
        <p:nvPicPr>
          <p:cNvPr id="29" name="Picture 2">
            <a:extLst>
              <a:ext uri="{FF2B5EF4-FFF2-40B4-BE49-F238E27FC236}">
                <a16:creationId xmlns:a16="http://schemas.microsoft.com/office/drawing/2014/main" id="{09FE866E-0DB2-4372-BE5D-B675D73850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7532037" y="3944088"/>
            <a:ext cx="2289750" cy="343462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a:extLst>
              <a:ext uri="{FF2B5EF4-FFF2-40B4-BE49-F238E27FC236}">
                <a16:creationId xmlns:a16="http://schemas.microsoft.com/office/drawing/2014/main" id="{D9808F8E-6B8F-4BE5-92DE-F3DBD01003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05250" y="4507241"/>
            <a:ext cx="1752600" cy="2317551"/>
          </a:xfrm>
          <a:prstGeom prst="rect">
            <a:avLst/>
          </a:prstGeom>
          <a:noFill/>
          <a:extLst>
            <a:ext uri="{909E8E84-426E-40DD-AFC4-6F175D3DCCD1}">
              <a14:hiddenFill xmlns:a14="http://schemas.microsoft.com/office/drawing/2010/main">
                <a:solidFill>
                  <a:srgbClr val="FFFFFF"/>
                </a:solidFill>
              </a14:hiddenFill>
            </a:ext>
          </a:extLst>
        </p:spPr>
      </p:pic>
      <p:grpSp>
        <p:nvGrpSpPr>
          <p:cNvPr id="31" name="组合 30">
            <a:extLst>
              <a:ext uri="{FF2B5EF4-FFF2-40B4-BE49-F238E27FC236}">
                <a16:creationId xmlns:a16="http://schemas.microsoft.com/office/drawing/2014/main" id="{FEBE0668-4B0C-4CE5-9DFF-44DFD73F3947}"/>
              </a:ext>
            </a:extLst>
          </p:cNvPr>
          <p:cNvGrpSpPr/>
          <p:nvPr/>
        </p:nvGrpSpPr>
        <p:grpSpPr>
          <a:xfrm rot="5400000">
            <a:off x="9220636" y="1534728"/>
            <a:ext cx="1765300" cy="4109125"/>
            <a:chOff x="6270725" y="51724"/>
            <a:chExt cx="1765300" cy="2629364"/>
          </a:xfrm>
        </p:grpSpPr>
        <p:pic>
          <p:nvPicPr>
            <p:cNvPr id="32" name="Picture 6" descr="https://ss0.bdstatic.com/70cFuHSh_Q1YnxGkpoWK1HF6hhy/it/u=1321608505,1411387881&amp;fm=26&amp;gp=0.jpg">
              <a:extLst>
                <a:ext uri="{FF2B5EF4-FFF2-40B4-BE49-F238E27FC236}">
                  <a16:creationId xmlns:a16="http://schemas.microsoft.com/office/drawing/2014/main" id="{E1AA8E3E-143B-4CAF-9B57-D79AAFBE59E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73800" y="517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6" descr="https://ss0.bdstatic.com/70cFuHSh_Q1YnxGkpoWK1HF6hhy/it/u=1321608505,1411387881&amp;fm=26&amp;gp=0.jpg">
              <a:extLst>
                <a:ext uri="{FF2B5EF4-FFF2-40B4-BE49-F238E27FC236}">
                  <a16:creationId xmlns:a16="http://schemas.microsoft.com/office/drawing/2014/main" id="{22FFA26B-3C72-426D-A416-DA28B53DE7C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73800" y="9280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6" descr="https://ss0.bdstatic.com/70cFuHSh_Q1YnxGkpoWK1HF6hhy/it/u=1321608505,1411387881&amp;fm=26&amp;gp=0.jpg">
              <a:extLst>
                <a:ext uri="{FF2B5EF4-FFF2-40B4-BE49-F238E27FC236}">
                  <a16:creationId xmlns:a16="http://schemas.microsoft.com/office/drawing/2014/main" id="{BC5E592A-369F-4931-8289-EDFB0BAC497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70725" y="1804788"/>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6" descr="https://ss0.bdstatic.com/70cFuHSh_Q1YnxGkpoWK1HF6hhy/it/u=1321608505,1411387881&amp;fm=26&amp;gp=0.jpg">
              <a:extLst>
                <a:ext uri="{FF2B5EF4-FFF2-40B4-BE49-F238E27FC236}">
                  <a16:creationId xmlns:a16="http://schemas.microsoft.com/office/drawing/2014/main" id="{0798EFD4-AD09-418C-9B13-E85BBC58C58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59725" y="517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6" descr="https://ss0.bdstatic.com/70cFuHSh_Q1YnxGkpoWK1HF6hhy/it/u=1321608505,1411387881&amp;fm=26&amp;gp=0.jpg">
              <a:extLst>
                <a:ext uri="{FF2B5EF4-FFF2-40B4-BE49-F238E27FC236}">
                  <a16:creationId xmlns:a16="http://schemas.microsoft.com/office/drawing/2014/main" id="{F1A227E2-B309-4C2D-82CF-1B26EA6861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59725" y="928024"/>
              <a:ext cx="876300" cy="876300"/>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6" descr="https://ss0.bdstatic.com/70cFuHSh_Q1YnxGkpoWK1HF6hhy/it/u=1321608505,1411387881&amp;fm=26&amp;gp=0.jpg">
              <a:extLst>
                <a:ext uri="{FF2B5EF4-FFF2-40B4-BE49-F238E27FC236}">
                  <a16:creationId xmlns:a16="http://schemas.microsoft.com/office/drawing/2014/main" id="{3E4427A1-848E-4E9B-B16A-78AA64893A0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56650" y="1804788"/>
              <a:ext cx="876300" cy="876300"/>
            </a:xfrm>
            <a:prstGeom prst="rect">
              <a:avLst/>
            </a:prstGeom>
            <a:noFill/>
            <a:extLst>
              <a:ext uri="{909E8E84-426E-40DD-AFC4-6F175D3DCCD1}">
                <a14:hiddenFill xmlns:a14="http://schemas.microsoft.com/office/drawing/2010/main">
                  <a:solidFill>
                    <a:srgbClr val="FFFFFF"/>
                  </a:solidFill>
                </a14:hiddenFill>
              </a:ext>
            </a:extLst>
          </p:spPr>
        </p:pic>
      </p:grpSp>
      <p:pic>
        <p:nvPicPr>
          <p:cNvPr id="38" name="Picture 2">
            <a:extLst>
              <a:ext uri="{FF2B5EF4-FFF2-40B4-BE49-F238E27FC236}">
                <a16:creationId xmlns:a16="http://schemas.microsoft.com/office/drawing/2014/main" id="{02F2F530-4F05-4ACB-8962-A085C0DFC3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8788836" y="-688389"/>
            <a:ext cx="2628901" cy="4109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635479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a:extLst>
              <a:ext uri="{FF2B5EF4-FFF2-40B4-BE49-F238E27FC236}">
                <a16:creationId xmlns:a16="http://schemas.microsoft.com/office/drawing/2014/main" id="{A0EF19F1-8E0D-4856-9E71-18054D7619DD}"/>
              </a:ext>
            </a:extLst>
          </p:cNvPr>
          <p:cNvGrpSpPr/>
          <p:nvPr/>
        </p:nvGrpSpPr>
        <p:grpSpPr>
          <a:xfrm>
            <a:off x="0" y="-2"/>
            <a:ext cx="12153090" cy="6858001"/>
            <a:chOff x="0" y="-2"/>
            <a:chExt cx="12153090" cy="6858001"/>
          </a:xfrm>
        </p:grpSpPr>
        <p:pic>
          <p:nvPicPr>
            <p:cNvPr id="12290" name="Picture 2" descr="tikz pgf - Poisson disc sampling implemented in luatex - TeX ...">
              <a:extLst>
                <a:ext uri="{FF2B5EF4-FFF2-40B4-BE49-F238E27FC236}">
                  <a16:creationId xmlns:a16="http://schemas.microsoft.com/office/drawing/2014/main" id="{0AC8E4E1-27A4-48AB-8142-71E6F85A25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
              <a:ext cx="3035112" cy="34289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tikz pgf - Poisson disc sampling implemented in luatex - TeX ...">
              <a:extLst>
                <a:ext uri="{FF2B5EF4-FFF2-40B4-BE49-F238E27FC236}">
                  <a16:creationId xmlns:a16="http://schemas.microsoft.com/office/drawing/2014/main" id="{CD4546E3-0186-44F4-849D-D4C33E52DC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30978" y="-2"/>
              <a:ext cx="3035112" cy="342899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tikz pgf - Poisson disc sampling implemented in luatex - TeX ...">
              <a:extLst>
                <a:ext uri="{FF2B5EF4-FFF2-40B4-BE49-F238E27FC236}">
                  <a16:creationId xmlns:a16="http://schemas.microsoft.com/office/drawing/2014/main" id="{25B5A6F3-B5A9-454E-AE23-5DDF5878D0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2866" y="0"/>
              <a:ext cx="3035112" cy="34289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tikz pgf - Poisson disc sampling implemented in luatex - TeX ...">
              <a:extLst>
                <a:ext uri="{FF2B5EF4-FFF2-40B4-BE49-F238E27FC236}">
                  <a16:creationId xmlns:a16="http://schemas.microsoft.com/office/drawing/2014/main" id="{D4D73BA2-F2A4-4B5A-BCE2-F85AC61E3D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7978" y="-1"/>
              <a:ext cx="3035112" cy="34289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tikz pgf - Poisson disc sampling implemented in luatex - TeX ...">
              <a:extLst>
                <a:ext uri="{FF2B5EF4-FFF2-40B4-BE49-F238E27FC236}">
                  <a16:creationId xmlns:a16="http://schemas.microsoft.com/office/drawing/2014/main" id="{C318D017-D60F-4A9E-ABA8-18DD558475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428999"/>
              <a:ext cx="3035112" cy="34289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tikz pgf - Poisson disc sampling implemented in luatex - TeX ...">
              <a:extLst>
                <a:ext uri="{FF2B5EF4-FFF2-40B4-BE49-F238E27FC236}">
                  <a16:creationId xmlns:a16="http://schemas.microsoft.com/office/drawing/2014/main" id="{86DAD155-4AA0-4FA2-A13A-D8A9C5BFA6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35112" y="3428997"/>
              <a:ext cx="3035112" cy="34289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tikz pgf - Poisson disc sampling implemented in luatex - TeX ...">
              <a:extLst>
                <a:ext uri="{FF2B5EF4-FFF2-40B4-BE49-F238E27FC236}">
                  <a16:creationId xmlns:a16="http://schemas.microsoft.com/office/drawing/2014/main" id="{B9AD67F3-4BF7-4D9A-A0CF-A372ED54AF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2866" y="3429000"/>
              <a:ext cx="3035112" cy="34289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tikz pgf - Poisson disc sampling implemented in luatex - TeX ...">
              <a:extLst>
                <a:ext uri="{FF2B5EF4-FFF2-40B4-BE49-F238E27FC236}">
                  <a16:creationId xmlns:a16="http://schemas.microsoft.com/office/drawing/2014/main" id="{34DAB2BC-02D7-483A-9B15-4EF28F5282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7978" y="3428999"/>
              <a:ext cx="3035112" cy="3428999"/>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椭圆 13">
            <a:extLst>
              <a:ext uri="{FF2B5EF4-FFF2-40B4-BE49-F238E27FC236}">
                <a16:creationId xmlns:a16="http://schemas.microsoft.com/office/drawing/2014/main" id="{7B53E8DA-33CB-43A4-8FEA-F2438BC6F915}"/>
              </a:ext>
            </a:extLst>
          </p:cNvPr>
          <p:cNvSpPr/>
          <p:nvPr/>
        </p:nvSpPr>
        <p:spPr>
          <a:xfrm>
            <a:off x="2399273" y="716098"/>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3A5770D5-57AF-41E8-8299-F9AEC43D9A4B}"/>
              </a:ext>
            </a:extLst>
          </p:cNvPr>
          <p:cNvSpPr/>
          <p:nvPr/>
        </p:nvSpPr>
        <p:spPr>
          <a:xfrm>
            <a:off x="4239090" y="1454228"/>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C39EF9EB-1B15-4AD4-A720-433AF801EC1C}"/>
              </a:ext>
            </a:extLst>
          </p:cNvPr>
          <p:cNvSpPr/>
          <p:nvPr/>
        </p:nvSpPr>
        <p:spPr>
          <a:xfrm>
            <a:off x="5838431" y="1196657"/>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FBFDB199-CAE5-4534-9854-B27992754298}"/>
              </a:ext>
            </a:extLst>
          </p:cNvPr>
          <p:cNvSpPr/>
          <p:nvPr/>
        </p:nvSpPr>
        <p:spPr>
          <a:xfrm>
            <a:off x="5967216" y="2573766"/>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F5CC7624-BC1D-4160-A5A8-F40D1133FBA8}"/>
              </a:ext>
            </a:extLst>
          </p:cNvPr>
          <p:cNvSpPr/>
          <p:nvPr/>
        </p:nvSpPr>
        <p:spPr>
          <a:xfrm>
            <a:off x="7663814" y="1868686"/>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D3E2043A-9F24-4DE2-9A7C-C9D9FE3D5BBF}"/>
              </a:ext>
            </a:extLst>
          </p:cNvPr>
          <p:cNvSpPr/>
          <p:nvPr/>
        </p:nvSpPr>
        <p:spPr>
          <a:xfrm>
            <a:off x="3576556" y="2702551"/>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B59699EF-B725-4C88-991E-4D6441878550}"/>
              </a:ext>
            </a:extLst>
          </p:cNvPr>
          <p:cNvSpPr/>
          <p:nvPr/>
        </p:nvSpPr>
        <p:spPr>
          <a:xfrm>
            <a:off x="2894573" y="1516912"/>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638BC942-EDA1-4585-BA9A-0D7C21DF55C5}"/>
              </a:ext>
            </a:extLst>
          </p:cNvPr>
          <p:cNvSpPr/>
          <p:nvPr/>
        </p:nvSpPr>
        <p:spPr>
          <a:xfrm>
            <a:off x="4734390" y="2255042"/>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5E247F7C-10E7-4E76-9286-4BD9111E2901}"/>
              </a:ext>
            </a:extLst>
          </p:cNvPr>
          <p:cNvSpPr/>
          <p:nvPr/>
        </p:nvSpPr>
        <p:spPr>
          <a:xfrm>
            <a:off x="6333731" y="1997471"/>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AC271274-1AC9-4A51-98E7-E1BA32CCFFF1}"/>
              </a:ext>
            </a:extLst>
          </p:cNvPr>
          <p:cNvSpPr/>
          <p:nvPr/>
        </p:nvSpPr>
        <p:spPr>
          <a:xfrm>
            <a:off x="6462516" y="3374580"/>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C9F207D2-3F2C-41CA-99ED-DF9ED7281243}"/>
              </a:ext>
            </a:extLst>
          </p:cNvPr>
          <p:cNvSpPr/>
          <p:nvPr/>
        </p:nvSpPr>
        <p:spPr>
          <a:xfrm>
            <a:off x="8159114" y="2669500"/>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CFDF7F10-8954-4123-BAB8-B71B1D4ACEA8}"/>
              </a:ext>
            </a:extLst>
          </p:cNvPr>
          <p:cNvSpPr/>
          <p:nvPr/>
        </p:nvSpPr>
        <p:spPr>
          <a:xfrm>
            <a:off x="4071856" y="3503365"/>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BBCBEA41-36AC-493E-A980-52B3C29788EC}"/>
              </a:ext>
            </a:extLst>
          </p:cNvPr>
          <p:cNvSpPr/>
          <p:nvPr/>
        </p:nvSpPr>
        <p:spPr>
          <a:xfrm>
            <a:off x="9890272" y="4194653"/>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4886BA62-2CF5-438D-8036-611275551DAD}"/>
              </a:ext>
            </a:extLst>
          </p:cNvPr>
          <p:cNvSpPr/>
          <p:nvPr/>
        </p:nvSpPr>
        <p:spPr>
          <a:xfrm>
            <a:off x="5170845" y="3901707"/>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A901FF8F-173C-4FA9-8FB1-5BF05296B338}"/>
              </a:ext>
            </a:extLst>
          </p:cNvPr>
          <p:cNvSpPr/>
          <p:nvPr/>
        </p:nvSpPr>
        <p:spPr>
          <a:xfrm>
            <a:off x="7010662" y="4639837"/>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6F886532-0236-48DC-8B3D-C98FF418D9BC}"/>
              </a:ext>
            </a:extLst>
          </p:cNvPr>
          <p:cNvSpPr/>
          <p:nvPr/>
        </p:nvSpPr>
        <p:spPr>
          <a:xfrm>
            <a:off x="8610003" y="4382266"/>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251548E5-9893-46C1-BD92-F8176B8E03A6}"/>
              </a:ext>
            </a:extLst>
          </p:cNvPr>
          <p:cNvSpPr/>
          <p:nvPr/>
        </p:nvSpPr>
        <p:spPr>
          <a:xfrm>
            <a:off x="8738788" y="5759375"/>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15DF01F9-C0CD-465B-AB2B-D94203DB8421}"/>
              </a:ext>
            </a:extLst>
          </p:cNvPr>
          <p:cNvSpPr/>
          <p:nvPr/>
        </p:nvSpPr>
        <p:spPr>
          <a:xfrm>
            <a:off x="10385572" y="4995467"/>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7724F5C9-1AFB-405E-A15C-676117AB239A}"/>
              </a:ext>
            </a:extLst>
          </p:cNvPr>
          <p:cNvSpPr/>
          <p:nvPr/>
        </p:nvSpPr>
        <p:spPr>
          <a:xfrm>
            <a:off x="6348128" y="5888160"/>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E4DD6169-6E35-4B27-823D-0B13559FA5B4}"/>
              </a:ext>
            </a:extLst>
          </p:cNvPr>
          <p:cNvSpPr/>
          <p:nvPr/>
        </p:nvSpPr>
        <p:spPr>
          <a:xfrm>
            <a:off x="9837358" y="1616095"/>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C8E54F1C-9006-40E4-987F-A25C3493DDC9}"/>
              </a:ext>
            </a:extLst>
          </p:cNvPr>
          <p:cNvSpPr/>
          <p:nvPr/>
        </p:nvSpPr>
        <p:spPr>
          <a:xfrm>
            <a:off x="11618330" y="3200076"/>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DDD72C20-6BE6-4702-A042-7D992B74A05F}"/>
              </a:ext>
            </a:extLst>
          </p:cNvPr>
          <p:cNvSpPr/>
          <p:nvPr/>
        </p:nvSpPr>
        <p:spPr>
          <a:xfrm>
            <a:off x="6898903" y="2907130"/>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02BF93D6-DD01-4B4C-9D9D-5688C5F34D8B}"/>
              </a:ext>
            </a:extLst>
          </p:cNvPr>
          <p:cNvSpPr/>
          <p:nvPr/>
        </p:nvSpPr>
        <p:spPr>
          <a:xfrm>
            <a:off x="8738720" y="3645260"/>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726F47A2-B556-48B6-A2C5-10BECC89E4D4}"/>
              </a:ext>
            </a:extLst>
          </p:cNvPr>
          <p:cNvSpPr/>
          <p:nvPr/>
        </p:nvSpPr>
        <p:spPr>
          <a:xfrm>
            <a:off x="10288247" y="3328861"/>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F1C26CD2-F5E7-4CDF-801F-DF287B429424}"/>
              </a:ext>
            </a:extLst>
          </p:cNvPr>
          <p:cNvSpPr/>
          <p:nvPr/>
        </p:nvSpPr>
        <p:spPr>
          <a:xfrm>
            <a:off x="10417032" y="4705970"/>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00F57824-BD48-418C-B62B-57C0BC56D8FA}"/>
              </a:ext>
            </a:extLst>
          </p:cNvPr>
          <p:cNvSpPr/>
          <p:nvPr/>
        </p:nvSpPr>
        <p:spPr>
          <a:xfrm>
            <a:off x="8076186" y="4893583"/>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0B0D1F1D-0FBF-424D-93D6-CAD1F3066669}"/>
              </a:ext>
            </a:extLst>
          </p:cNvPr>
          <p:cNvSpPr/>
          <p:nvPr/>
        </p:nvSpPr>
        <p:spPr>
          <a:xfrm>
            <a:off x="3698652" y="5505629"/>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D6A9FABE-C97B-434C-9F79-70B4BF2AC415}"/>
              </a:ext>
            </a:extLst>
          </p:cNvPr>
          <p:cNvSpPr/>
          <p:nvPr/>
        </p:nvSpPr>
        <p:spPr>
          <a:xfrm>
            <a:off x="4193952" y="6306443"/>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AFAF5A96-5E9E-4084-BC13-05B640FD16CC}"/>
              </a:ext>
            </a:extLst>
          </p:cNvPr>
          <p:cNvSpPr/>
          <p:nvPr/>
        </p:nvSpPr>
        <p:spPr>
          <a:xfrm>
            <a:off x="5426710" y="4511052"/>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F18B5C7F-5C54-43EC-82C9-66E50F06892F}"/>
              </a:ext>
            </a:extLst>
          </p:cNvPr>
          <p:cNvSpPr/>
          <p:nvPr/>
        </p:nvSpPr>
        <p:spPr>
          <a:xfrm>
            <a:off x="4096627" y="4639837"/>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CD10C954-E724-407D-AC06-DE7E6D16F5A1}"/>
              </a:ext>
            </a:extLst>
          </p:cNvPr>
          <p:cNvSpPr/>
          <p:nvPr/>
        </p:nvSpPr>
        <p:spPr>
          <a:xfrm>
            <a:off x="4225412" y="6016946"/>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id="{4FE5ED71-E129-42A4-8A3A-4FA1DB1535C0}"/>
              </a:ext>
            </a:extLst>
          </p:cNvPr>
          <p:cNvSpPr/>
          <p:nvPr/>
        </p:nvSpPr>
        <p:spPr>
          <a:xfrm>
            <a:off x="5922010" y="5311866"/>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A0DAE43E-D65E-41FF-8C79-45B2BBB3DB94}"/>
              </a:ext>
            </a:extLst>
          </p:cNvPr>
          <p:cNvSpPr/>
          <p:nvPr/>
        </p:nvSpPr>
        <p:spPr>
          <a:xfrm>
            <a:off x="2545323" y="890602"/>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F658396E-69DB-47D1-9359-4AD8369268C8}"/>
              </a:ext>
            </a:extLst>
          </p:cNvPr>
          <p:cNvSpPr/>
          <p:nvPr/>
        </p:nvSpPr>
        <p:spPr>
          <a:xfrm>
            <a:off x="4385140" y="1628732"/>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91DCB4E0-BDD6-4AE3-A83D-58BB611B395D}"/>
              </a:ext>
            </a:extLst>
          </p:cNvPr>
          <p:cNvSpPr/>
          <p:nvPr/>
        </p:nvSpPr>
        <p:spPr>
          <a:xfrm>
            <a:off x="5984481" y="1371161"/>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378435CC-AD2A-4BE8-9E25-CE3C15578FAB}"/>
              </a:ext>
            </a:extLst>
          </p:cNvPr>
          <p:cNvSpPr/>
          <p:nvPr/>
        </p:nvSpPr>
        <p:spPr>
          <a:xfrm>
            <a:off x="6113266" y="2748270"/>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FDDA3463-0029-4FCC-A4C6-0720B55D7F97}"/>
              </a:ext>
            </a:extLst>
          </p:cNvPr>
          <p:cNvSpPr/>
          <p:nvPr/>
        </p:nvSpPr>
        <p:spPr>
          <a:xfrm>
            <a:off x="7809864" y="2043190"/>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316CCC4D-ED09-4B1E-B69F-24267FCF5899}"/>
              </a:ext>
            </a:extLst>
          </p:cNvPr>
          <p:cNvSpPr/>
          <p:nvPr/>
        </p:nvSpPr>
        <p:spPr>
          <a:xfrm>
            <a:off x="3722606" y="2877055"/>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F24C8B2B-A005-4A8B-A09A-D4EC6403FA21}"/>
              </a:ext>
            </a:extLst>
          </p:cNvPr>
          <p:cNvSpPr/>
          <p:nvPr/>
        </p:nvSpPr>
        <p:spPr>
          <a:xfrm>
            <a:off x="3040623" y="1691416"/>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9209FFE1-9053-4ECB-B52C-CC04E46F9CF8}"/>
              </a:ext>
            </a:extLst>
          </p:cNvPr>
          <p:cNvSpPr/>
          <p:nvPr/>
        </p:nvSpPr>
        <p:spPr>
          <a:xfrm>
            <a:off x="4880440" y="2429546"/>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C8BBF225-A8F6-48BB-8A5C-DA454CEE1492}"/>
              </a:ext>
            </a:extLst>
          </p:cNvPr>
          <p:cNvSpPr/>
          <p:nvPr/>
        </p:nvSpPr>
        <p:spPr>
          <a:xfrm>
            <a:off x="6479781" y="2171975"/>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FB04F5BB-286E-4968-AF5B-5D2E097556FB}"/>
              </a:ext>
            </a:extLst>
          </p:cNvPr>
          <p:cNvSpPr/>
          <p:nvPr/>
        </p:nvSpPr>
        <p:spPr>
          <a:xfrm>
            <a:off x="6608566" y="3549084"/>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90009B70-547B-4F6C-A6A6-4265E74434D3}"/>
              </a:ext>
            </a:extLst>
          </p:cNvPr>
          <p:cNvSpPr/>
          <p:nvPr/>
        </p:nvSpPr>
        <p:spPr>
          <a:xfrm>
            <a:off x="8305164" y="2844004"/>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484E8B67-6A43-4F2A-95A1-59C0162BC780}"/>
              </a:ext>
            </a:extLst>
          </p:cNvPr>
          <p:cNvSpPr/>
          <p:nvPr/>
        </p:nvSpPr>
        <p:spPr>
          <a:xfrm>
            <a:off x="4217906" y="3677869"/>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BC4E425B-EC5F-4DA1-9024-CC919487D4D6}"/>
              </a:ext>
            </a:extLst>
          </p:cNvPr>
          <p:cNvSpPr/>
          <p:nvPr/>
        </p:nvSpPr>
        <p:spPr>
          <a:xfrm>
            <a:off x="10036322" y="4369157"/>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AA9B8359-31E6-4626-9485-E2DFC2251071}"/>
              </a:ext>
            </a:extLst>
          </p:cNvPr>
          <p:cNvSpPr/>
          <p:nvPr/>
        </p:nvSpPr>
        <p:spPr>
          <a:xfrm>
            <a:off x="5316895" y="4076211"/>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7AD86378-EB68-4560-8CEE-79283AF3C110}"/>
              </a:ext>
            </a:extLst>
          </p:cNvPr>
          <p:cNvSpPr/>
          <p:nvPr/>
        </p:nvSpPr>
        <p:spPr>
          <a:xfrm>
            <a:off x="7156712" y="4814341"/>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966D7EC3-E798-4F77-9BAD-FE5BF99E1F69}"/>
              </a:ext>
            </a:extLst>
          </p:cNvPr>
          <p:cNvSpPr/>
          <p:nvPr/>
        </p:nvSpPr>
        <p:spPr>
          <a:xfrm>
            <a:off x="8756053" y="4556770"/>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5A4892A9-E2C5-41AD-87F7-60CB45B3B1E5}"/>
              </a:ext>
            </a:extLst>
          </p:cNvPr>
          <p:cNvSpPr/>
          <p:nvPr/>
        </p:nvSpPr>
        <p:spPr>
          <a:xfrm>
            <a:off x="8884838" y="5933879"/>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AB26B7AD-0263-48AC-A1BB-C4BE1E515285}"/>
              </a:ext>
            </a:extLst>
          </p:cNvPr>
          <p:cNvSpPr/>
          <p:nvPr/>
        </p:nvSpPr>
        <p:spPr>
          <a:xfrm>
            <a:off x="10531622" y="5169971"/>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7EEC9120-6B9C-4B2B-8F16-B3D8404CA5ED}"/>
              </a:ext>
            </a:extLst>
          </p:cNvPr>
          <p:cNvSpPr/>
          <p:nvPr/>
        </p:nvSpPr>
        <p:spPr>
          <a:xfrm>
            <a:off x="6494178" y="6062664"/>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CD589F73-3968-4082-ACA1-8DE59848EF21}"/>
              </a:ext>
            </a:extLst>
          </p:cNvPr>
          <p:cNvSpPr/>
          <p:nvPr/>
        </p:nvSpPr>
        <p:spPr>
          <a:xfrm>
            <a:off x="9983408" y="1790599"/>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267486B5-4C0E-489A-AA33-72AD8F664032}"/>
              </a:ext>
            </a:extLst>
          </p:cNvPr>
          <p:cNvSpPr/>
          <p:nvPr/>
        </p:nvSpPr>
        <p:spPr>
          <a:xfrm>
            <a:off x="11764380" y="3374580"/>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626F63D3-0D5B-4BAC-AF6D-AB21E8D9832C}"/>
              </a:ext>
            </a:extLst>
          </p:cNvPr>
          <p:cNvSpPr/>
          <p:nvPr/>
        </p:nvSpPr>
        <p:spPr>
          <a:xfrm>
            <a:off x="7044953" y="3081634"/>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93FAE206-B055-4C0C-90DB-4115A4347049}"/>
              </a:ext>
            </a:extLst>
          </p:cNvPr>
          <p:cNvSpPr/>
          <p:nvPr/>
        </p:nvSpPr>
        <p:spPr>
          <a:xfrm>
            <a:off x="8884770" y="3819764"/>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BFA9C7C3-2209-4DE1-B1C1-EBC901141647}"/>
              </a:ext>
            </a:extLst>
          </p:cNvPr>
          <p:cNvSpPr/>
          <p:nvPr/>
        </p:nvSpPr>
        <p:spPr>
          <a:xfrm>
            <a:off x="10434297" y="3503365"/>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a:extLst>
              <a:ext uri="{FF2B5EF4-FFF2-40B4-BE49-F238E27FC236}">
                <a16:creationId xmlns:a16="http://schemas.microsoft.com/office/drawing/2014/main" id="{5640C001-A5E6-4368-B28C-CE0DD1659ED7}"/>
              </a:ext>
            </a:extLst>
          </p:cNvPr>
          <p:cNvSpPr/>
          <p:nvPr/>
        </p:nvSpPr>
        <p:spPr>
          <a:xfrm>
            <a:off x="10563082" y="4880474"/>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5166148D-3D69-4863-924F-033058382900}"/>
              </a:ext>
            </a:extLst>
          </p:cNvPr>
          <p:cNvSpPr/>
          <p:nvPr/>
        </p:nvSpPr>
        <p:spPr>
          <a:xfrm>
            <a:off x="8222236" y="5068087"/>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A9FB40EB-B88D-4CFF-9FDB-B8302B1AC9E4}"/>
              </a:ext>
            </a:extLst>
          </p:cNvPr>
          <p:cNvSpPr/>
          <p:nvPr/>
        </p:nvSpPr>
        <p:spPr>
          <a:xfrm>
            <a:off x="3844702" y="5680133"/>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a16="http://schemas.microsoft.com/office/drawing/2014/main" id="{5DCC2623-4543-48C1-BCEE-938E924F6E41}"/>
              </a:ext>
            </a:extLst>
          </p:cNvPr>
          <p:cNvSpPr/>
          <p:nvPr/>
        </p:nvSpPr>
        <p:spPr>
          <a:xfrm>
            <a:off x="4340002" y="6480947"/>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A255C788-819E-40DB-BB7C-406EC6711FEE}"/>
              </a:ext>
            </a:extLst>
          </p:cNvPr>
          <p:cNvSpPr/>
          <p:nvPr/>
        </p:nvSpPr>
        <p:spPr>
          <a:xfrm>
            <a:off x="5572760" y="4685556"/>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a:extLst>
              <a:ext uri="{FF2B5EF4-FFF2-40B4-BE49-F238E27FC236}">
                <a16:creationId xmlns:a16="http://schemas.microsoft.com/office/drawing/2014/main" id="{FE210A6F-0C33-4D56-BFD3-E9D1E0BD8C93}"/>
              </a:ext>
            </a:extLst>
          </p:cNvPr>
          <p:cNvSpPr/>
          <p:nvPr/>
        </p:nvSpPr>
        <p:spPr>
          <a:xfrm>
            <a:off x="4242677" y="4814341"/>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1BB8E9B7-FEC2-4451-88DD-A525B8F498DE}"/>
              </a:ext>
            </a:extLst>
          </p:cNvPr>
          <p:cNvSpPr/>
          <p:nvPr/>
        </p:nvSpPr>
        <p:spPr>
          <a:xfrm>
            <a:off x="4371462" y="6191450"/>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C1D67C66-CB82-450E-A13F-3BA0832DE0AE}"/>
              </a:ext>
            </a:extLst>
          </p:cNvPr>
          <p:cNvSpPr/>
          <p:nvPr/>
        </p:nvSpPr>
        <p:spPr>
          <a:xfrm>
            <a:off x="6068060" y="5486370"/>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84CC7C37-8EEF-49D1-86D9-9E3FE3F41393}"/>
              </a:ext>
            </a:extLst>
          </p:cNvPr>
          <p:cNvSpPr/>
          <p:nvPr/>
        </p:nvSpPr>
        <p:spPr>
          <a:xfrm>
            <a:off x="9248572" y="4253009"/>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EF35D6F7-7E64-4A49-9F72-DB581DF76CD7}"/>
              </a:ext>
            </a:extLst>
          </p:cNvPr>
          <p:cNvSpPr/>
          <p:nvPr/>
        </p:nvSpPr>
        <p:spPr>
          <a:xfrm>
            <a:off x="9743872" y="5053823"/>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4918E6DF-FC7F-4C64-A835-3F60A452CE60}"/>
              </a:ext>
            </a:extLst>
          </p:cNvPr>
          <p:cNvSpPr/>
          <p:nvPr/>
        </p:nvSpPr>
        <p:spPr>
          <a:xfrm>
            <a:off x="9195658" y="1674451"/>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BA55FBB7-8AC6-478B-BBC6-7E52CFCCC642}"/>
              </a:ext>
            </a:extLst>
          </p:cNvPr>
          <p:cNvSpPr/>
          <p:nvPr/>
        </p:nvSpPr>
        <p:spPr>
          <a:xfrm>
            <a:off x="10976630" y="3258432"/>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010AE4D8-2131-4031-ABDC-DC2E05271768}"/>
              </a:ext>
            </a:extLst>
          </p:cNvPr>
          <p:cNvSpPr/>
          <p:nvPr/>
        </p:nvSpPr>
        <p:spPr>
          <a:xfrm>
            <a:off x="9646547" y="3387217"/>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a:extLst>
              <a:ext uri="{FF2B5EF4-FFF2-40B4-BE49-F238E27FC236}">
                <a16:creationId xmlns:a16="http://schemas.microsoft.com/office/drawing/2014/main" id="{2140DF44-17DE-4E6D-B46C-72FD2893C4E7}"/>
              </a:ext>
            </a:extLst>
          </p:cNvPr>
          <p:cNvSpPr/>
          <p:nvPr/>
        </p:nvSpPr>
        <p:spPr>
          <a:xfrm>
            <a:off x="9775332" y="4764326"/>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a:extLst>
              <a:ext uri="{FF2B5EF4-FFF2-40B4-BE49-F238E27FC236}">
                <a16:creationId xmlns:a16="http://schemas.microsoft.com/office/drawing/2014/main" id="{85A99496-E720-405A-8FAC-B90B69CC0A82}"/>
              </a:ext>
            </a:extLst>
          </p:cNvPr>
          <p:cNvSpPr/>
          <p:nvPr/>
        </p:nvSpPr>
        <p:spPr>
          <a:xfrm>
            <a:off x="11471930" y="4059246"/>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a:extLst>
              <a:ext uri="{FF2B5EF4-FFF2-40B4-BE49-F238E27FC236}">
                <a16:creationId xmlns:a16="http://schemas.microsoft.com/office/drawing/2014/main" id="{3F5C0DE6-F07D-42ED-AE2E-BFD3A69FAC4E}"/>
              </a:ext>
            </a:extLst>
          </p:cNvPr>
          <p:cNvSpPr/>
          <p:nvPr/>
        </p:nvSpPr>
        <p:spPr>
          <a:xfrm>
            <a:off x="9394622" y="4427513"/>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a:extLst>
              <a:ext uri="{FF2B5EF4-FFF2-40B4-BE49-F238E27FC236}">
                <a16:creationId xmlns:a16="http://schemas.microsoft.com/office/drawing/2014/main" id="{7C90BB67-A289-42BD-B551-3C180E767F82}"/>
              </a:ext>
            </a:extLst>
          </p:cNvPr>
          <p:cNvSpPr/>
          <p:nvPr/>
        </p:nvSpPr>
        <p:spPr>
          <a:xfrm>
            <a:off x="9889922" y="5228327"/>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a:extLst>
              <a:ext uri="{FF2B5EF4-FFF2-40B4-BE49-F238E27FC236}">
                <a16:creationId xmlns:a16="http://schemas.microsoft.com/office/drawing/2014/main" id="{9FE25B9B-6D18-4282-9E10-2F8AA0E4BF86}"/>
              </a:ext>
            </a:extLst>
          </p:cNvPr>
          <p:cNvSpPr/>
          <p:nvPr/>
        </p:nvSpPr>
        <p:spPr>
          <a:xfrm>
            <a:off x="9341708" y="1848955"/>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a:extLst>
              <a:ext uri="{FF2B5EF4-FFF2-40B4-BE49-F238E27FC236}">
                <a16:creationId xmlns:a16="http://schemas.microsoft.com/office/drawing/2014/main" id="{F59B36F3-556D-4E0B-A41A-4862EB116474}"/>
              </a:ext>
            </a:extLst>
          </p:cNvPr>
          <p:cNvSpPr/>
          <p:nvPr/>
        </p:nvSpPr>
        <p:spPr>
          <a:xfrm>
            <a:off x="11122680" y="3432936"/>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a:extLst>
              <a:ext uri="{FF2B5EF4-FFF2-40B4-BE49-F238E27FC236}">
                <a16:creationId xmlns:a16="http://schemas.microsoft.com/office/drawing/2014/main" id="{03A13013-69FC-4F95-B25B-ED98418D9660}"/>
              </a:ext>
            </a:extLst>
          </p:cNvPr>
          <p:cNvSpPr/>
          <p:nvPr/>
        </p:nvSpPr>
        <p:spPr>
          <a:xfrm>
            <a:off x="9792597" y="3561721"/>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a:extLst>
              <a:ext uri="{FF2B5EF4-FFF2-40B4-BE49-F238E27FC236}">
                <a16:creationId xmlns:a16="http://schemas.microsoft.com/office/drawing/2014/main" id="{1CA2B698-F4BC-40ED-B724-A032F55775FF}"/>
              </a:ext>
            </a:extLst>
          </p:cNvPr>
          <p:cNvSpPr/>
          <p:nvPr/>
        </p:nvSpPr>
        <p:spPr>
          <a:xfrm>
            <a:off x="9921382" y="4938830"/>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a:extLst>
              <a:ext uri="{FF2B5EF4-FFF2-40B4-BE49-F238E27FC236}">
                <a16:creationId xmlns:a16="http://schemas.microsoft.com/office/drawing/2014/main" id="{EB05C7AE-F7FB-45DE-8A9E-449FC1A221D5}"/>
              </a:ext>
            </a:extLst>
          </p:cNvPr>
          <p:cNvSpPr/>
          <p:nvPr/>
        </p:nvSpPr>
        <p:spPr>
          <a:xfrm>
            <a:off x="11617980" y="4233750"/>
            <a:ext cx="56818" cy="5681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6282899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4"/>
                    </p:tgtEl>
                  </p:cond>
                </p:stCondLst>
                <p:endSync evt="end" delay="0">
                  <p:rtn val="all"/>
                </p:endSync>
                <p:childTnLst>
                  <p:par>
                    <p:cTn id="3" fill="hold">
                      <p:stCondLst>
                        <p:cond delay="0"/>
                      </p:stCondLst>
                      <p:childTnLst>
                        <p:par>
                          <p:cTn id="4" fill="hold">
                            <p:stCondLst>
                              <p:cond delay="0"/>
                            </p:stCondLst>
                            <p:childTnLst>
                              <p:par>
                                <p:cTn id="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 dur="250" autoRev="1" fill="remove"/>
                                        <p:tgtEl>
                                          <p:spTgt spid="14"/>
                                        </p:tgtEl>
                                        <p:attrNameLst>
                                          <p:attrName>style.color</p:attrName>
                                        </p:attrNameLst>
                                      </p:cBhvr>
                                      <p:to>
                                        <a:srgbClr val="FF3399"/>
                                      </p:to>
                                    </p:animClr>
                                    <p:animClr clrSpc="rgb" dir="cw">
                                      <p:cBhvr>
                                        <p:cTn id="7" dur="250" autoRev="1" fill="remove"/>
                                        <p:tgtEl>
                                          <p:spTgt spid="14"/>
                                        </p:tgtEl>
                                        <p:attrNameLst>
                                          <p:attrName>fillcolor</p:attrName>
                                        </p:attrNameLst>
                                      </p:cBhvr>
                                      <p:to>
                                        <a:srgbClr val="FF3399"/>
                                      </p:to>
                                    </p:animClr>
                                    <p:set>
                                      <p:cBhvr>
                                        <p:cTn id="8" dur="250" autoRev="1" fill="remove"/>
                                        <p:tgtEl>
                                          <p:spTgt spid="14"/>
                                        </p:tgtEl>
                                        <p:attrNameLst>
                                          <p:attrName>fill.type</p:attrName>
                                        </p:attrNameLst>
                                      </p:cBhvr>
                                      <p:to>
                                        <p:strVal val="solid"/>
                                      </p:to>
                                    </p:set>
                                    <p:set>
                                      <p:cBhvr>
                                        <p:cTn id="9" dur="250" autoRev="1" fill="remove"/>
                                        <p:tgtEl>
                                          <p:spTgt spid="14"/>
                                        </p:tgtEl>
                                        <p:attrNameLst>
                                          <p:attrName>fill.on</p:attrName>
                                        </p:attrNameLst>
                                      </p:cBhvr>
                                      <p:to>
                                        <p:strVal val="true"/>
                                      </p:to>
                                    </p:set>
                                  </p:childTnLst>
                                </p:cTn>
                              </p:par>
                            </p:childTnLst>
                          </p:cTn>
                        </p:par>
                      </p:childTnLst>
                    </p:cTn>
                  </p:par>
                </p:childTnLst>
              </p:cTn>
              <p:nextCondLst>
                <p:cond evt="onClick" delay="0">
                  <p:tgtEl>
                    <p:spTgt spid="14"/>
                  </p:tgtEl>
                </p:cond>
              </p:nextCondLst>
            </p:seq>
            <p:seq concurrent="1" nextAc="seek">
              <p:cTn id="10" restart="whenNotActive" fill="hold" evtFilter="cancelBubble" nodeType="interactiveSeq">
                <p:stCondLst>
                  <p:cond evt="onClick" delay="0">
                    <p:tgtEl>
                      <p:spTgt spid="15"/>
                    </p:tgtEl>
                  </p:cond>
                </p:stCondLst>
                <p:endSync evt="end" delay="0">
                  <p:rtn val="all"/>
                </p:endSync>
                <p:childTnLst>
                  <p:par>
                    <p:cTn id="11" fill="hold">
                      <p:stCondLst>
                        <p:cond delay="0"/>
                      </p:stCondLst>
                      <p:childTnLst>
                        <p:par>
                          <p:cTn id="12" fill="hold">
                            <p:stCondLst>
                              <p:cond delay="0"/>
                            </p:stCondLst>
                            <p:childTnLst>
                              <p:par>
                                <p:cTn id="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 dur="250" autoRev="1" fill="remove"/>
                                        <p:tgtEl>
                                          <p:spTgt spid="15"/>
                                        </p:tgtEl>
                                        <p:attrNameLst>
                                          <p:attrName>style.color</p:attrName>
                                        </p:attrNameLst>
                                      </p:cBhvr>
                                      <p:to>
                                        <a:srgbClr val="FF3399"/>
                                      </p:to>
                                    </p:animClr>
                                    <p:animClr clrSpc="rgb" dir="cw">
                                      <p:cBhvr>
                                        <p:cTn id="15" dur="250" autoRev="1" fill="remove"/>
                                        <p:tgtEl>
                                          <p:spTgt spid="15"/>
                                        </p:tgtEl>
                                        <p:attrNameLst>
                                          <p:attrName>fillcolor</p:attrName>
                                        </p:attrNameLst>
                                      </p:cBhvr>
                                      <p:to>
                                        <a:srgbClr val="FF3399"/>
                                      </p:to>
                                    </p:animClr>
                                    <p:set>
                                      <p:cBhvr>
                                        <p:cTn id="16" dur="250" autoRev="1" fill="remove"/>
                                        <p:tgtEl>
                                          <p:spTgt spid="15"/>
                                        </p:tgtEl>
                                        <p:attrNameLst>
                                          <p:attrName>fill.type</p:attrName>
                                        </p:attrNameLst>
                                      </p:cBhvr>
                                      <p:to>
                                        <p:strVal val="solid"/>
                                      </p:to>
                                    </p:set>
                                    <p:set>
                                      <p:cBhvr>
                                        <p:cTn id="17" dur="250" autoRev="1" fill="remove"/>
                                        <p:tgtEl>
                                          <p:spTgt spid="15"/>
                                        </p:tgtEl>
                                        <p:attrNameLst>
                                          <p:attrName>fill.on</p:attrName>
                                        </p:attrNameLst>
                                      </p:cBhvr>
                                      <p:to>
                                        <p:strVal val="true"/>
                                      </p:to>
                                    </p:set>
                                  </p:childTnLst>
                                </p:cTn>
                              </p:par>
                            </p:childTnLst>
                          </p:cTn>
                        </p:par>
                      </p:childTnLst>
                    </p:cTn>
                  </p:par>
                </p:childTnLst>
              </p:cTn>
              <p:nextCondLst>
                <p:cond evt="onClick" delay="0">
                  <p:tgtEl>
                    <p:spTgt spid="15"/>
                  </p:tgtEl>
                </p:cond>
              </p:nextCondLst>
            </p:seq>
            <p:seq concurrent="1" nextAc="seek">
              <p:cTn id="18" restart="whenNotActive" fill="hold" evtFilter="cancelBubble" nodeType="interactiveSeq">
                <p:stCondLst>
                  <p:cond evt="onClick" delay="0">
                    <p:tgtEl>
                      <p:spTgt spid="16"/>
                    </p:tgtEl>
                  </p:cond>
                </p:stCondLst>
                <p:endSync evt="end" delay="0">
                  <p:rtn val="all"/>
                </p:endSync>
                <p:childTnLst>
                  <p:par>
                    <p:cTn id="19" fill="hold">
                      <p:stCondLst>
                        <p:cond delay="0"/>
                      </p:stCondLst>
                      <p:childTnLst>
                        <p:par>
                          <p:cTn id="20" fill="hold">
                            <p:stCondLst>
                              <p:cond delay="0"/>
                            </p:stCondLst>
                            <p:childTnLst>
                              <p:par>
                                <p:cTn id="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 dur="250" autoRev="1" fill="remove"/>
                                        <p:tgtEl>
                                          <p:spTgt spid="16"/>
                                        </p:tgtEl>
                                        <p:attrNameLst>
                                          <p:attrName>style.color</p:attrName>
                                        </p:attrNameLst>
                                      </p:cBhvr>
                                      <p:to>
                                        <a:srgbClr val="FF3399"/>
                                      </p:to>
                                    </p:animClr>
                                    <p:animClr clrSpc="rgb" dir="cw">
                                      <p:cBhvr>
                                        <p:cTn id="23" dur="250" autoRev="1" fill="remove"/>
                                        <p:tgtEl>
                                          <p:spTgt spid="16"/>
                                        </p:tgtEl>
                                        <p:attrNameLst>
                                          <p:attrName>fillcolor</p:attrName>
                                        </p:attrNameLst>
                                      </p:cBhvr>
                                      <p:to>
                                        <a:srgbClr val="FF3399"/>
                                      </p:to>
                                    </p:animClr>
                                    <p:set>
                                      <p:cBhvr>
                                        <p:cTn id="24" dur="250" autoRev="1" fill="remove"/>
                                        <p:tgtEl>
                                          <p:spTgt spid="16"/>
                                        </p:tgtEl>
                                        <p:attrNameLst>
                                          <p:attrName>fill.type</p:attrName>
                                        </p:attrNameLst>
                                      </p:cBhvr>
                                      <p:to>
                                        <p:strVal val="solid"/>
                                      </p:to>
                                    </p:set>
                                    <p:set>
                                      <p:cBhvr>
                                        <p:cTn id="25" dur="250" autoRev="1" fill="remove"/>
                                        <p:tgtEl>
                                          <p:spTgt spid="16"/>
                                        </p:tgtEl>
                                        <p:attrNameLst>
                                          <p:attrName>fill.on</p:attrName>
                                        </p:attrNameLst>
                                      </p:cBhvr>
                                      <p:to>
                                        <p:strVal val="true"/>
                                      </p:to>
                                    </p:set>
                                  </p:childTnLst>
                                </p:cTn>
                              </p:par>
                            </p:childTnLst>
                          </p:cTn>
                        </p:par>
                      </p:childTnLst>
                    </p:cTn>
                  </p:par>
                </p:childTnLst>
              </p:cTn>
              <p:nextCondLst>
                <p:cond evt="onClick" delay="0">
                  <p:tgtEl>
                    <p:spTgt spid="16"/>
                  </p:tgtEl>
                </p:cond>
              </p:nextCondLst>
            </p:seq>
            <p:seq concurrent="1" nextAc="seek">
              <p:cTn id="26" restart="whenNotActive" fill="hold" evtFilter="cancelBubble" nodeType="interactiveSeq">
                <p:stCondLst>
                  <p:cond evt="onClick" delay="0">
                    <p:tgtEl>
                      <p:spTgt spid="17"/>
                    </p:tgtEl>
                  </p:cond>
                </p:stCondLst>
                <p:endSync evt="end" delay="0">
                  <p:rtn val="all"/>
                </p:endSync>
                <p:childTnLst>
                  <p:par>
                    <p:cTn id="27" fill="hold">
                      <p:stCondLst>
                        <p:cond delay="0"/>
                      </p:stCondLst>
                      <p:childTnLst>
                        <p:par>
                          <p:cTn id="28" fill="hold">
                            <p:stCondLst>
                              <p:cond delay="0"/>
                            </p:stCondLst>
                            <p:childTnLst>
                              <p:par>
                                <p:cTn id="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 dur="250" autoRev="1" fill="remove"/>
                                        <p:tgtEl>
                                          <p:spTgt spid="17"/>
                                        </p:tgtEl>
                                        <p:attrNameLst>
                                          <p:attrName>style.color</p:attrName>
                                        </p:attrNameLst>
                                      </p:cBhvr>
                                      <p:to>
                                        <a:srgbClr val="FF3399"/>
                                      </p:to>
                                    </p:animClr>
                                    <p:animClr clrSpc="rgb" dir="cw">
                                      <p:cBhvr>
                                        <p:cTn id="31" dur="250" autoRev="1" fill="remove"/>
                                        <p:tgtEl>
                                          <p:spTgt spid="17"/>
                                        </p:tgtEl>
                                        <p:attrNameLst>
                                          <p:attrName>fillcolor</p:attrName>
                                        </p:attrNameLst>
                                      </p:cBhvr>
                                      <p:to>
                                        <a:srgbClr val="FF3399"/>
                                      </p:to>
                                    </p:animClr>
                                    <p:set>
                                      <p:cBhvr>
                                        <p:cTn id="32" dur="250" autoRev="1" fill="remove"/>
                                        <p:tgtEl>
                                          <p:spTgt spid="17"/>
                                        </p:tgtEl>
                                        <p:attrNameLst>
                                          <p:attrName>fill.type</p:attrName>
                                        </p:attrNameLst>
                                      </p:cBhvr>
                                      <p:to>
                                        <p:strVal val="solid"/>
                                      </p:to>
                                    </p:set>
                                    <p:set>
                                      <p:cBhvr>
                                        <p:cTn id="33" dur="250" autoRev="1" fill="remove"/>
                                        <p:tgtEl>
                                          <p:spTgt spid="17"/>
                                        </p:tgtEl>
                                        <p:attrNameLst>
                                          <p:attrName>fill.on</p:attrName>
                                        </p:attrNameLst>
                                      </p:cBhvr>
                                      <p:to>
                                        <p:strVal val="true"/>
                                      </p:to>
                                    </p:set>
                                  </p:childTnLst>
                                </p:cTn>
                              </p:par>
                            </p:childTnLst>
                          </p:cTn>
                        </p:par>
                      </p:childTnLst>
                    </p:cTn>
                  </p:par>
                </p:childTnLst>
              </p:cTn>
              <p:nextCondLst>
                <p:cond evt="onClick" delay="0">
                  <p:tgtEl>
                    <p:spTgt spid="17"/>
                  </p:tgtEl>
                </p:cond>
              </p:nextCondLst>
            </p:seq>
            <p:seq concurrent="1" nextAc="seek">
              <p:cTn id="34" restart="whenNotActive" fill="hold" evtFilter="cancelBubble" nodeType="interactiveSeq">
                <p:stCondLst>
                  <p:cond evt="onClick" delay="0">
                    <p:tgtEl>
                      <p:spTgt spid="18"/>
                    </p:tgtEl>
                  </p:cond>
                </p:stCondLst>
                <p:endSync evt="end" delay="0">
                  <p:rtn val="all"/>
                </p:endSync>
                <p:childTnLst>
                  <p:par>
                    <p:cTn id="35" fill="hold">
                      <p:stCondLst>
                        <p:cond delay="0"/>
                      </p:stCondLst>
                      <p:childTnLst>
                        <p:par>
                          <p:cTn id="36" fill="hold">
                            <p:stCondLst>
                              <p:cond delay="0"/>
                            </p:stCondLst>
                            <p:childTnLst>
                              <p:par>
                                <p:cTn id="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 dur="250" autoRev="1" fill="remove"/>
                                        <p:tgtEl>
                                          <p:spTgt spid="18"/>
                                        </p:tgtEl>
                                        <p:attrNameLst>
                                          <p:attrName>style.color</p:attrName>
                                        </p:attrNameLst>
                                      </p:cBhvr>
                                      <p:to>
                                        <a:srgbClr val="FF3399"/>
                                      </p:to>
                                    </p:animClr>
                                    <p:animClr clrSpc="rgb" dir="cw">
                                      <p:cBhvr>
                                        <p:cTn id="39" dur="250" autoRev="1" fill="remove"/>
                                        <p:tgtEl>
                                          <p:spTgt spid="18"/>
                                        </p:tgtEl>
                                        <p:attrNameLst>
                                          <p:attrName>fillcolor</p:attrName>
                                        </p:attrNameLst>
                                      </p:cBhvr>
                                      <p:to>
                                        <a:srgbClr val="FF3399"/>
                                      </p:to>
                                    </p:animClr>
                                    <p:set>
                                      <p:cBhvr>
                                        <p:cTn id="40" dur="250" autoRev="1" fill="remove"/>
                                        <p:tgtEl>
                                          <p:spTgt spid="18"/>
                                        </p:tgtEl>
                                        <p:attrNameLst>
                                          <p:attrName>fill.type</p:attrName>
                                        </p:attrNameLst>
                                      </p:cBhvr>
                                      <p:to>
                                        <p:strVal val="solid"/>
                                      </p:to>
                                    </p:set>
                                    <p:set>
                                      <p:cBhvr>
                                        <p:cTn id="41" dur="250" autoRev="1" fill="remove"/>
                                        <p:tgtEl>
                                          <p:spTgt spid="18"/>
                                        </p:tgtEl>
                                        <p:attrNameLst>
                                          <p:attrName>fill.on</p:attrName>
                                        </p:attrNameLst>
                                      </p:cBhvr>
                                      <p:to>
                                        <p:strVal val="true"/>
                                      </p:to>
                                    </p:set>
                                  </p:childTnLst>
                                </p:cTn>
                              </p:par>
                            </p:childTnLst>
                          </p:cTn>
                        </p:par>
                      </p:childTnLst>
                    </p:cTn>
                  </p:par>
                </p:childTnLst>
              </p:cTn>
              <p:nextCondLst>
                <p:cond evt="onClick" delay="0">
                  <p:tgtEl>
                    <p:spTgt spid="18"/>
                  </p:tgtEl>
                </p:cond>
              </p:nextCondLst>
            </p:seq>
            <p:seq concurrent="1" nextAc="seek">
              <p:cTn id="42" restart="whenNotActive" fill="hold" evtFilter="cancelBubble" nodeType="interactiveSeq">
                <p:stCondLst>
                  <p:cond evt="onClick" delay="0">
                    <p:tgtEl>
                      <p:spTgt spid="19"/>
                    </p:tgtEl>
                  </p:cond>
                </p:stCondLst>
                <p:endSync evt="end" delay="0">
                  <p:rtn val="all"/>
                </p:endSync>
                <p:childTnLst>
                  <p:par>
                    <p:cTn id="43" fill="hold">
                      <p:stCondLst>
                        <p:cond delay="0"/>
                      </p:stCondLst>
                      <p:childTnLst>
                        <p:par>
                          <p:cTn id="44" fill="hold">
                            <p:stCondLst>
                              <p:cond delay="0"/>
                            </p:stCondLst>
                            <p:childTnLst>
                              <p:par>
                                <p:cTn id="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 dur="250" autoRev="1" fill="remove"/>
                                        <p:tgtEl>
                                          <p:spTgt spid="19"/>
                                        </p:tgtEl>
                                        <p:attrNameLst>
                                          <p:attrName>style.color</p:attrName>
                                        </p:attrNameLst>
                                      </p:cBhvr>
                                      <p:to>
                                        <a:srgbClr val="FF3399"/>
                                      </p:to>
                                    </p:animClr>
                                    <p:animClr clrSpc="rgb" dir="cw">
                                      <p:cBhvr>
                                        <p:cTn id="47" dur="250" autoRev="1" fill="remove"/>
                                        <p:tgtEl>
                                          <p:spTgt spid="19"/>
                                        </p:tgtEl>
                                        <p:attrNameLst>
                                          <p:attrName>fillcolor</p:attrName>
                                        </p:attrNameLst>
                                      </p:cBhvr>
                                      <p:to>
                                        <a:srgbClr val="FF3399"/>
                                      </p:to>
                                    </p:animClr>
                                    <p:set>
                                      <p:cBhvr>
                                        <p:cTn id="48" dur="250" autoRev="1" fill="remove"/>
                                        <p:tgtEl>
                                          <p:spTgt spid="19"/>
                                        </p:tgtEl>
                                        <p:attrNameLst>
                                          <p:attrName>fill.type</p:attrName>
                                        </p:attrNameLst>
                                      </p:cBhvr>
                                      <p:to>
                                        <p:strVal val="solid"/>
                                      </p:to>
                                    </p:set>
                                    <p:set>
                                      <p:cBhvr>
                                        <p:cTn id="49" dur="250" autoRev="1" fill="remove"/>
                                        <p:tgtEl>
                                          <p:spTgt spid="19"/>
                                        </p:tgtEl>
                                        <p:attrNameLst>
                                          <p:attrName>fill.on</p:attrName>
                                        </p:attrNameLst>
                                      </p:cBhvr>
                                      <p:to>
                                        <p:strVal val="true"/>
                                      </p:to>
                                    </p:set>
                                  </p:childTnLst>
                                </p:cTn>
                              </p:par>
                            </p:childTnLst>
                          </p:cTn>
                        </p:par>
                      </p:childTnLst>
                    </p:cTn>
                  </p:par>
                </p:childTnLst>
              </p:cTn>
              <p:nextCondLst>
                <p:cond evt="onClick" delay="0">
                  <p:tgtEl>
                    <p:spTgt spid="19"/>
                  </p:tgtEl>
                </p:cond>
              </p:nextCondLst>
            </p:seq>
            <p:seq concurrent="1" nextAc="seek">
              <p:cTn id="50" restart="whenNotActive" fill="hold" evtFilter="cancelBubble" nodeType="interactiveSeq">
                <p:stCondLst>
                  <p:cond evt="onClick" delay="0">
                    <p:tgtEl>
                      <p:spTgt spid="20"/>
                    </p:tgtEl>
                  </p:cond>
                </p:stCondLst>
                <p:endSync evt="end" delay="0">
                  <p:rtn val="all"/>
                </p:endSync>
                <p:childTnLst>
                  <p:par>
                    <p:cTn id="51" fill="hold">
                      <p:stCondLst>
                        <p:cond delay="0"/>
                      </p:stCondLst>
                      <p:childTnLst>
                        <p:par>
                          <p:cTn id="52" fill="hold">
                            <p:stCondLst>
                              <p:cond delay="0"/>
                            </p:stCondLst>
                            <p:childTnLst>
                              <p:par>
                                <p:cTn id="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 dur="250" autoRev="1" fill="remove"/>
                                        <p:tgtEl>
                                          <p:spTgt spid="20"/>
                                        </p:tgtEl>
                                        <p:attrNameLst>
                                          <p:attrName>style.color</p:attrName>
                                        </p:attrNameLst>
                                      </p:cBhvr>
                                      <p:to>
                                        <a:srgbClr val="FF3399"/>
                                      </p:to>
                                    </p:animClr>
                                    <p:animClr clrSpc="rgb" dir="cw">
                                      <p:cBhvr>
                                        <p:cTn id="55" dur="250" autoRev="1" fill="remove"/>
                                        <p:tgtEl>
                                          <p:spTgt spid="20"/>
                                        </p:tgtEl>
                                        <p:attrNameLst>
                                          <p:attrName>fillcolor</p:attrName>
                                        </p:attrNameLst>
                                      </p:cBhvr>
                                      <p:to>
                                        <a:srgbClr val="FF3399"/>
                                      </p:to>
                                    </p:animClr>
                                    <p:set>
                                      <p:cBhvr>
                                        <p:cTn id="56" dur="250" autoRev="1" fill="remove"/>
                                        <p:tgtEl>
                                          <p:spTgt spid="20"/>
                                        </p:tgtEl>
                                        <p:attrNameLst>
                                          <p:attrName>fill.type</p:attrName>
                                        </p:attrNameLst>
                                      </p:cBhvr>
                                      <p:to>
                                        <p:strVal val="solid"/>
                                      </p:to>
                                    </p:set>
                                    <p:set>
                                      <p:cBhvr>
                                        <p:cTn id="57" dur="250" autoRev="1" fill="remove"/>
                                        <p:tgtEl>
                                          <p:spTgt spid="20"/>
                                        </p:tgtEl>
                                        <p:attrNameLst>
                                          <p:attrName>fill.on</p:attrName>
                                        </p:attrNameLst>
                                      </p:cBhvr>
                                      <p:to>
                                        <p:strVal val="true"/>
                                      </p:to>
                                    </p:set>
                                  </p:childTnLst>
                                </p:cTn>
                              </p:par>
                            </p:childTnLst>
                          </p:cTn>
                        </p:par>
                      </p:childTnLst>
                    </p:cTn>
                  </p:par>
                </p:childTnLst>
              </p:cTn>
              <p:nextCondLst>
                <p:cond evt="onClick" delay="0">
                  <p:tgtEl>
                    <p:spTgt spid="20"/>
                  </p:tgtEl>
                </p:cond>
              </p:nextCondLst>
            </p:seq>
            <p:seq concurrent="1" nextAc="seek">
              <p:cTn id="58" restart="whenNotActive" fill="hold" evtFilter="cancelBubble" nodeType="interactiveSeq">
                <p:stCondLst>
                  <p:cond evt="onClick" delay="0">
                    <p:tgtEl>
                      <p:spTgt spid="21"/>
                    </p:tgtEl>
                  </p:cond>
                </p:stCondLst>
                <p:endSync evt="end" delay="0">
                  <p:rtn val="all"/>
                </p:endSync>
                <p:childTnLst>
                  <p:par>
                    <p:cTn id="59" fill="hold">
                      <p:stCondLst>
                        <p:cond delay="0"/>
                      </p:stCondLst>
                      <p:childTnLst>
                        <p:par>
                          <p:cTn id="60" fill="hold">
                            <p:stCondLst>
                              <p:cond delay="0"/>
                            </p:stCondLst>
                            <p:childTnLst>
                              <p:par>
                                <p:cTn id="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 dur="250" autoRev="1" fill="remove"/>
                                        <p:tgtEl>
                                          <p:spTgt spid="21"/>
                                        </p:tgtEl>
                                        <p:attrNameLst>
                                          <p:attrName>style.color</p:attrName>
                                        </p:attrNameLst>
                                      </p:cBhvr>
                                      <p:to>
                                        <a:srgbClr val="FF3399"/>
                                      </p:to>
                                    </p:animClr>
                                    <p:animClr clrSpc="rgb" dir="cw">
                                      <p:cBhvr>
                                        <p:cTn id="63" dur="250" autoRev="1" fill="remove"/>
                                        <p:tgtEl>
                                          <p:spTgt spid="21"/>
                                        </p:tgtEl>
                                        <p:attrNameLst>
                                          <p:attrName>fillcolor</p:attrName>
                                        </p:attrNameLst>
                                      </p:cBhvr>
                                      <p:to>
                                        <a:srgbClr val="FF3399"/>
                                      </p:to>
                                    </p:animClr>
                                    <p:set>
                                      <p:cBhvr>
                                        <p:cTn id="64" dur="250" autoRev="1" fill="remove"/>
                                        <p:tgtEl>
                                          <p:spTgt spid="21"/>
                                        </p:tgtEl>
                                        <p:attrNameLst>
                                          <p:attrName>fill.type</p:attrName>
                                        </p:attrNameLst>
                                      </p:cBhvr>
                                      <p:to>
                                        <p:strVal val="solid"/>
                                      </p:to>
                                    </p:set>
                                    <p:set>
                                      <p:cBhvr>
                                        <p:cTn id="65" dur="250" autoRev="1" fill="remove"/>
                                        <p:tgtEl>
                                          <p:spTgt spid="21"/>
                                        </p:tgtEl>
                                        <p:attrNameLst>
                                          <p:attrName>fill.on</p:attrName>
                                        </p:attrNameLst>
                                      </p:cBhvr>
                                      <p:to>
                                        <p:strVal val="true"/>
                                      </p:to>
                                    </p:set>
                                  </p:childTnLst>
                                </p:cTn>
                              </p:par>
                            </p:childTnLst>
                          </p:cTn>
                        </p:par>
                      </p:childTnLst>
                    </p:cTn>
                  </p:par>
                </p:childTnLst>
              </p:cTn>
              <p:nextCondLst>
                <p:cond evt="onClick" delay="0">
                  <p:tgtEl>
                    <p:spTgt spid="21"/>
                  </p:tgtEl>
                </p:cond>
              </p:nextCondLst>
            </p:seq>
            <p:seq concurrent="1" nextAc="seek">
              <p:cTn id="66" restart="whenNotActive" fill="hold" evtFilter="cancelBubble" nodeType="interactiveSeq">
                <p:stCondLst>
                  <p:cond evt="onClick" delay="0">
                    <p:tgtEl>
                      <p:spTgt spid="22"/>
                    </p:tgtEl>
                  </p:cond>
                </p:stCondLst>
                <p:endSync evt="end" delay="0">
                  <p:rtn val="all"/>
                </p:endSync>
                <p:childTnLst>
                  <p:par>
                    <p:cTn id="67" fill="hold">
                      <p:stCondLst>
                        <p:cond delay="0"/>
                      </p:stCondLst>
                      <p:childTnLst>
                        <p:par>
                          <p:cTn id="68" fill="hold">
                            <p:stCondLst>
                              <p:cond delay="0"/>
                            </p:stCondLst>
                            <p:childTnLst>
                              <p:par>
                                <p:cTn id="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0" dur="250" autoRev="1" fill="remove"/>
                                        <p:tgtEl>
                                          <p:spTgt spid="22"/>
                                        </p:tgtEl>
                                        <p:attrNameLst>
                                          <p:attrName>style.color</p:attrName>
                                        </p:attrNameLst>
                                      </p:cBhvr>
                                      <p:to>
                                        <a:srgbClr val="FF3399"/>
                                      </p:to>
                                    </p:animClr>
                                    <p:animClr clrSpc="rgb" dir="cw">
                                      <p:cBhvr>
                                        <p:cTn id="71" dur="250" autoRev="1" fill="remove"/>
                                        <p:tgtEl>
                                          <p:spTgt spid="22"/>
                                        </p:tgtEl>
                                        <p:attrNameLst>
                                          <p:attrName>fillcolor</p:attrName>
                                        </p:attrNameLst>
                                      </p:cBhvr>
                                      <p:to>
                                        <a:srgbClr val="FF3399"/>
                                      </p:to>
                                    </p:animClr>
                                    <p:set>
                                      <p:cBhvr>
                                        <p:cTn id="72" dur="250" autoRev="1" fill="remove"/>
                                        <p:tgtEl>
                                          <p:spTgt spid="22"/>
                                        </p:tgtEl>
                                        <p:attrNameLst>
                                          <p:attrName>fill.type</p:attrName>
                                        </p:attrNameLst>
                                      </p:cBhvr>
                                      <p:to>
                                        <p:strVal val="solid"/>
                                      </p:to>
                                    </p:set>
                                    <p:set>
                                      <p:cBhvr>
                                        <p:cTn id="73" dur="250" autoRev="1" fill="remove"/>
                                        <p:tgtEl>
                                          <p:spTgt spid="22"/>
                                        </p:tgtEl>
                                        <p:attrNameLst>
                                          <p:attrName>fill.on</p:attrName>
                                        </p:attrNameLst>
                                      </p:cBhvr>
                                      <p:to>
                                        <p:strVal val="true"/>
                                      </p:to>
                                    </p:set>
                                  </p:childTnLst>
                                </p:cTn>
                              </p:par>
                            </p:childTnLst>
                          </p:cTn>
                        </p:par>
                      </p:childTnLst>
                    </p:cTn>
                  </p:par>
                </p:childTnLst>
              </p:cTn>
              <p:nextCondLst>
                <p:cond evt="onClick" delay="0">
                  <p:tgtEl>
                    <p:spTgt spid="22"/>
                  </p:tgtEl>
                </p:cond>
              </p:nextCondLst>
            </p:seq>
            <p:seq concurrent="1" nextAc="seek">
              <p:cTn id="74" restart="whenNotActive" fill="hold" evtFilter="cancelBubble" nodeType="interactiveSeq">
                <p:stCondLst>
                  <p:cond evt="onClick" delay="0">
                    <p:tgtEl>
                      <p:spTgt spid="23"/>
                    </p:tgtEl>
                  </p:cond>
                </p:stCondLst>
                <p:endSync evt="end" delay="0">
                  <p:rtn val="all"/>
                </p:endSync>
                <p:childTnLst>
                  <p:par>
                    <p:cTn id="75" fill="hold">
                      <p:stCondLst>
                        <p:cond delay="0"/>
                      </p:stCondLst>
                      <p:childTnLst>
                        <p:par>
                          <p:cTn id="76" fill="hold">
                            <p:stCondLst>
                              <p:cond delay="0"/>
                            </p:stCondLst>
                            <p:childTnLst>
                              <p:par>
                                <p:cTn id="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8" dur="250" autoRev="1" fill="remove"/>
                                        <p:tgtEl>
                                          <p:spTgt spid="23"/>
                                        </p:tgtEl>
                                        <p:attrNameLst>
                                          <p:attrName>style.color</p:attrName>
                                        </p:attrNameLst>
                                      </p:cBhvr>
                                      <p:to>
                                        <a:srgbClr val="FF3399"/>
                                      </p:to>
                                    </p:animClr>
                                    <p:animClr clrSpc="rgb" dir="cw">
                                      <p:cBhvr>
                                        <p:cTn id="79" dur="250" autoRev="1" fill="remove"/>
                                        <p:tgtEl>
                                          <p:spTgt spid="23"/>
                                        </p:tgtEl>
                                        <p:attrNameLst>
                                          <p:attrName>fillcolor</p:attrName>
                                        </p:attrNameLst>
                                      </p:cBhvr>
                                      <p:to>
                                        <a:srgbClr val="FF3399"/>
                                      </p:to>
                                    </p:animClr>
                                    <p:set>
                                      <p:cBhvr>
                                        <p:cTn id="80" dur="250" autoRev="1" fill="remove"/>
                                        <p:tgtEl>
                                          <p:spTgt spid="23"/>
                                        </p:tgtEl>
                                        <p:attrNameLst>
                                          <p:attrName>fill.type</p:attrName>
                                        </p:attrNameLst>
                                      </p:cBhvr>
                                      <p:to>
                                        <p:strVal val="solid"/>
                                      </p:to>
                                    </p:set>
                                    <p:set>
                                      <p:cBhvr>
                                        <p:cTn id="81" dur="250" autoRev="1" fill="remove"/>
                                        <p:tgtEl>
                                          <p:spTgt spid="23"/>
                                        </p:tgtEl>
                                        <p:attrNameLst>
                                          <p:attrName>fill.on</p:attrName>
                                        </p:attrNameLst>
                                      </p:cBhvr>
                                      <p:to>
                                        <p:strVal val="true"/>
                                      </p:to>
                                    </p:set>
                                  </p:childTnLst>
                                </p:cTn>
                              </p:par>
                            </p:childTnLst>
                          </p:cTn>
                        </p:par>
                      </p:childTnLst>
                    </p:cTn>
                  </p:par>
                </p:childTnLst>
              </p:cTn>
              <p:nextCondLst>
                <p:cond evt="onClick" delay="0">
                  <p:tgtEl>
                    <p:spTgt spid="23"/>
                  </p:tgtEl>
                </p:cond>
              </p:nextCondLst>
            </p:seq>
            <p:seq concurrent="1" nextAc="seek">
              <p:cTn id="82" restart="whenNotActive" fill="hold" evtFilter="cancelBubble" nodeType="interactiveSeq">
                <p:stCondLst>
                  <p:cond evt="onClick" delay="0">
                    <p:tgtEl>
                      <p:spTgt spid="24"/>
                    </p:tgtEl>
                  </p:cond>
                </p:stCondLst>
                <p:endSync evt="end" delay="0">
                  <p:rtn val="all"/>
                </p:endSync>
                <p:childTnLst>
                  <p:par>
                    <p:cTn id="83" fill="hold">
                      <p:stCondLst>
                        <p:cond delay="0"/>
                      </p:stCondLst>
                      <p:childTnLst>
                        <p:par>
                          <p:cTn id="84" fill="hold">
                            <p:stCondLst>
                              <p:cond delay="0"/>
                            </p:stCondLst>
                            <p:childTnLst>
                              <p:par>
                                <p:cTn id="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86" dur="250" autoRev="1" fill="remove"/>
                                        <p:tgtEl>
                                          <p:spTgt spid="24"/>
                                        </p:tgtEl>
                                        <p:attrNameLst>
                                          <p:attrName>style.color</p:attrName>
                                        </p:attrNameLst>
                                      </p:cBhvr>
                                      <p:to>
                                        <a:srgbClr val="FF3399"/>
                                      </p:to>
                                    </p:animClr>
                                    <p:animClr clrSpc="rgb" dir="cw">
                                      <p:cBhvr>
                                        <p:cTn id="87" dur="250" autoRev="1" fill="remove"/>
                                        <p:tgtEl>
                                          <p:spTgt spid="24"/>
                                        </p:tgtEl>
                                        <p:attrNameLst>
                                          <p:attrName>fillcolor</p:attrName>
                                        </p:attrNameLst>
                                      </p:cBhvr>
                                      <p:to>
                                        <a:srgbClr val="FF3399"/>
                                      </p:to>
                                    </p:animClr>
                                    <p:set>
                                      <p:cBhvr>
                                        <p:cTn id="88" dur="250" autoRev="1" fill="remove"/>
                                        <p:tgtEl>
                                          <p:spTgt spid="24"/>
                                        </p:tgtEl>
                                        <p:attrNameLst>
                                          <p:attrName>fill.type</p:attrName>
                                        </p:attrNameLst>
                                      </p:cBhvr>
                                      <p:to>
                                        <p:strVal val="solid"/>
                                      </p:to>
                                    </p:set>
                                    <p:set>
                                      <p:cBhvr>
                                        <p:cTn id="89" dur="250" autoRev="1" fill="remove"/>
                                        <p:tgtEl>
                                          <p:spTgt spid="24"/>
                                        </p:tgtEl>
                                        <p:attrNameLst>
                                          <p:attrName>fill.on</p:attrName>
                                        </p:attrNameLst>
                                      </p:cBhvr>
                                      <p:to>
                                        <p:strVal val="true"/>
                                      </p:to>
                                    </p:set>
                                  </p:childTnLst>
                                </p:cTn>
                              </p:par>
                            </p:childTnLst>
                          </p:cTn>
                        </p:par>
                      </p:childTnLst>
                    </p:cTn>
                  </p:par>
                </p:childTnLst>
              </p:cTn>
              <p:nextCondLst>
                <p:cond evt="onClick" delay="0">
                  <p:tgtEl>
                    <p:spTgt spid="24"/>
                  </p:tgtEl>
                </p:cond>
              </p:nextCondLst>
            </p:seq>
            <p:seq concurrent="1" nextAc="seek">
              <p:cTn id="90" restart="whenNotActive" fill="hold" evtFilter="cancelBubble" nodeType="interactiveSeq">
                <p:stCondLst>
                  <p:cond evt="onClick" delay="0">
                    <p:tgtEl>
                      <p:spTgt spid="25"/>
                    </p:tgtEl>
                  </p:cond>
                </p:stCondLst>
                <p:endSync evt="end" delay="0">
                  <p:rtn val="all"/>
                </p:endSync>
                <p:childTnLst>
                  <p:par>
                    <p:cTn id="91" fill="hold">
                      <p:stCondLst>
                        <p:cond delay="0"/>
                      </p:stCondLst>
                      <p:childTnLst>
                        <p:par>
                          <p:cTn id="92" fill="hold">
                            <p:stCondLst>
                              <p:cond delay="0"/>
                            </p:stCondLst>
                            <p:childTnLst>
                              <p:par>
                                <p:cTn id="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4" dur="250" autoRev="1" fill="remove"/>
                                        <p:tgtEl>
                                          <p:spTgt spid="25"/>
                                        </p:tgtEl>
                                        <p:attrNameLst>
                                          <p:attrName>style.color</p:attrName>
                                        </p:attrNameLst>
                                      </p:cBhvr>
                                      <p:to>
                                        <a:srgbClr val="FF3399"/>
                                      </p:to>
                                    </p:animClr>
                                    <p:animClr clrSpc="rgb" dir="cw">
                                      <p:cBhvr>
                                        <p:cTn id="95" dur="250" autoRev="1" fill="remove"/>
                                        <p:tgtEl>
                                          <p:spTgt spid="25"/>
                                        </p:tgtEl>
                                        <p:attrNameLst>
                                          <p:attrName>fillcolor</p:attrName>
                                        </p:attrNameLst>
                                      </p:cBhvr>
                                      <p:to>
                                        <a:srgbClr val="FF3399"/>
                                      </p:to>
                                    </p:animClr>
                                    <p:set>
                                      <p:cBhvr>
                                        <p:cTn id="96" dur="250" autoRev="1" fill="remove"/>
                                        <p:tgtEl>
                                          <p:spTgt spid="25"/>
                                        </p:tgtEl>
                                        <p:attrNameLst>
                                          <p:attrName>fill.type</p:attrName>
                                        </p:attrNameLst>
                                      </p:cBhvr>
                                      <p:to>
                                        <p:strVal val="solid"/>
                                      </p:to>
                                    </p:set>
                                    <p:set>
                                      <p:cBhvr>
                                        <p:cTn id="97" dur="250" autoRev="1" fill="remove"/>
                                        <p:tgtEl>
                                          <p:spTgt spid="25"/>
                                        </p:tgtEl>
                                        <p:attrNameLst>
                                          <p:attrName>fill.on</p:attrName>
                                        </p:attrNameLst>
                                      </p:cBhvr>
                                      <p:to>
                                        <p:strVal val="true"/>
                                      </p:to>
                                    </p:set>
                                  </p:childTnLst>
                                </p:cTn>
                              </p:par>
                            </p:childTnLst>
                          </p:cTn>
                        </p:par>
                      </p:childTnLst>
                    </p:cTn>
                  </p:par>
                </p:childTnLst>
              </p:cTn>
              <p:nextCondLst>
                <p:cond evt="onClick" delay="0">
                  <p:tgtEl>
                    <p:spTgt spid="25"/>
                  </p:tgtEl>
                </p:cond>
              </p:nextCondLst>
            </p:seq>
            <p:seq concurrent="1" nextAc="seek">
              <p:cTn id="98" restart="whenNotActive" fill="hold" evtFilter="cancelBubble" nodeType="interactiveSeq">
                <p:stCondLst>
                  <p:cond evt="onClick" delay="0">
                    <p:tgtEl>
                      <p:spTgt spid="26"/>
                    </p:tgtEl>
                  </p:cond>
                </p:stCondLst>
                <p:endSync evt="end" delay="0">
                  <p:rtn val="all"/>
                </p:endSync>
                <p:childTnLst>
                  <p:par>
                    <p:cTn id="99" fill="hold">
                      <p:stCondLst>
                        <p:cond delay="0"/>
                      </p:stCondLst>
                      <p:childTnLst>
                        <p:par>
                          <p:cTn id="100" fill="hold">
                            <p:stCondLst>
                              <p:cond delay="0"/>
                            </p:stCondLst>
                            <p:childTnLst>
                              <p:par>
                                <p:cTn id="1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02" dur="250" autoRev="1" fill="remove"/>
                                        <p:tgtEl>
                                          <p:spTgt spid="26"/>
                                        </p:tgtEl>
                                        <p:attrNameLst>
                                          <p:attrName>style.color</p:attrName>
                                        </p:attrNameLst>
                                      </p:cBhvr>
                                      <p:to>
                                        <a:srgbClr val="FF3399"/>
                                      </p:to>
                                    </p:animClr>
                                    <p:animClr clrSpc="rgb" dir="cw">
                                      <p:cBhvr>
                                        <p:cTn id="103" dur="250" autoRev="1" fill="remove"/>
                                        <p:tgtEl>
                                          <p:spTgt spid="26"/>
                                        </p:tgtEl>
                                        <p:attrNameLst>
                                          <p:attrName>fillcolor</p:attrName>
                                        </p:attrNameLst>
                                      </p:cBhvr>
                                      <p:to>
                                        <a:srgbClr val="FF3399"/>
                                      </p:to>
                                    </p:animClr>
                                    <p:set>
                                      <p:cBhvr>
                                        <p:cTn id="104" dur="250" autoRev="1" fill="remove"/>
                                        <p:tgtEl>
                                          <p:spTgt spid="26"/>
                                        </p:tgtEl>
                                        <p:attrNameLst>
                                          <p:attrName>fill.type</p:attrName>
                                        </p:attrNameLst>
                                      </p:cBhvr>
                                      <p:to>
                                        <p:strVal val="solid"/>
                                      </p:to>
                                    </p:set>
                                    <p:set>
                                      <p:cBhvr>
                                        <p:cTn id="105" dur="250" autoRev="1" fill="remove"/>
                                        <p:tgtEl>
                                          <p:spTgt spid="26"/>
                                        </p:tgtEl>
                                        <p:attrNameLst>
                                          <p:attrName>fill.on</p:attrName>
                                        </p:attrNameLst>
                                      </p:cBhvr>
                                      <p:to>
                                        <p:strVal val="true"/>
                                      </p:to>
                                    </p:set>
                                  </p:childTnLst>
                                </p:cTn>
                              </p:par>
                            </p:childTnLst>
                          </p:cTn>
                        </p:par>
                      </p:childTnLst>
                    </p:cTn>
                  </p:par>
                </p:childTnLst>
              </p:cTn>
              <p:nextCondLst>
                <p:cond evt="onClick" delay="0">
                  <p:tgtEl>
                    <p:spTgt spid="26"/>
                  </p:tgtEl>
                </p:cond>
              </p:nextCondLst>
            </p:seq>
            <p:seq concurrent="1" nextAc="seek">
              <p:cTn id="106" restart="whenNotActive" fill="hold" evtFilter="cancelBubble" nodeType="interactiveSeq">
                <p:stCondLst>
                  <p:cond evt="onClick" delay="0">
                    <p:tgtEl>
                      <p:spTgt spid="27"/>
                    </p:tgtEl>
                  </p:cond>
                </p:stCondLst>
                <p:endSync evt="end" delay="0">
                  <p:rtn val="all"/>
                </p:endSync>
                <p:childTnLst>
                  <p:par>
                    <p:cTn id="107" fill="hold">
                      <p:stCondLst>
                        <p:cond delay="0"/>
                      </p:stCondLst>
                      <p:childTnLst>
                        <p:par>
                          <p:cTn id="108" fill="hold">
                            <p:stCondLst>
                              <p:cond delay="0"/>
                            </p:stCondLst>
                            <p:childTnLst>
                              <p:par>
                                <p:cTn id="1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0" dur="250" autoRev="1" fill="remove"/>
                                        <p:tgtEl>
                                          <p:spTgt spid="27"/>
                                        </p:tgtEl>
                                        <p:attrNameLst>
                                          <p:attrName>style.color</p:attrName>
                                        </p:attrNameLst>
                                      </p:cBhvr>
                                      <p:to>
                                        <a:srgbClr val="FF3399"/>
                                      </p:to>
                                    </p:animClr>
                                    <p:animClr clrSpc="rgb" dir="cw">
                                      <p:cBhvr>
                                        <p:cTn id="111" dur="250" autoRev="1" fill="remove"/>
                                        <p:tgtEl>
                                          <p:spTgt spid="27"/>
                                        </p:tgtEl>
                                        <p:attrNameLst>
                                          <p:attrName>fillcolor</p:attrName>
                                        </p:attrNameLst>
                                      </p:cBhvr>
                                      <p:to>
                                        <a:srgbClr val="FF3399"/>
                                      </p:to>
                                    </p:animClr>
                                    <p:set>
                                      <p:cBhvr>
                                        <p:cTn id="112" dur="250" autoRev="1" fill="remove"/>
                                        <p:tgtEl>
                                          <p:spTgt spid="27"/>
                                        </p:tgtEl>
                                        <p:attrNameLst>
                                          <p:attrName>fill.type</p:attrName>
                                        </p:attrNameLst>
                                      </p:cBhvr>
                                      <p:to>
                                        <p:strVal val="solid"/>
                                      </p:to>
                                    </p:set>
                                    <p:set>
                                      <p:cBhvr>
                                        <p:cTn id="113" dur="250" autoRev="1" fill="remove"/>
                                        <p:tgtEl>
                                          <p:spTgt spid="27"/>
                                        </p:tgtEl>
                                        <p:attrNameLst>
                                          <p:attrName>fill.on</p:attrName>
                                        </p:attrNameLst>
                                      </p:cBhvr>
                                      <p:to>
                                        <p:strVal val="true"/>
                                      </p:to>
                                    </p:set>
                                  </p:childTnLst>
                                </p:cTn>
                              </p:par>
                            </p:childTnLst>
                          </p:cTn>
                        </p:par>
                      </p:childTnLst>
                    </p:cTn>
                  </p:par>
                </p:childTnLst>
              </p:cTn>
              <p:nextCondLst>
                <p:cond evt="onClick" delay="0">
                  <p:tgtEl>
                    <p:spTgt spid="27"/>
                  </p:tgtEl>
                </p:cond>
              </p:nextCondLst>
            </p:seq>
            <p:seq concurrent="1" nextAc="seek">
              <p:cTn id="114" restart="whenNotActive" fill="hold" evtFilter="cancelBubble" nodeType="interactiveSeq">
                <p:stCondLst>
                  <p:cond evt="onClick" delay="0">
                    <p:tgtEl>
                      <p:spTgt spid="28"/>
                    </p:tgtEl>
                  </p:cond>
                </p:stCondLst>
                <p:endSync evt="end" delay="0">
                  <p:rtn val="all"/>
                </p:endSync>
                <p:childTnLst>
                  <p:par>
                    <p:cTn id="115" fill="hold">
                      <p:stCondLst>
                        <p:cond delay="0"/>
                      </p:stCondLst>
                      <p:childTnLst>
                        <p:par>
                          <p:cTn id="116" fill="hold">
                            <p:stCondLst>
                              <p:cond delay="0"/>
                            </p:stCondLst>
                            <p:childTnLst>
                              <p:par>
                                <p:cTn id="1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8" dur="250" autoRev="1" fill="remove"/>
                                        <p:tgtEl>
                                          <p:spTgt spid="28"/>
                                        </p:tgtEl>
                                        <p:attrNameLst>
                                          <p:attrName>style.color</p:attrName>
                                        </p:attrNameLst>
                                      </p:cBhvr>
                                      <p:to>
                                        <a:srgbClr val="FF3399"/>
                                      </p:to>
                                    </p:animClr>
                                    <p:animClr clrSpc="rgb" dir="cw">
                                      <p:cBhvr>
                                        <p:cTn id="119" dur="250" autoRev="1" fill="remove"/>
                                        <p:tgtEl>
                                          <p:spTgt spid="28"/>
                                        </p:tgtEl>
                                        <p:attrNameLst>
                                          <p:attrName>fillcolor</p:attrName>
                                        </p:attrNameLst>
                                      </p:cBhvr>
                                      <p:to>
                                        <a:srgbClr val="FF3399"/>
                                      </p:to>
                                    </p:animClr>
                                    <p:set>
                                      <p:cBhvr>
                                        <p:cTn id="120" dur="250" autoRev="1" fill="remove"/>
                                        <p:tgtEl>
                                          <p:spTgt spid="28"/>
                                        </p:tgtEl>
                                        <p:attrNameLst>
                                          <p:attrName>fill.type</p:attrName>
                                        </p:attrNameLst>
                                      </p:cBhvr>
                                      <p:to>
                                        <p:strVal val="solid"/>
                                      </p:to>
                                    </p:set>
                                    <p:set>
                                      <p:cBhvr>
                                        <p:cTn id="121" dur="250" autoRev="1" fill="remove"/>
                                        <p:tgtEl>
                                          <p:spTgt spid="28"/>
                                        </p:tgtEl>
                                        <p:attrNameLst>
                                          <p:attrName>fill.on</p:attrName>
                                        </p:attrNameLst>
                                      </p:cBhvr>
                                      <p:to>
                                        <p:strVal val="true"/>
                                      </p:to>
                                    </p:set>
                                  </p:childTnLst>
                                </p:cTn>
                              </p:par>
                            </p:childTnLst>
                          </p:cTn>
                        </p:par>
                      </p:childTnLst>
                    </p:cTn>
                  </p:par>
                </p:childTnLst>
              </p:cTn>
              <p:nextCondLst>
                <p:cond evt="onClick" delay="0">
                  <p:tgtEl>
                    <p:spTgt spid="28"/>
                  </p:tgtEl>
                </p:cond>
              </p:nextCondLst>
            </p:seq>
            <p:seq concurrent="1" nextAc="seek">
              <p:cTn id="122" restart="whenNotActive" fill="hold" evtFilter="cancelBubble" nodeType="interactiveSeq">
                <p:stCondLst>
                  <p:cond evt="onClick" delay="0">
                    <p:tgtEl>
                      <p:spTgt spid="29"/>
                    </p:tgtEl>
                  </p:cond>
                </p:stCondLst>
                <p:endSync evt="end" delay="0">
                  <p:rtn val="all"/>
                </p:endSync>
                <p:childTnLst>
                  <p:par>
                    <p:cTn id="123" fill="hold">
                      <p:stCondLst>
                        <p:cond delay="0"/>
                      </p:stCondLst>
                      <p:childTnLst>
                        <p:par>
                          <p:cTn id="124" fill="hold">
                            <p:stCondLst>
                              <p:cond delay="0"/>
                            </p:stCondLst>
                            <p:childTnLst>
                              <p:par>
                                <p:cTn id="1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26" dur="250" autoRev="1" fill="remove"/>
                                        <p:tgtEl>
                                          <p:spTgt spid="29"/>
                                        </p:tgtEl>
                                        <p:attrNameLst>
                                          <p:attrName>style.color</p:attrName>
                                        </p:attrNameLst>
                                      </p:cBhvr>
                                      <p:to>
                                        <a:srgbClr val="FF3399"/>
                                      </p:to>
                                    </p:animClr>
                                    <p:animClr clrSpc="rgb" dir="cw">
                                      <p:cBhvr>
                                        <p:cTn id="127" dur="250" autoRev="1" fill="remove"/>
                                        <p:tgtEl>
                                          <p:spTgt spid="29"/>
                                        </p:tgtEl>
                                        <p:attrNameLst>
                                          <p:attrName>fillcolor</p:attrName>
                                        </p:attrNameLst>
                                      </p:cBhvr>
                                      <p:to>
                                        <a:srgbClr val="FF3399"/>
                                      </p:to>
                                    </p:animClr>
                                    <p:set>
                                      <p:cBhvr>
                                        <p:cTn id="128" dur="250" autoRev="1" fill="remove"/>
                                        <p:tgtEl>
                                          <p:spTgt spid="29"/>
                                        </p:tgtEl>
                                        <p:attrNameLst>
                                          <p:attrName>fill.type</p:attrName>
                                        </p:attrNameLst>
                                      </p:cBhvr>
                                      <p:to>
                                        <p:strVal val="solid"/>
                                      </p:to>
                                    </p:set>
                                    <p:set>
                                      <p:cBhvr>
                                        <p:cTn id="129" dur="250" autoRev="1" fill="remove"/>
                                        <p:tgtEl>
                                          <p:spTgt spid="29"/>
                                        </p:tgtEl>
                                        <p:attrNameLst>
                                          <p:attrName>fill.on</p:attrName>
                                        </p:attrNameLst>
                                      </p:cBhvr>
                                      <p:to>
                                        <p:strVal val="true"/>
                                      </p:to>
                                    </p:set>
                                  </p:childTnLst>
                                </p:cTn>
                              </p:par>
                            </p:childTnLst>
                          </p:cTn>
                        </p:par>
                      </p:childTnLst>
                    </p:cTn>
                  </p:par>
                </p:childTnLst>
              </p:cTn>
              <p:nextCondLst>
                <p:cond evt="onClick" delay="0">
                  <p:tgtEl>
                    <p:spTgt spid="29"/>
                  </p:tgtEl>
                </p:cond>
              </p:nextCondLst>
            </p:seq>
            <p:seq concurrent="1" nextAc="seek">
              <p:cTn id="130" restart="whenNotActive" fill="hold" evtFilter="cancelBubble" nodeType="interactiveSeq">
                <p:stCondLst>
                  <p:cond evt="onClick" delay="0">
                    <p:tgtEl>
                      <p:spTgt spid="30"/>
                    </p:tgtEl>
                  </p:cond>
                </p:stCondLst>
                <p:endSync evt="end" delay="0">
                  <p:rtn val="all"/>
                </p:endSync>
                <p:childTnLst>
                  <p:par>
                    <p:cTn id="131" fill="hold">
                      <p:stCondLst>
                        <p:cond delay="0"/>
                      </p:stCondLst>
                      <p:childTnLst>
                        <p:par>
                          <p:cTn id="132" fill="hold">
                            <p:stCondLst>
                              <p:cond delay="0"/>
                            </p:stCondLst>
                            <p:childTnLst>
                              <p:par>
                                <p:cTn id="1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4" dur="250" autoRev="1" fill="remove"/>
                                        <p:tgtEl>
                                          <p:spTgt spid="30"/>
                                        </p:tgtEl>
                                        <p:attrNameLst>
                                          <p:attrName>style.color</p:attrName>
                                        </p:attrNameLst>
                                      </p:cBhvr>
                                      <p:to>
                                        <a:srgbClr val="FF3399"/>
                                      </p:to>
                                    </p:animClr>
                                    <p:animClr clrSpc="rgb" dir="cw">
                                      <p:cBhvr>
                                        <p:cTn id="135" dur="250" autoRev="1" fill="remove"/>
                                        <p:tgtEl>
                                          <p:spTgt spid="30"/>
                                        </p:tgtEl>
                                        <p:attrNameLst>
                                          <p:attrName>fillcolor</p:attrName>
                                        </p:attrNameLst>
                                      </p:cBhvr>
                                      <p:to>
                                        <a:srgbClr val="FF3399"/>
                                      </p:to>
                                    </p:animClr>
                                    <p:set>
                                      <p:cBhvr>
                                        <p:cTn id="136" dur="250" autoRev="1" fill="remove"/>
                                        <p:tgtEl>
                                          <p:spTgt spid="30"/>
                                        </p:tgtEl>
                                        <p:attrNameLst>
                                          <p:attrName>fill.type</p:attrName>
                                        </p:attrNameLst>
                                      </p:cBhvr>
                                      <p:to>
                                        <p:strVal val="solid"/>
                                      </p:to>
                                    </p:set>
                                    <p:set>
                                      <p:cBhvr>
                                        <p:cTn id="137" dur="250" autoRev="1" fill="remove"/>
                                        <p:tgtEl>
                                          <p:spTgt spid="30"/>
                                        </p:tgtEl>
                                        <p:attrNameLst>
                                          <p:attrName>fill.on</p:attrName>
                                        </p:attrNameLst>
                                      </p:cBhvr>
                                      <p:to>
                                        <p:strVal val="true"/>
                                      </p:to>
                                    </p:set>
                                  </p:childTnLst>
                                </p:cTn>
                              </p:par>
                            </p:childTnLst>
                          </p:cTn>
                        </p:par>
                      </p:childTnLst>
                    </p:cTn>
                  </p:par>
                </p:childTnLst>
              </p:cTn>
              <p:nextCondLst>
                <p:cond evt="onClick" delay="0">
                  <p:tgtEl>
                    <p:spTgt spid="30"/>
                  </p:tgtEl>
                </p:cond>
              </p:nextCondLst>
            </p:seq>
            <p:seq concurrent="1" nextAc="seek">
              <p:cTn id="138" restart="whenNotActive" fill="hold" evtFilter="cancelBubble" nodeType="interactiveSeq">
                <p:stCondLst>
                  <p:cond evt="onClick" delay="0">
                    <p:tgtEl>
                      <p:spTgt spid="31"/>
                    </p:tgtEl>
                  </p:cond>
                </p:stCondLst>
                <p:endSync evt="end" delay="0">
                  <p:rtn val="all"/>
                </p:endSync>
                <p:childTnLst>
                  <p:par>
                    <p:cTn id="139" fill="hold">
                      <p:stCondLst>
                        <p:cond delay="0"/>
                      </p:stCondLst>
                      <p:childTnLst>
                        <p:par>
                          <p:cTn id="140" fill="hold">
                            <p:stCondLst>
                              <p:cond delay="0"/>
                            </p:stCondLst>
                            <p:childTnLst>
                              <p:par>
                                <p:cTn id="1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2" dur="250" autoRev="1" fill="remove"/>
                                        <p:tgtEl>
                                          <p:spTgt spid="31"/>
                                        </p:tgtEl>
                                        <p:attrNameLst>
                                          <p:attrName>style.color</p:attrName>
                                        </p:attrNameLst>
                                      </p:cBhvr>
                                      <p:to>
                                        <a:srgbClr val="FF3399"/>
                                      </p:to>
                                    </p:animClr>
                                    <p:animClr clrSpc="rgb" dir="cw">
                                      <p:cBhvr>
                                        <p:cTn id="143" dur="250" autoRev="1" fill="remove"/>
                                        <p:tgtEl>
                                          <p:spTgt spid="31"/>
                                        </p:tgtEl>
                                        <p:attrNameLst>
                                          <p:attrName>fillcolor</p:attrName>
                                        </p:attrNameLst>
                                      </p:cBhvr>
                                      <p:to>
                                        <a:srgbClr val="FF3399"/>
                                      </p:to>
                                    </p:animClr>
                                    <p:set>
                                      <p:cBhvr>
                                        <p:cTn id="144" dur="250" autoRev="1" fill="remove"/>
                                        <p:tgtEl>
                                          <p:spTgt spid="31"/>
                                        </p:tgtEl>
                                        <p:attrNameLst>
                                          <p:attrName>fill.type</p:attrName>
                                        </p:attrNameLst>
                                      </p:cBhvr>
                                      <p:to>
                                        <p:strVal val="solid"/>
                                      </p:to>
                                    </p:set>
                                    <p:set>
                                      <p:cBhvr>
                                        <p:cTn id="145" dur="250" autoRev="1" fill="remove"/>
                                        <p:tgtEl>
                                          <p:spTgt spid="31"/>
                                        </p:tgtEl>
                                        <p:attrNameLst>
                                          <p:attrName>fill.on</p:attrName>
                                        </p:attrNameLst>
                                      </p:cBhvr>
                                      <p:to>
                                        <p:strVal val="true"/>
                                      </p:to>
                                    </p:set>
                                  </p:childTnLst>
                                </p:cTn>
                              </p:par>
                            </p:childTnLst>
                          </p:cTn>
                        </p:par>
                      </p:childTnLst>
                    </p:cTn>
                  </p:par>
                </p:childTnLst>
              </p:cTn>
              <p:nextCondLst>
                <p:cond evt="onClick" delay="0">
                  <p:tgtEl>
                    <p:spTgt spid="31"/>
                  </p:tgtEl>
                </p:cond>
              </p:nextCondLst>
            </p:seq>
            <p:seq concurrent="1" nextAc="seek">
              <p:cTn id="146" restart="whenNotActive" fill="hold" evtFilter="cancelBubble" nodeType="interactiveSeq">
                <p:stCondLst>
                  <p:cond evt="onClick" delay="0">
                    <p:tgtEl>
                      <p:spTgt spid="32"/>
                    </p:tgtEl>
                  </p:cond>
                </p:stCondLst>
                <p:endSync evt="end" delay="0">
                  <p:rtn val="all"/>
                </p:endSync>
                <p:childTnLst>
                  <p:par>
                    <p:cTn id="147" fill="hold">
                      <p:stCondLst>
                        <p:cond delay="0"/>
                      </p:stCondLst>
                      <p:childTnLst>
                        <p:par>
                          <p:cTn id="148" fill="hold">
                            <p:stCondLst>
                              <p:cond delay="0"/>
                            </p:stCondLst>
                            <p:childTnLst>
                              <p:par>
                                <p:cTn id="1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0" dur="250" autoRev="1" fill="remove"/>
                                        <p:tgtEl>
                                          <p:spTgt spid="32"/>
                                        </p:tgtEl>
                                        <p:attrNameLst>
                                          <p:attrName>style.color</p:attrName>
                                        </p:attrNameLst>
                                      </p:cBhvr>
                                      <p:to>
                                        <a:srgbClr val="FF3399"/>
                                      </p:to>
                                    </p:animClr>
                                    <p:animClr clrSpc="rgb" dir="cw">
                                      <p:cBhvr>
                                        <p:cTn id="151" dur="250" autoRev="1" fill="remove"/>
                                        <p:tgtEl>
                                          <p:spTgt spid="32"/>
                                        </p:tgtEl>
                                        <p:attrNameLst>
                                          <p:attrName>fillcolor</p:attrName>
                                        </p:attrNameLst>
                                      </p:cBhvr>
                                      <p:to>
                                        <a:srgbClr val="FF3399"/>
                                      </p:to>
                                    </p:animClr>
                                    <p:set>
                                      <p:cBhvr>
                                        <p:cTn id="152" dur="250" autoRev="1" fill="remove"/>
                                        <p:tgtEl>
                                          <p:spTgt spid="32"/>
                                        </p:tgtEl>
                                        <p:attrNameLst>
                                          <p:attrName>fill.type</p:attrName>
                                        </p:attrNameLst>
                                      </p:cBhvr>
                                      <p:to>
                                        <p:strVal val="solid"/>
                                      </p:to>
                                    </p:set>
                                    <p:set>
                                      <p:cBhvr>
                                        <p:cTn id="153" dur="250" autoRev="1" fill="remove"/>
                                        <p:tgtEl>
                                          <p:spTgt spid="32"/>
                                        </p:tgtEl>
                                        <p:attrNameLst>
                                          <p:attrName>fill.on</p:attrName>
                                        </p:attrNameLst>
                                      </p:cBhvr>
                                      <p:to>
                                        <p:strVal val="true"/>
                                      </p:to>
                                    </p:set>
                                  </p:childTnLst>
                                </p:cTn>
                              </p:par>
                            </p:childTnLst>
                          </p:cTn>
                        </p:par>
                      </p:childTnLst>
                    </p:cTn>
                  </p:par>
                </p:childTnLst>
              </p:cTn>
              <p:nextCondLst>
                <p:cond evt="onClick" delay="0">
                  <p:tgtEl>
                    <p:spTgt spid="32"/>
                  </p:tgtEl>
                </p:cond>
              </p:nextCondLst>
            </p:seq>
            <p:seq concurrent="1" nextAc="seek">
              <p:cTn id="154" restart="whenNotActive" fill="hold" evtFilter="cancelBubble" nodeType="interactiveSeq">
                <p:stCondLst>
                  <p:cond evt="onClick" delay="0">
                    <p:tgtEl>
                      <p:spTgt spid="33"/>
                    </p:tgtEl>
                  </p:cond>
                </p:stCondLst>
                <p:endSync evt="end" delay="0">
                  <p:rtn val="all"/>
                </p:endSync>
                <p:childTnLst>
                  <p:par>
                    <p:cTn id="155" fill="hold">
                      <p:stCondLst>
                        <p:cond delay="0"/>
                      </p:stCondLst>
                      <p:childTnLst>
                        <p:par>
                          <p:cTn id="156" fill="hold">
                            <p:stCondLst>
                              <p:cond delay="0"/>
                            </p:stCondLst>
                            <p:childTnLst>
                              <p:par>
                                <p:cTn id="1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8" dur="250" autoRev="1" fill="remove"/>
                                        <p:tgtEl>
                                          <p:spTgt spid="33"/>
                                        </p:tgtEl>
                                        <p:attrNameLst>
                                          <p:attrName>style.color</p:attrName>
                                        </p:attrNameLst>
                                      </p:cBhvr>
                                      <p:to>
                                        <a:srgbClr val="FF3399"/>
                                      </p:to>
                                    </p:animClr>
                                    <p:animClr clrSpc="rgb" dir="cw">
                                      <p:cBhvr>
                                        <p:cTn id="159" dur="250" autoRev="1" fill="remove"/>
                                        <p:tgtEl>
                                          <p:spTgt spid="33"/>
                                        </p:tgtEl>
                                        <p:attrNameLst>
                                          <p:attrName>fillcolor</p:attrName>
                                        </p:attrNameLst>
                                      </p:cBhvr>
                                      <p:to>
                                        <a:srgbClr val="FF3399"/>
                                      </p:to>
                                    </p:animClr>
                                    <p:set>
                                      <p:cBhvr>
                                        <p:cTn id="160" dur="250" autoRev="1" fill="remove"/>
                                        <p:tgtEl>
                                          <p:spTgt spid="33"/>
                                        </p:tgtEl>
                                        <p:attrNameLst>
                                          <p:attrName>fill.type</p:attrName>
                                        </p:attrNameLst>
                                      </p:cBhvr>
                                      <p:to>
                                        <p:strVal val="solid"/>
                                      </p:to>
                                    </p:set>
                                    <p:set>
                                      <p:cBhvr>
                                        <p:cTn id="161" dur="250" autoRev="1" fill="remove"/>
                                        <p:tgtEl>
                                          <p:spTgt spid="33"/>
                                        </p:tgtEl>
                                        <p:attrNameLst>
                                          <p:attrName>fill.on</p:attrName>
                                        </p:attrNameLst>
                                      </p:cBhvr>
                                      <p:to>
                                        <p:strVal val="true"/>
                                      </p:to>
                                    </p:set>
                                  </p:childTnLst>
                                </p:cTn>
                              </p:par>
                            </p:childTnLst>
                          </p:cTn>
                        </p:par>
                      </p:childTnLst>
                    </p:cTn>
                  </p:par>
                </p:childTnLst>
              </p:cTn>
              <p:nextCondLst>
                <p:cond evt="onClick" delay="0">
                  <p:tgtEl>
                    <p:spTgt spid="33"/>
                  </p:tgtEl>
                </p:cond>
              </p:nextCondLst>
            </p:seq>
            <p:seq concurrent="1" nextAc="seek">
              <p:cTn id="162" restart="whenNotActive" fill="hold" evtFilter="cancelBubble" nodeType="interactiveSeq">
                <p:stCondLst>
                  <p:cond evt="onClick" delay="0">
                    <p:tgtEl>
                      <p:spTgt spid="34"/>
                    </p:tgtEl>
                  </p:cond>
                </p:stCondLst>
                <p:endSync evt="end" delay="0">
                  <p:rtn val="all"/>
                </p:endSync>
                <p:childTnLst>
                  <p:par>
                    <p:cTn id="163" fill="hold">
                      <p:stCondLst>
                        <p:cond delay="0"/>
                      </p:stCondLst>
                      <p:childTnLst>
                        <p:par>
                          <p:cTn id="164" fill="hold">
                            <p:stCondLst>
                              <p:cond delay="0"/>
                            </p:stCondLst>
                            <p:childTnLst>
                              <p:par>
                                <p:cTn id="1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66" dur="250" autoRev="1" fill="remove"/>
                                        <p:tgtEl>
                                          <p:spTgt spid="34"/>
                                        </p:tgtEl>
                                        <p:attrNameLst>
                                          <p:attrName>style.color</p:attrName>
                                        </p:attrNameLst>
                                      </p:cBhvr>
                                      <p:to>
                                        <a:srgbClr val="FF3399"/>
                                      </p:to>
                                    </p:animClr>
                                    <p:animClr clrSpc="rgb" dir="cw">
                                      <p:cBhvr>
                                        <p:cTn id="167" dur="250" autoRev="1" fill="remove"/>
                                        <p:tgtEl>
                                          <p:spTgt spid="34"/>
                                        </p:tgtEl>
                                        <p:attrNameLst>
                                          <p:attrName>fillcolor</p:attrName>
                                        </p:attrNameLst>
                                      </p:cBhvr>
                                      <p:to>
                                        <a:srgbClr val="FF3399"/>
                                      </p:to>
                                    </p:animClr>
                                    <p:set>
                                      <p:cBhvr>
                                        <p:cTn id="168" dur="250" autoRev="1" fill="remove"/>
                                        <p:tgtEl>
                                          <p:spTgt spid="34"/>
                                        </p:tgtEl>
                                        <p:attrNameLst>
                                          <p:attrName>fill.type</p:attrName>
                                        </p:attrNameLst>
                                      </p:cBhvr>
                                      <p:to>
                                        <p:strVal val="solid"/>
                                      </p:to>
                                    </p:set>
                                    <p:set>
                                      <p:cBhvr>
                                        <p:cTn id="169" dur="250" autoRev="1" fill="remove"/>
                                        <p:tgtEl>
                                          <p:spTgt spid="34"/>
                                        </p:tgtEl>
                                        <p:attrNameLst>
                                          <p:attrName>fill.on</p:attrName>
                                        </p:attrNameLst>
                                      </p:cBhvr>
                                      <p:to>
                                        <p:strVal val="true"/>
                                      </p:to>
                                    </p:set>
                                  </p:childTnLst>
                                </p:cTn>
                              </p:par>
                            </p:childTnLst>
                          </p:cTn>
                        </p:par>
                      </p:childTnLst>
                    </p:cTn>
                  </p:par>
                </p:childTnLst>
              </p:cTn>
              <p:nextCondLst>
                <p:cond evt="onClick" delay="0">
                  <p:tgtEl>
                    <p:spTgt spid="34"/>
                  </p:tgtEl>
                </p:cond>
              </p:nextCondLst>
            </p:seq>
            <p:seq concurrent="1" nextAc="seek">
              <p:cTn id="170" restart="whenNotActive" fill="hold" evtFilter="cancelBubble" nodeType="interactiveSeq">
                <p:stCondLst>
                  <p:cond evt="onClick" delay="0">
                    <p:tgtEl>
                      <p:spTgt spid="35"/>
                    </p:tgtEl>
                  </p:cond>
                </p:stCondLst>
                <p:endSync evt="end" delay="0">
                  <p:rtn val="all"/>
                </p:endSync>
                <p:childTnLst>
                  <p:par>
                    <p:cTn id="171" fill="hold">
                      <p:stCondLst>
                        <p:cond delay="0"/>
                      </p:stCondLst>
                      <p:childTnLst>
                        <p:par>
                          <p:cTn id="172" fill="hold">
                            <p:stCondLst>
                              <p:cond delay="0"/>
                            </p:stCondLst>
                            <p:childTnLst>
                              <p:par>
                                <p:cTn id="1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4" dur="250" autoRev="1" fill="remove"/>
                                        <p:tgtEl>
                                          <p:spTgt spid="35"/>
                                        </p:tgtEl>
                                        <p:attrNameLst>
                                          <p:attrName>style.color</p:attrName>
                                        </p:attrNameLst>
                                      </p:cBhvr>
                                      <p:to>
                                        <a:srgbClr val="FF3399"/>
                                      </p:to>
                                    </p:animClr>
                                    <p:animClr clrSpc="rgb" dir="cw">
                                      <p:cBhvr>
                                        <p:cTn id="175" dur="250" autoRev="1" fill="remove"/>
                                        <p:tgtEl>
                                          <p:spTgt spid="35"/>
                                        </p:tgtEl>
                                        <p:attrNameLst>
                                          <p:attrName>fillcolor</p:attrName>
                                        </p:attrNameLst>
                                      </p:cBhvr>
                                      <p:to>
                                        <a:srgbClr val="FF3399"/>
                                      </p:to>
                                    </p:animClr>
                                    <p:set>
                                      <p:cBhvr>
                                        <p:cTn id="176" dur="250" autoRev="1" fill="remove"/>
                                        <p:tgtEl>
                                          <p:spTgt spid="35"/>
                                        </p:tgtEl>
                                        <p:attrNameLst>
                                          <p:attrName>fill.type</p:attrName>
                                        </p:attrNameLst>
                                      </p:cBhvr>
                                      <p:to>
                                        <p:strVal val="solid"/>
                                      </p:to>
                                    </p:set>
                                    <p:set>
                                      <p:cBhvr>
                                        <p:cTn id="177" dur="250" autoRev="1" fill="remove"/>
                                        <p:tgtEl>
                                          <p:spTgt spid="35"/>
                                        </p:tgtEl>
                                        <p:attrNameLst>
                                          <p:attrName>fill.on</p:attrName>
                                        </p:attrNameLst>
                                      </p:cBhvr>
                                      <p:to>
                                        <p:strVal val="true"/>
                                      </p:to>
                                    </p:set>
                                  </p:childTnLst>
                                </p:cTn>
                              </p:par>
                            </p:childTnLst>
                          </p:cTn>
                        </p:par>
                      </p:childTnLst>
                    </p:cTn>
                  </p:par>
                </p:childTnLst>
              </p:cTn>
              <p:nextCondLst>
                <p:cond evt="onClick" delay="0">
                  <p:tgtEl>
                    <p:spTgt spid="35"/>
                  </p:tgtEl>
                </p:cond>
              </p:nextCondLst>
            </p:seq>
            <p:seq concurrent="1" nextAc="seek">
              <p:cTn id="178" restart="whenNotActive" fill="hold" evtFilter="cancelBubble" nodeType="interactiveSeq">
                <p:stCondLst>
                  <p:cond evt="onClick" delay="0">
                    <p:tgtEl>
                      <p:spTgt spid="36"/>
                    </p:tgtEl>
                  </p:cond>
                </p:stCondLst>
                <p:endSync evt="end" delay="0">
                  <p:rtn val="all"/>
                </p:endSync>
                <p:childTnLst>
                  <p:par>
                    <p:cTn id="179" fill="hold">
                      <p:stCondLst>
                        <p:cond delay="0"/>
                      </p:stCondLst>
                      <p:childTnLst>
                        <p:par>
                          <p:cTn id="180" fill="hold">
                            <p:stCondLst>
                              <p:cond delay="0"/>
                            </p:stCondLst>
                            <p:childTnLst>
                              <p:par>
                                <p:cTn id="1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82" dur="250" autoRev="1" fill="remove"/>
                                        <p:tgtEl>
                                          <p:spTgt spid="36"/>
                                        </p:tgtEl>
                                        <p:attrNameLst>
                                          <p:attrName>style.color</p:attrName>
                                        </p:attrNameLst>
                                      </p:cBhvr>
                                      <p:to>
                                        <a:srgbClr val="FF3399"/>
                                      </p:to>
                                    </p:animClr>
                                    <p:animClr clrSpc="rgb" dir="cw">
                                      <p:cBhvr>
                                        <p:cTn id="183" dur="250" autoRev="1" fill="remove"/>
                                        <p:tgtEl>
                                          <p:spTgt spid="36"/>
                                        </p:tgtEl>
                                        <p:attrNameLst>
                                          <p:attrName>fillcolor</p:attrName>
                                        </p:attrNameLst>
                                      </p:cBhvr>
                                      <p:to>
                                        <a:srgbClr val="FF3399"/>
                                      </p:to>
                                    </p:animClr>
                                    <p:set>
                                      <p:cBhvr>
                                        <p:cTn id="184" dur="250" autoRev="1" fill="remove"/>
                                        <p:tgtEl>
                                          <p:spTgt spid="36"/>
                                        </p:tgtEl>
                                        <p:attrNameLst>
                                          <p:attrName>fill.type</p:attrName>
                                        </p:attrNameLst>
                                      </p:cBhvr>
                                      <p:to>
                                        <p:strVal val="solid"/>
                                      </p:to>
                                    </p:set>
                                    <p:set>
                                      <p:cBhvr>
                                        <p:cTn id="185" dur="250" autoRev="1" fill="remove"/>
                                        <p:tgtEl>
                                          <p:spTgt spid="36"/>
                                        </p:tgtEl>
                                        <p:attrNameLst>
                                          <p:attrName>fill.on</p:attrName>
                                        </p:attrNameLst>
                                      </p:cBhvr>
                                      <p:to>
                                        <p:strVal val="true"/>
                                      </p:to>
                                    </p:set>
                                  </p:childTnLst>
                                </p:cTn>
                              </p:par>
                            </p:childTnLst>
                          </p:cTn>
                        </p:par>
                      </p:childTnLst>
                    </p:cTn>
                  </p:par>
                </p:childTnLst>
              </p:cTn>
              <p:nextCondLst>
                <p:cond evt="onClick" delay="0">
                  <p:tgtEl>
                    <p:spTgt spid="36"/>
                  </p:tgtEl>
                </p:cond>
              </p:nextCondLst>
            </p:seq>
            <p:seq concurrent="1" nextAc="seek">
              <p:cTn id="186" restart="whenNotActive" fill="hold" evtFilter="cancelBubble" nodeType="interactiveSeq">
                <p:stCondLst>
                  <p:cond evt="onClick" delay="0">
                    <p:tgtEl>
                      <p:spTgt spid="37"/>
                    </p:tgtEl>
                  </p:cond>
                </p:stCondLst>
                <p:endSync evt="end" delay="0">
                  <p:rtn val="all"/>
                </p:endSync>
                <p:childTnLst>
                  <p:par>
                    <p:cTn id="187" fill="hold">
                      <p:stCondLst>
                        <p:cond delay="0"/>
                      </p:stCondLst>
                      <p:childTnLst>
                        <p:par>
                          <p:cTn id="188" fill="hold">
                            <p:stCondLst>
                              <p:cond delay="0"/>
                            </p:stCondLst>
                            <p:childTnLst>
                              <p:par>
                                <p:cTn id="1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0" dur="250" autoRev="1" fill="remove"/>
                                        <p:tgtEl>
                                          <p:spTgt spid="37"/>
                                        </p:tgtEl>
                                        <p:attrNameLst>
                                          <p:attrName>style.color</p:attrName>
                                        </p:attrNameLst>
                                      </p:cBhvr>
                                      <p:to>
                                        <a:srgbClr val="FF3399"/>
                                      </p:to>
                                    </p:animClr>
                                    <p:animClr clrSpc="rgb" dir="cw">
                                      <p:cBhvr>
                                        <p:cTn id="191" dur="250" autoRev="1" fill="remove"/>
                                        <p:tgtEl>
                                          <p:spTgt spid="37"/>
                                        </p:tgtEl>
                                        <p:attrNameLst>
                                          <p:attrName>fillcolor</p:attrName>
                                        </p:attrNameLst>
                                      </p:cBhvr>
                                      <p:to>
                                        <a:srgbClr val="FF3399"/>
                                      </p:to>
                                    </p:animClr>
                                    <p:set>
                                      <p:cBhvr>
                                        <p:cTn id="192" dur="250" autoRev="1" fill="remove"/>
                                        <p:tgtEl>
                                          <p:spTgt spid="37"/>
                                        </p:tgtEl>
                                        <p:attrNameLst>
                                          <p:attrName>fill.type</p:attrName>
                                        </p:attrNameLst>
                                      </p:cBhvr>
                                      <p:to>
                                        <p:strVal val="solid"/>
                                      </p:to>
                                    </p:set>
                                    <p:set>
                                      <p:cBhvr>
                                        <p:cTn id="193" dur="250" autoRev="1" fill="remove"/>
                                        <p:tgtEl>
                                          <p:spTgt spid="37"/>
                                        </p:tgtEl>
                                        <p:attrNameLst>
                                          <p:attrName>fill.on</p:attrName>
                                        </p:attrNameLst>
                                      </p:cBhvr>
                                      <p:to>
                                        <p:strVal val="true"/>
                                      </p:to>
                                    </p:set>
                                  </p:childTnLst>
                                </p:cTn>
                              </p:par>
                            </p:childTnLst>
                          </p:cTn>
                        </p:par>
                      </p:childTnLst>
                    </p:cTn>
                  </p:par>
                </p:childTnLst>
              </p:cTn>
              <p:nextCondLst>
                <p:cond evt="onClick" delay="0">
                  <p:tgtEl>
                    <p:spTgt spid="37"/>
                  </p:tgtEl>
                </p:cond>
              </p:nextCondLst>
            </p:seq>
            <p:seq concurrent="1" nextAc="seek">
              <p:cTn id="194" restart="whenNotActive" fill="hold" evtFilter="cancelBubble" nodeType="interactiveSeq">
                <p:stCondLst>
                  <p:cond evt="onClick" delay="0">
                    <p:tgtEl>
                      <p:spTgt spid="38"/>
                    </p:tgtEl>
                  </p:cond>
                </p:stCondLst>
                <p:endSync evt="end" delay="0">
                  <p:rtn val="all"/>
                </p:endSync>
                <p:childTnLst>
                  <p:par>
                    <p:cTn id="195" fill="hold">
                      <p:stCondLst>
                        <p:cond delay="0"/>
                      </p:stCondLst>
                      <p:childTnLst>
                        <p:par>
                          <p:cTn id="196" fill="hold">
                            <p:stCondLst>
                              <p:cond delay="0"/>
                            </p:stCondLst>
                            <p:childTnLst>
                              <p:par>
                                <p:cTn id="1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8" dur="250" autoRev="1" fill="remove"/>
                                        <p:tgtEl>
                                          <p:spTgt spid="38"/>
                                        </p:tgtEl>
                                        <p:attrNameLst>
                                          <p:attrName>style.color</p:attrName>
                                        </p:attrNameLst>
                                      </p:cBhvr>
                                      <p:to>
                                        <a:srgbClr val="FF3399"/>
                                      </p:to>
                                    </p:animClr>
                                    <p:animClr clrSpc="rgb" dir="cw">
                                      <p:cBhvr>
                                        <p:cTn id="199" dur="250" autoRev="1" fill="remove"/>
                                        <p:tgtEl>
                                          <p:spTgt spid="38"/>
                                        </p:tgtEl>
                                        <p:attrNameLst>
                                          <p:attrName>fillcolor</p:attrName>
                                        </p:attrNameLst>
                                      </p:cBhvr>
                                      <p:to>
                                        <a:srgbClr val="FF3399"/>
                                      </p:to>
                                    </p:animClr>
                                    <p:set>
                                      <p:cBhvr>
                                        <p:cTn id="200" dur="250" autoRev="1" fill="remove"/>
                                        <p:tgtEl>
                                          <p:spTgt spid="38"/>
                                        </p:tgtEl>
                                        <p:attrNameLst>
                                          <p:attrName>fill.type</p:attrName>
                                        </p:attrNameLst>
                                      </p:cBhvr>
                                      <p:to>
                                        <p:strVal val="solid"/>
                                      </p:to>
                                    </p:set>
                                    <p:set>
                                      <p:cBhvr>
                                        <p:cTn id="201" dur="250" autoRev="1" fill="remove"/>
                                        <p:tgtEl>
                                          <p:spTgt spid="38"/>
                                        </p:tgtEl>
                                        <p:attrNameLst>
                                          <p:attrName>fill.on</p:attrName>
                                        </p:attrNameLst>
                                      </p:cBhvr>
                                      <p:to>
                                        <p:strVal val="true"/>
                                      </p:to>
                                    </p:set>
                                  </p:childTnLst>
                                </p:cTn>
                              </p:par>
                            </p:childTnLst>
                          </p:cTn>
                        </p:par>
                      </p:childTnLst>
                    </p:cTn>
                  </p:par>
                </p:childTnLst>
              </p:cTn>
              <p:nextCondLst>
                <p:cond evt="onClick" delay="0">
                  <p:tgtEl>
                    <p:spTgt spid="38"/>
                  </p:tgtEl>
                </p:cond>
              </p:nextCondLst>
            </p:seq>
            <p:seq concurrent="1" nextAc="seek">
              <p:cTn id="202" restart="whenNotActive" fill="hold" evtFilter="cancelBubble" nodeType="interactiveSeq">
                <p:stCondLst>
                  <p:cond evt="onClick" delay="0">
                    <p:tgtEl>
                      <p:spTgt spid="39"/>
                    </p:tgtEl>
                  </p:cond>
                </p:stCondLst>
                <p:endSync evt="end" delay="0">
                  <p:rtn val="all"/>
                </p:endSync>
                <p:childTnLst>
                  <p:par>
                    <p:cTn id="203" fill="hold">
                      <p:stCondLst>
                        <p:cond delay="0"/>
                      </p:stCondLst>
                      <p:childTnLst>
                        <p:par>
                          <p:cTn id="204" fill="hold">
                            <p:stCondLst>
                              <p:cond delay="0"/>
                            </p:stCondLst>
                            <p:childTnLst>
                              <p:par>
                                <p:cTn id="2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06" dur="250" autoRev="1" fill="remove"/>
                                        <p:tgtEl>
                                          <p:spTgt spid="39"/>
                                        </p:tgtEl>
                                        <p:attrNameLst>
                                          <p:attrName>style.color</p:attrName>
                                        </p:attrNameLst>
                                      </p:cBhvr>
                                      <p:to>
                                        <a:srgbClr val="FF3399"/>
                                      </p:to>
                                    </p:animClr>
                                    <p:animClr clrSpc="rgb" dir="cw">
                                      <p:cBhvr>
                                        <p:cTn id="207" dur="250" autoRev="1" fill="remove"/>
                                        <p:tgtEl>
                                          <p:spTgt spid="39"/>
                                        </p:tgtEl>
                                        <p:attrNameLst>
                                          <p:attrName>fillcolor</p:attrName>
                                        </p:attrNameLst>
                                      </p:cBhvr>
                                      <p:to>
                                        <a:srgbClr val="FF3399"/>
                                      </p:to>
                                    </p:animClr>
                                    <p:set>
                                      <p:cBhvr>
                                        <p:cTn id="208" dur="250" autoRev="1" fill="remove"/>
                                        <p:tgtEl>
                                          <p:spTgt spid="39"/>
                                        </p:tgtEl>
                                        <p:attrNameLst>
                                          <p:attrName>fill.type</p:attrName>
                                        </p:attrNameLst>
                                      </p:cBhvr>
                                      <p:to>
                                        <p:strVal val="solid"/>
                                      </p:to>
                                    </p:set>
                                    <p:set>
                                      <p:cBhvr>
                                        <p:cTn id="209" dur="250" autoRev="1" fill="remove"/>
                                        <p:tgtEl>
                                          <p:spTgt spid="39"/>
                                        </p:tgtEl>
                                        <p:attrNameLst>
                                          <p:attrName>fill.on</p:attrName>
                                        </p:attrNameLst>
                                      </p:cBhvr>
                                      <p:to>
                                        <p:strVal val="true"/>
                                      </p:to>
                                    </p:set>
                                  </p:childTnLst>
                                </p:cTn>
                              </p:par>
                            </p:childTnLst>
                          </p:cTn>
                        </p:par>
                      </p:childTnLst>
                    </p:cTn>
                  </p:par>
                </p:childTnLst>
              </p:cTn>
              <p:nextCondLst>
                <p:cond evt="onClick" delay="0">
                  <p:tgtEl>
                    <p:spTgt spid="39"/>
                  </p:tgtEl>
                </p:cond>
              </p:nextCondLst>
            </p:seq>
            <p:seq concurrent="1" nextAc="seek">
              <p:cTn id="210" restart="whenNotActive" fill="hold" evtFilter="cancelBubble" nodeType="interactiveSeq">
                <p:stCondLst>
                  <p:cond evt="onClick" delay="0">
                    <p:tgtEl>
                      <p:spTgt spid="40"/>
                    </p:tgtEl>
                  </p:cond>
                </p:stCondLst>
                <p:endSync evt="end" delay="0">
                  <p:rtn val="all"/>
                </p:endSync>
                <p:childTnLst>
                  <p:par>
                    <p:cTn id="211" fill="hold">
                      <p:stCondLst>
                        <p:cond delay="0"/>
                      </p:stCondLst>
                      <p:childTnLst>
                        <p:par>
                          <p:cTn id="212" fill="hold">
                            <p:stCondLst>
                              <p:cond delay="0"/>
                            </p:stCondLst>
                            <p:childTnLst>
                              <p:par>
                                <p:cTn id="2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4" dur="250" autoRev="1" fill="remove"/>
                                        <p:tgtEl>
                                          <p:spTgt spid="40"/>
                                        </p:tgtEl>
                                        <p:attrNameLst>
                                          <p:attrName>style.color</p:attrName>
                                        </p:attrNameLst>
                                      </p:cBhvr>
                                      <p:to>
                                        <a:srgbClr val="FF3399"/>
                                      </p:to>
                                    </p:animClr>
                                    <p:animClr clrSpc="rgb" dir="cw">
                                      <p:cBhvr>
                                        <p:cTn id="215" dur="250" autoRev="1" fill="remove"/>
                                        <p:tgtEl>
                                          <p:spTgt spid="40"/>
                                        </p:tgtEl>
                                        <p:attrNameLst>
                                          <p:attrName>fillcolor</p:attrName>
                                        </p:attrNameLst>
                                      </p:cBhvr>
                                      <p:to>
                                        <a:srgbClr val="FF3399"/>
                                      </p:to>
                                    </p:animClr>
                                    <p:set>
                                      <p:cBhvr>
                                        <p:cTn id="216" dur="250" autoRev="1" fill="remove"/>
                                        <p:tgtEl>
                                          <p:spTgt spid="40"/>
                                        </p:tgtEl>
                                        <p:attrNameLst>
                                          <p:attrName>fill.type</p:attrName>
                                        </p:attrNameLst>
                                      </p:cBhvr>
                                      <p:to>
                                        <p:strVal val="solid"/>
                                      </p:to>
                                    </p:set>
                                    <p:set>
                                      <p:cBhvr>
                                        <p:cTn id="217" dur="250" autoRev="1" fill="remove"/>
                                        <p:tgtEl>
                                          <p:spTgt spid="40"/>
                                        </p:tgtEl>
                                        <p:attrNameLst>
                                          <p:attrName>fill.on</p:attrName>
                                        </p:attrNameLst>
                                      </p:cBhvr>
                                      <p:to>
                                        <p:strVal val="true"/>
                                      </p:to>
                                    </p:set>
                                  </p:childTnLst>
                                </p:cTn>
                              </p:par>
                            </p:childTnLst>
                          </p:cTn>
                        </p:par>
                      </p:childTnLst>
                    </p:cTn>
                  </p:par>
                </p:childTnLst>
              </p:cTn>
              <p:nextCondLst>
                <p:cond evt="onClick" delay="0">
                  <p:tgtEl>
                    <p:spTgt spid="40"/>
                  </p:tgtEl>
                </p:cond>
              </p:nextCondLst>
            </p:seq>
            <p:seq concurrent="1" nextAc="seek">
              <p:cTn id="218" restart="whenNotActive" fill="hold" evtFilter="cancelBubble" nodeType="interactiveSeq">
                <p:stCondLst>
                  <p:cond evt="onClick" delay="0">
                    <p:tgtEl>
                      <p:spTgt spid="41"/>
                    </p:tgtEl>
                  </p:cond>
                </p:stCondLst>
                <p:endSync evt="end" delay="0">
                  <p:rtn val="all"/>
                </p:endSync>
                <p:childTnLst>
                  <p:par>
                    <p:cTn id="219" fill="hold">
                      <p:stCondLst>
                        <p:cond delay="0"/>
                      </p:stCondLst>
                      <p:childTnLst>
                        <p:par>
                          <p:cTn id="220" fill="hold">
                            <p:stCondLst>
                              <p:cond delay="0"/>
                            </p:stCondLst>
                            <p:childTnLst>
                              <p:par>
                                <p:cTn id="2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2" dur="250" autoRev="1" fill="remove"/>
                                        <p:tgtEl>
                                          <p:spTgt spid="41"/>
                                        </p:tgtEl>
                                        <p:attrNameLst>
                                          <p:attrName>style.color</p:attrName>
                                        </p:attrNameLst>
                                      </p:cBhvr>
                                      <p:to>
                                        <a:srgbClr val="FF3399"/>
                                      </p:to>
                                    </p:animClr>
                                    <p:animClr clrSpc="rgb" dir="cw">
                                      <p:cBhvr>
                                        <p:cTn id="223" dur="250" autoRev="1" fill="remove"/>
                                        <p:tgtEl>
                                          <p:spTgt spid="41"/>
                                        </p:tgtEl>
                                        <p:attrNameLst>
                                          <p:attrName>fillcolor</p:attrName>
                                        </p:attrNameLst>
                                      </p:cBhvr>
                                      <p:to>
                                        <a:srgbClr val="FF3399"/>
                                      </p:to>
                                    </p:animClr>
                                    <p:set>
                                      <p:cBhvr>
                                        <p:cTn id="224" dur="250" autoRev="1" fill="remove"/>
                                        <p:tgtEl>
                                          <p:spTgt spid="41"/>
                                        </p:tgtEl>
                                        <p:attrNameLst>
                                          <p:attrName>fill.type</p:attrName>
                                        </p:attrNameLst>
                                      </p:cBhvr>
                                      <p:to>
                                        <p:strVal val="solid"/>
                                      </p:to>
                                    </p:set>
                                    <p:set>
                                      <p:cBhvr>
                                        <p:cTn id="225" dur="250" autoRev="1" fill="remove"/>
                                        <p:tgtEl>
                                          <p:spTgt spid="41"/>
                                        </p:tgtEl>
                                        <p:attrNameLst>
                                          <p:attrName>fill.on</p:attrName>
                                        </p:attrNameLst>
                                      </p:cBhvr>
                                      <p:to>
                                        <p:strVal val="true"/>
                                      </p:to>
                                    </p:set>
                                  </p:childTnLst>
                                </p:cTn>
                              </p:par>
                            </p:childTnLst>
                          </p:cTn>
                        </p:par>
                      </p:childTnLst>
                    </p:cTn>
                  </p:par>
                </p:childTnLst>
              </p:cTn>
              <p:nextCondLst>
                <p:cond evt="onClick" delay="0">
                  <p:tgtEl>
                    <p:spTgt spid="41"/>
                  </p:tgtEl>
                </p:cond>
              </p:nextCondLst>
            </p:seq>
            <p:seq concurrent="1" nextAc="seek">
              <p:cTn id="226" restart="whenNotActive" fill="hold" evtFilter="cancelBubble" nodeType="interactiveSeq">
                <p:stCondLst>
                  <p:cond evt="onClick" delay="0">
                    <p:tgtEl>
                      <p:spTgt spid="42"/>
                    </p:tgtEl>
                  </p:cond>
                </p:stCondLst>
                <p:endSync evt="end" delay="0">
                  <p:rtn val="all"/>
                </p:endSync>
                <p:childTnLst>
                  <p:par>
                    <p:cTn id="227" fill="hold">
                      <p:stCondLst>
                        <p:cond delay="0"/>
                      </p:stCondLst>
                      <p:childTnLst>
                        <p:par>
                          <p:cTn id="228" fill="hold">
                            <p:stCondLst>
                              <p:cond delay="0"/>
                            </p:stCondLst>
                            <p:childTnLst>
                              <p:par>
                                <p:cTn id="2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0" dur="250" autoRev="1" fill="remove"/>
                                        <p:tgtEl>
                                          <p:spTgt spid="42"/>
                                        </p:tgtEl>
                                        <p:attrNameLst>
                                          <p:attrName>style.color</p:attrName>
                                        </p:attrNameLst>
                                      </p:cBhvr>
                                      <p:to>
                                        <a:srgbClr val="FF3399"/>
                                      </p:to>
                                    </p:animClr>
                                    <p:animClr clrSpc="rgb" dir="cw">
                                      <p:cBhvr>
                                        <p:cTn id="231" dur="250" autoRev="1" fill="remove"/>
                                        <p:tgtEl>
                                          <p:spTgt spid="42"/>
                                        </p:tgtEl>
                                        <p:attrNameLst>
                                          <p:attrName>fillcolor</p:attrName>
                                        </p:attrNameLst>
                                      </p:cBhvr>
                                      <p:to>
                                        <a:srgbClr val="FF3399"/>
                                      </p:to>
                                    </p:animClr>
                                    <p:set>
                                      <p:cBhvr>
                                        <p:cTn id="232" dur="250" autoRev="1" fill="remove"/>
                                        <p:tgtEl>
                                          <p:spTgt spid="42"/>
                                        </p:tgtEl>
                                        <p:attrNameLst>
                                          <p:attrName>fill.type</p:attrName>
                                        </p:attrNameLst>
                                      </p:cBhvr>
                                      <p:to>
                                        <p:strVal val="solid"/>
                                      </p:to>
                                    </p:set>
                                    <p:set>
                                      <p:cBhvr>
                                        <p:cTn id="233" dur="250" autoRev="1" fill="remove"/>
                                        <p:tgtEl>
                                          <p:spTgt spid="42"/>
                                        </p:tgtEl>
                                        <p:attrNameLst>
                                          <p:attrName>fill.on</p:attrName>
                                        </p:attrNameLst>
                                      </p:cBhvr>
                                      <p:to>
                                        <p:strVal val="true"/>
                                      </p:to>
                                    </p:set>
                                  </p:childTnLst>
                                </p:cTn>
                              </p:par>
                            </p:childTnLst>
                          </p:cTn>
                        </p:par>
                      </p:childTnLst>
                    </p:cTn>
                  </p:par>
                </p:childTnLst>
              </p:cTn>
              <p:nextCondLst>
                <p:cond evt="onClick" delay="0">
                  <p:tgtEl>
                    <p:spTgt spid="42"/>
                  </p:tgtEl>
                </p:cond>
              </p:nextCondLst>
            </p:seq>
            <p:seq concurrent="1" nextAc="seek">
              <p:cTn id="234" restart="whenNotActive" fill="hold" evtFilter="cancelBubble" nodeType="interactiveSeq">
                <p:stCondLst>
                  <p:cond evt="onClick" delay="0">
                    <p:tgtEl>
                      <p:spTgt spid="43"/>
                    </p:tgtEl>
                  </p:cond>
                </p:stCondLst>
                <p:endSync evt="end" delay="0">
                  <p:rtn val="all"/>
                </p:endSync>
                <p:childTnLst>
                  <p:par>
                    <p:cTn id="235" fill="hold">
                      <p:stCondLst>
                        <p:cond delay="0"/>
                      </p:stCondLst>
                      <p:childTnLst>
                        <p:par>
                          <p:cTn id="236" fill="hold">
                            <p:stCondLst>
                              <p:cond delay="0"/>
                            </p:stCondLst>
                            <p:childTnLst>
                              <p:par>
                                <p:cTn id="2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8" dur="250" autoRev="1" fill="remove"/>
                                        <p:tgtEl>
                                          <p:spTgt spid="43"/>
                                        </p:tgtEl>
                                        <p:attrNameLst>
                                          <p:attrName>style.color</p:attrName>
                                        </p:attrNameLst>
                                      </p:cBhvr>
                                      <p:to>
                                        <a:srgbClr val="FF3399"/>
                                      </p:to>
                                    </p:animClr>
                                    <p:animClr clrSpc="rgb" dir="cw">
                                      <p:cBhvr>
                                        <p:cTn id="239" dur="250" autoRev="1" fill="remove"/>
                                        <p:tgtEl>
                                          <p:spTgt spid="43"/>
                                        </p:tgtEl>
                                        <p:attrNameLst>
                                          <p:attrName>fillcolor</p:attrName>
                                        </p:attrNameLst>
                                      </p:cBhvr>
                                      <p:to>
                                        <a:srgbClr val="FF3399"/>
                                      </p:to>
                                    </p:animClr>
                                    <p:set>
                                      <p:cBhvr>
                                        <p:cTn id="240" dur="250" autoRev="1" fill="remove"/>
                                        <p:tgtEl>
                                          <p:spTgt spid="43"/>
                                        </p:tgtEl>
                                        <p:attrNameLst>
                                          <p:attrName>fill.type</p:attrName>
                                        </p:attrNameLst>
                                      </p:cBhvr>
                                      <p:to>
                                        <p:strVal val="solid"/>
                                      </p:to>
                                    </p:set>
                                    <p:set>
                                      <p:cBhvr>
                                        <p:cTn id="241" dur="250" autoRev="1" fill="remove"/>
                                        <p:tgtEl>
                                          <p:spTgt spid="43"/>
                                        </p:tgtEl>
                                        <p:attrNameLst>
                                          <p:attrName>fill.on</p:attrName>
                                        </p:attrNameLst>
                                      </p:cBhvr>
                                      <p:to>
                                        <p:strVal val="true"/>
                                      </p:to>
                                    </p:set>
                                  </p:childTnLst>
                                </p:cTn>
                              </p:par>
                            </p:childTnLst>
                          </p:cTn>
                        </p:par>
                      </p:childTnLst>
                    </p:cTn>
                  </p:par>
                </p:childTnLst>
              </p:cTn>
              <p:nextCondLst>
                <p:cond evt="onClick" delay="0">
                  <p:tgtEl>
                    <p:spTgt spid="43"/>
                  </p:tgtEl>
                </p:cond>
              </p:nextCondLst>
            </p:seq>
            <p:seq concurrent="1" nextAc="seek">
              <p:cTn id="242" restart="whenNotActive" fill="hold" evtFilter="cancelBubble" nodeType="interactiveSeq">
                <p:stCondLst>
                  <p:cond evt="onClick" delay="0">
                    <p:tgtEl>
                      <p:spTgt spid="44"/>
                    </p:tgtEl>
                  </p:cond>
                </p:stCondLst>
                <p:endSync evt="end" delay="0">
                  <p:rtn val="all"/>
                </p:endSync>
                <p:childTnLst>
                  <p:par>
                    <p:cTn id="243" fill="hold">
                      <p:stCondLst>
                        <p:cond delay="0"/>
                      </p:stCondLst>
                      <p:childTnLst>
                        <p:par>
                          <p:cTn id="244" fill="hold">
                            <p:stCondLst>
                              <p:cond delay="0"/>
                            </p:stCondLst>
                            <p:childTnLst>
                              <p:par>
                                <p:cTn id="2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46" dur="250" autoRev="1" fill="remove"/>
                                        <p:tgtEl>
                                          <p:spTgt spid="44"/>
                                        </p:tgtEl>
                                        <p:attrNameLst>
                                          <p:attrName>style.color</p:attrName>
                                        </p:attrNameLst>
                                      </p:cBhvr>
                                      <p:to>
                                        <a:srgbClr val="FF3399"/>
                                      </p:to>
                                    </p:animClr>
                                    <p:animClr clrSpc="rgb" dir="cw">
                                      <p:cBhvr>
                                        <p:cTn id="247" dur="250" autoRev="1" fill="remove"/>
                                        <p:tgtEl>
                                          <p:spTgt spid="44"/>
                                        </p:tgtEl>
                                        <p:attrNameLst>
                                          <p:attrName>fillcolor</p:attrName>
                                        </p:attrNameLst>
                                      </p:cBhvr>
                                      <p:to>
                                        <a:srgbClr val="FF3399"/>
                                      </p:to>
                                    </p:animClr>
                                    <p:set>
                                      <p:cBhvr>
                                        <p:cTn id="248" dur="250" autoRev="1" fill="remove"/>
                                        <p:tgtEl>
                                          <p:spTgt spid="44"/>
                                        </p:tgtEl>
                                        <p:attrNameLst>
                                          <p:attrName>fill.type</p:attrName>
                                        </p:attrNameLst>
                                      </p:cBhvr>
                                      <p:to>
                                        <p:strVal val="solid"/>
                                      </p:to>
                                    </p:set>
                                    <p:set>
                                      <p:cBhvr>
                                        <p:cTn id="249" dur="250" autoRev="1" fill="remove"/>
                                        <p:tgtEl>
                                          <p:spTgt spid="44"/>
                                        </p:tgtEl>
                                        <p:attrNameLst>
                                          <p:attrName>fill.on</p:attrName>
                                        </p:attrNameLst>
                                      </p:cBhvr>
                                      <p:to>
                                        <p:strVal val="true"/>
                                      </p:to>
                                    </p:set>
                                  </p:childTnLst>
                                </p:cTn>
                              </p:par>
                            </p:childTnLst>
                          </p:cTn>
                        </p:par>
                      </p:childTnLst>
                    </p:cTn>
                  </p:par>
                </p:childTnLst>
              </p:cTn>
              <p:nextCondLst>
                <p:cond evt="onClick" delay="0">
                  <p:tgtEl>
                    <p:spTgt spid="44"/>
                  </p:tgtEl>
                </p:cond>
              </p:nextCondLst>
            </p:seq>
            <p:seq concurrent="1" nextAc="seek">
              <p:cTn id="250" restart="whenNotActive" fill="hold" evtFilter="cancelBubble" nodeType="interactiveSeq">
                <p:stCondLst>
                  <p:cond evt="onClick" delay="0">
                    <p:tgtEl>
                      <p:spTgt spid="45"/>
                    </p:tgtEl>
                  </p:cond>
                </p:stCondLst>
                <p:endSync evt="end" delay="0">
                  <p:rtn val="all"/>
                </p:endSync>
                <p:childTnLst>
                  <p:par>
                    <p:cTn id="251" fill="hold">
                      <p:stCondLst>
                        <p:cond delay="0"/>
                      </p:stCondLst>
                      <p:childTnLst>
                        <p:par>
                          <p:cTn id="252" fill="hold">
                            <p:stCondLst>
                              <p:cond delay="0"/>
                            </p:stCondLst>
                            <p:childTnLst>
                              <p:par>
                                <p:cTn id="2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4" dur="250" autoRev="1" fill="remove"/>
                                        <p:tgtEl>
                                          <p:spTgt spid="45"/>
                                        </p:tgtEl>
                                        <p:attrNameLst>
                                          <p:attrName>style.color</p:attrName>
                                        </p:attrNameLst>
                                      </p:cBhvr>
                                      <p:to>
                                        <a:srgbClr val="FF3399"/>
                                      </p:to>
                                    </p:animClr>
                                    <p:animClr clrSpc="rgb" dir="cw">
                                      <p:cBhvr>
                                        <p:cTn id="255" dur="250" autoRev="1" fill="remove"/>
                                        <p:tgtEl>
                                          <p:spTgt spid="45"/>
                                        </p:tgtEl>
                                        <p:attrNameLst>
                                          <p:attrName>fillcolor</p:attrName>
                                        </p:attrNameLst>
                                      </p:cBhvr>
                                      <p:to>
                                        <a:srgbClr val="FF3399"/>
                                      </p:to>
                                    </p:animClr>
                                    <p:set>
                                      <p:cBhvr>
                                        <p:cTn id="256" dur="250" autoRev="1" fill="remove"/>
                                        <p:tgtEl>
                                          <p:spTgt spid="45"/>
                                        </p:tgtEl>
                                        <p:attrNameLst>
                                          <p:attrName>fill.type</p:attrName>
                                        </p:attrNameLst>
                                      </p:cBhvr>
                                      <p:to>
                                        <p:strVal val="solid"/>
                                      </p:to>
                                    </p:set>
                                    <p:set>
                                      <p:cBhvr>
                                        <p:cTn id="257" dur="250" autoRev="1" fill="remove"/>
                                        <p:tgtEl>
                                          <p:spTgt spid="45"/>
                                        </p:tgtEl>
                                        <p:attrNameLst>
                                          <p:attrName>fill.on</p:attrName>
                                        </p:attrNameLst>
                                      </p:cBhvr>
                                      <p:to>
                                        <p:strVal val="true"/>
                                      </p:to>
                                    </p:set>
                                  </p:childTnLst>
                                </p:cTn>
                              </p:par>
                            </p:childTnLst>
                          </p:cTn>
                        </p:par>
                      </p:childTnLst>
                    </p:cTn>
                  </p:par>
                </p:childTnLst>
              </p:cTn>
              <p:nextCondLst>
                <p:cond evt="onClick" delay="0">
                  <p:tgtEl>
                    <p:spTgt spid="45"/>
                  </p:tgtEl>
                </p:cond>
              </p:nextCondLst>
            </p:seq>
            <p:seq concurrent="1" nextAc="seek">
              <p:cTn id="258" restart="whenNotActive" fill="hold" evtFilter="cancelBubble" nodeType="interactiveSeq">
                <p:stCondLst>
                  <p:cond evt="onClick" delay="0">
                    <p:tgtEl>
                      <p:spTgt spid="46"/>
                    </p:tgtEl>
                  </p:cond>
                </p:stCondLst>
                <p:endSync evt="end" delay="0">
                  <p:rtn val="all"/>
                </p:endSync>
                <p:childTnLst>
                  <p:par>
                    <p:cTn id="259" fill="hold">
                      <p:stCondLst>
                        <p:cond delay="0"/>
                      </p:stCondLst>
                      <p:childTnLst>
                        <p:par>
                          <p:cTn id="260" fill="hold">
                            <p:stCondLst>
                              <p:cond delay="0"/>
                            </p:stCondLst>
                            <p:childTnLst>
                              <p:par>
                                <p:cTn id="2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62" dur="250" autoRev="1" fill="remove"/>
                                        <p:tgtEl>
                                          <p:spTgt spid="46"/>
                                        </p:tgtEl>
                                        <p:attrNameLst>
                                          <p:attrName>style.color</p:attrName>
                                        </p:attrNameLst>
                                      </p:cBhvr>
                                      <p:to>
                                        <a:srgbClr val="FF3399"/>
                                      </p:to>
                                    </p:animClr>
                                    <p:animClr clrSpc="rgb" dir="cw">
                                      <p:cBhvr>
                                        <p:cTn id="263" dur="250" autoRev="1" fill="remove"/>
                                        <p:tgtEl>
                                          <p:spTgt spid="46"/>
                                        </p:tgtEl>
                                        <p:attrNameLst>
                                          <p:attrName>fillcolor</p:attrName>
                                        </p:attrNameLst>
                                      </p:cBhvr>
                                      <p:to>
                                        <a:srgbClr val="FF3399"/>
                                      </p:to>
                                    </p:animClr>
                                    <p:set>
                                      <p:cBhvr>
                                        <p:cTn id="264" dur="250" autoRev="1" fill="remove"/>
                                        <p:tgtEl>
                                          <p:spTgt spid="46"/>
                                        </p:tgtEl>
                                        <p:attrNameLst>
                                          <p:attrName>fill.type</p:attrName>
                                        </p:attrNameLst>
                                      </p:cBhvr>
                                      <p:to>
                                        <p:strVal val="solid"/>
                                      </p:to>
                                    </p:set>
                                    <p:set>
                                      <p:cBhvr>
                                        <p:cTn id="265" dur="250" autoRev="1" fill="remove"/>
                                        <p:tgtEl>
                                          <p:spTgt spid="46"/>
                                        </p:tgtEl>
                                        <p:attrNameLst>
                                          <p:attrName>fill.on</p:attrName>
                                        </p:attrNameLst>
                                      </p:cBhvr>
                                      <p:to>
                                        <p:strVal val="true"/>
                                      </p:to>
                                    </p:set>
                                  </p:childTnLst>
                                </p:cTn>
                              </p:par>
                            </p:childTnLst>
                          </p:cTn>
                        </p:par>
                      </p:childTnLst>
                    </p:cTn>
                  </p:par>
                </p:childTnLst>
              </p:cTn>
              <p:nextCondLst>
                <p:cond evt="onClick" delay="0">
                  <p:tgtEl>
                    <p:spTgt spid="46"/>
                  </p:tgtEl>
                </p:cond>
              </p:nextCondLst>
            </p:seq>
            <p:seq concurrent="1" nextAc="seek">
              <p:cTn id="266" restart="whenNotActive" fill="hold" evtFilter="cancelBubble" nodeType="interactiveSeq">
                <p:stCondLst>
                  <p:cond evt="onClick" delay="0">
                    <p:tgtEl>
                      <p:spTgt spid="47"/>
                    </p:tgtEl>
                  </p:cond>
                </p:stCondLst>
                <p:endSync evt="end" delay="0">
                  <p:rtn val="all"/>
                </p:endSync>
                <p:childTnLst>
                  <p:par>
                    <p:cTn id="267" fill="hold">
                      <p:stCondLst>
                        <p:cond delay="0"/>
                      </p:stCondLst>
                      <p:childTnLst>
                        <p:par>
                          <p:cTn id="268" fill="hold">
                            <p:stCondLst>
                              <p:cond delay="0"/>
                            </p:stCondLst>
                            <p:childTnLst>
                              <p:par>
                                <p:cTn id="2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0" dur="250" autoRev="1" fill="remove"/>
                                        <p:tgtEl>
                                          <p:spTgt spid="47"/>
                                        </p:tgtEl>
                                        <p:attrNameLst>
                                          <p:attrName>style.color</p:attrName>
                                        </p:attrNameLst>
                                      </p:cBhvr>
                                      <p:to>
                                        <a:srgbClr val="FF3399"/>
                                      </p:to>
                                    </p:animClr>
                                    <p:animClr clrSpc="rgb" dir="cw">
                                      <p:cBhvr>
                                        <p:cTn id="271" dur="250" autoRev="1" fill="remove"/>
                                        <p:tgtEl>
                                          <p:spTgt spid="47"/>
                                        </p:tgtEl>
                                        <p:attrNameLst>
                                          <p:attrName>fillcolor</p:attrName>
                                        </p:attrNameLst>
                                      </p:cBhvr>
                                      <p:to>
                                        <a:srgbClr val="FF3399"/>
                                      </p:to>
                                    </p:animClr>
                                    <p:set>
                                      <p:cBhvr>
                                        <p:cTn id="272" dur="250" autoRev="1" fill="remove"/>
                                        <p:tgtEl>
                                          <p:spTgt spid="47"/>
                                        </p:tgtEl>
                                        <p:attrNameLst>
                                          <p:attrName>fill.type</p:attrName>
                                        </p:attrNameLst>
                                      </p:cBhvr>
                                      <p:to>
                                        <p:strVal val="solid"/>
                                      </p:to>
                                    </p:set>
                                    <p:set>
                                      <p:cBhvr>
                                        <p:cTn id="273" dur="250" autoRev="1" fill="remove"/>
                                        <p:tgtEl>
                                          <p:spTgt spid="47"/>
                                        </p:tgtEl>
                                        <p:attrNameLst>
                                          <p:attrName>fill.on</p:attrName>
                                        </p:attrNameLst>
                                      </p:cBhvr>
                                      <p:to>
                                        <p:strVal val="true"/>
                                      </p:to>
                                    </p:set>
                                  </p:childTnLst>
                                </p:cTn>
                              </p:par>
                            </p:childTnLst>
                          </p:cTn>
                        </p:par>
                      </p:childTnLst>
                    </p:cTn>
                  </p:par>
                </p:childTnLst>
              </p:cTn>
              <p:nextCondLst>
                <p:cond evt="onClick" delay="0">
                  <p:tgtEl>
                    <p:spTgt spid="47"/>
                  </p:tgtEl>
                </p:cond>
              </p:nextCondLst>
            </p:seq>
            <p:seq concurrent="1" nextAc="seek">
              <p:cTn id="274" restart="whenNotActive" fill="hold" evtFilter="cancelBubble" nodeType="interactiveSeq">
                <p:stCondLst>
                  <p:cond evt="onClick" delay="0">
                    <p:tgtEl>
                      <p:spTgt spid="48"/>
                    </p:tgtEl>
                  </p:cond>
                </p:stCondLst>
                <p:endSync evt="end" delay="0">
                  <p:rtn val="all"/>
                </p:endSync>
                <p:childTnLst>
                  <p:par>
                    <p:cTn id="275" fill="hold">
                      <p:stCondLst>
                        <p:cond delay="0"/>
                      </p:stCondLst>
                      <p:childTnLst>
                        <p:par>
                          <p:cTn id="276" fill="hold">
                            <p:stCondLst>
                              <p:cond delay="0"/>
                            </p:stCondLst>
                            <p:childTnLst>
                              <p:par>
                                <p:cTn id="2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8" dur="250" autoRev="1" fill="remove"/>
                                        <p:tgtEl>
                                          <p:spTgt spid="48"/>
                                        </p:tgtEl>
                                        <p:attrNameLst>
                                          <p:attrName>style.color</p:attrName>
                                        </p:attrNameLst>
                                      </p:cBhvr>
                                      <p:to>
                                        <a:srgbClr val="FF3399"/>
                                      </p:to>
                                    </p:animClr>
                                    <p:animClr clrSpc="rgb" dir="cw">
                                      <p:cBhvr>
                                        <p:cTn id="279" dur="250" autoRev="1" fill="remove"/>
                                        <p:tgtEl>
                                          <p:spTgt spid="48"/>
                                        </p:tgtEl>
                                        <p:attrNameLst>
                                          <p:attrName>fillcolor</p:attrName>
                                        </p:attrNameLst>
                                      </p:cBhvr>
                                      <p:to>
                                        <a:srgbClr val="FF3399"/>
                                      </p:to>
                                    </p:animClr>
                                    <p:set>
                                      <p:cBhvr>
                                        <p:cTn id="280" dur="250" autoRev="1" fill="remove"/>
                                        <p:tgtEl>
                                          <p:spTgt spid="48"/>
                                        </p:tgtEl>
                                        <p:attrNameLst>
                                          <p:attrName>fill.type</p:attrName>
                                        </p:attrNameLst>
                                      </p:cBhvr>
                                      <p:to>
                                        <p:strVal val="solid"/>
                                      </p:to>
                                    </p:set>
                                    <p:set>
                                      <p:cBhvr>
                                        <p:cTn id="281" dur="250" autoRev="1" fill="remove"/>
                                        <p:tgtEl>
                                          <p:spTgt spid="48"/>
                                        </p:tgtEl>
                                        <p:attrNameLst>
                                          <p:attrName>fill.on</p:attrName>
                                        </p:attrNameLst>
                                      </p:cBhvr>
                                      <p:to>
                                        <p:strVal val="true"/>
                                      </p:to>
                                    </p:set>
                                  </p:childTnLst>
                                </p:cTn>
                              </p:par>
                            </p:childTnLst>
                          </p:cTn>
                        </p:par>
                      </p:childTnLst>
                    </p:cTn>
                  </p:par>
                </p:childTnLst>
              </p:cTn>
              <p:nextCondLst>
                <p:cond evt="onClick" delay="0">
                  <p:tgtEl>
                    <p:spTgt spid="48"/>
                  </p:tgtEl>
                </p:cond>
              </p:nextCondLst>
            </p:seq>
            <p:seq concurrent="1" nextAc="seek">
              <p:cTn id="282" restart="whenNotActive" fill="hold" evtFilter="cancelBubble" nodeType="interactiveSeq">
                <p:stCondLst>
                  <p:cond evt="onClick" delay="0">
                    <p:tgtEl>
                      <p:spTgt spid="49"/>
                    </p:tgtEl>
                  </p:cond>
                </p:stCondLst>
                <p:endSync evt="end" delay="0">
                  <p:rtn val="all"/>
                </p:endSync>
                <p:childTnLst>
                  <p:par>
                    <p:cTn id="283" fill="hold">
                      <p:stCondLst>
                        <p:cond delay="0"/>
                      </p:stCondLst>
                      <p:childTnLst>
                        <p:par>
                          <p:cTn id="284" fill="hold">
                            <p:stCondLst>
                              <p:cond delay="0"/>
                            </p:stCondLst>
                            <p:childTnLst>
                              <p:par>
                                <p:cTn id="2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86" dur="250" autoRev="1" fill="remove"/>
                                        <p:tgtEl>
                                          <p:spTgt spid="49"/>
                                        </p:tgtEl>
                                        <p:attrNameLst>
                                          <p:attrName>style.color</p:attrName>
                                        </p:attrNameLst>
                                      </p:cBhvr>
                                      <p:to>
                                        <a:srgbClr val="FF3399"/>
                                      </p:to>
                                    </p:animClr>
                                    <p:animClr clrSpc="rgb" dir="cw">
                                      <p:cBhvr>
                                        <p:cTn id="287" dur="250" autoRev="1" fill="remove"/>
                                        <p:tgtEl>
                                          <p:spTgt spid="49"/>
                                        </p:tgtEl>
                                        <p:attrNameLst>
                                          <p:attrName>fillcolor</p:attrName>
                                        </p:attrNameLst>
                                      </p:cBhvr>
                                      <p:to>
                                        <a:srgbClr val="FF3399"/>
                                      </p:to>
                                    </p:animClr>
                                    <p:set>
                                      <p:cBhvr>
                                        <p:cTn id="288" dur="250" autoRev="1" fill="remove"/>
                                        <p:tgtEl>
                                          <p:spTgt spid="49"/>
                                        </p:tgtEl>
                                        <p:attrNameLst>
                                          <p:attrName>fill.type</p:attrName>
                                        </p:attrNameLst>
                                      </p:cBhvr>
                                      <p:to>
                                        <p:strVal val="solid"/>
                                      </p:to>
                                    </p:set>
                                    <p:set>
                                      <p:cBhvr>
                                        <p:cTn id="289" dur="250" autoRev="1" fill="remove"/>
                                        <p:tgtEl>
                                          <p:spTgt spid="49"/>
                                        </p:tgtEl>
                                        <p:attrNameLst>
                                          <p:attrName>fill.on</p:attrName>
                                        </p:attrNameLst>
                                      </p:cBhvr>
                                      <p:to>
                                        <p:strVal val="true"/>
                                      </p:to>
                                    </p:set>
                                  </p:childTnLst>
                                </p:cTn>
                              </p:par>
                            </p:childTnLst>
                          </p:cTn>
                        </p:par>
                      </p:childTnLst>
                    </p:cTn>
                  </p:par>
                </p:childTnLst>
              </p:cTn>
              <p:nextCondLst>
                <p:cond evt="onClick" delay="0">
                  <p:tgtEl>
                    <p:spTgt spid="49"/>
                  </p:tgtEl>
                </p:cond>
              </p:nextCondLst>
            </p:seq>
            <p:seq concurrent="1" nextAc="seek">
              <p:cTn id="290" restart="whenNotActive" fill="hold" evtFilter="cancelBubble" nodeType="interactiveSeq">
                <p:stCondLst>
                  <p:cond evt="onClick" delay="0">
                    <p:tgtEl>
                      <p:spTgt spid="50"/>
                    </p:tgtEl>
                  </p:cond>
                </p:stCondLst>
                <p:endSync evt="end" delay="0">
                  <p:rtn val="all"/>
                </p:endSync>
                <p:childTnLst>
                  <p:par>
                    <p:cTn id="291" fill="hold">
                      <p:stCondLst>
                        <p:cond delay="0"/>
                      </p:stCondLst>
                      <p:childTnLst>
                        <p:par>
                          <p:cTn id="292" fill="hold">
                            <p:stCondLst>
                              <p:cond delay="0"/>
                            </p:stCondLst>
                            <p:childTnLst>
                              <p:par>
                                <p:cTn id="2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4" dur="250" autoRev="1" fill="remove"/>
                                        <p:tgtEl>
                                          <p:spTgt spid="50"/>
                                        </p:tgtEl>
                                        <p:attrNameLst>
                                          <p:attrName>style.color</p:attrName>
                                        </p:attrNameLst>
                                      </p:cBhvr>
                                      <p:to>
                                        <a:srgbClr val="FF3399"/>
                                      </p:to>
                                    </p:animClr>
                                    <p:animClr clrSpc="rgb" dir="cw">
                                      <p:cBhvr>
                                        <p:cTn id="295" dur="250" autoRev="1" fill="remove"/>
                                        <p:tgtEl>
                                          <p:spTgt spid="50"/>
                                        </p:tgtEl>
                                        <p:attrNameLst>
                                          <p:attrName>fillcolor</p:attrName>
                                        </p:attrNameLst>
                                      </p:cBhvr>
                                      <p:to>
                                        <a:srgbClr val="FF3399"/>
                                      </p:to>
                                    </p:animClr>
                                    <p:set>
                                      <p:cBhvr>
                                        <p:cTn id="296" dur="250" autoRev="1" fill="remove"/>
                                        <p:tgtEl>
                                          <p:spTgt spid="50"/>
                                        </p:tgtEl>
                                        <p:attrNameLst>
                                          <p:attrName>fill.type</p:attrName>
                                        </p:attrNameLst>
                                      </p:cBhvr>
                                      <p:to>
                                        <p:strVal val="solid"/>
                                      </p:to>
                                    </p:set>
                                    <p:set>
                                      <p:cBhvr>
                                        <p:cTn id="297" dur="250" autoRev="1" fill="remove"/>
                                        <p:tgtEl>
                                          <p:spTgt spid="50"/>
                                        </p:tgtEl>
                                        <p:attrNameLst>
                                          <p:attrName>fill.on</p:attrName>
                                        </p:attrNameLst>
                                      </p:cBhvr>
                                      <p:to>
                                        <p:strVal val="true"/>
                                      </p:to>
                                    </p:set>
                                  </p:childTnLst>
                                </p:cTn>
                              </p:par>
                            </p:childTnLst>
                          </p:cTn>
                        </p:par>
                      </p:childTnLst>
                    </p:cTn>
                  </p:par>
                </p:childTnLst>
              </p:cTn>
              <p:nextCondLst>
                <p:cond evt="onClick" delay="0">
                  <p:tgtEl>
                    <p:spTgt spid="50"/>
                  </p:tgtEl>
                </p:cond>
              </p:nextCondLst>
            </p:seq>
            <p:seq concurrent="1" nextAc="seek">
              <p:cTn id="298" restart="whenNotActive" fill="hold" evtFilter="cancelBubble" nodeType="interactiveSeq">
                <p:stCondLst>
                  <p:cond evt="onClick" delay="0">
                    <p:tgtEl>
                      <p:spTgt spid="51"/>
                    </p:tgtEl>
                  </p:cond>
                </p:stCondLst>
                <p:endSync evt="end" delay="0">
                  <p:rtn val="all"/>
                </p:endSync>
                <p:childTnLst>
                  <p:par>
                    <p:cTn id="299" fill="hold">
                      <p:stCondLst>
                        <p:cond delay="0"/>
                      </p:stCondLst>
                      <p:childTnLst>
                        <p:par>
                          <p:cTn id="300" fill="hold">
                            <p:stCondLst>
                              <p:cond delay="0"/>
                            </p:stCondLst>
                            <p:childTnLst>
                              <p:par>
                                <p:cTn id="3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2" dur="250" autoRev="1" fill="remove"/>
                                        <p:tgtEl>
                                          <p:spTgt spid="51"/>
                                        </p:tgtEl>
                                        <p:attrNameLst>
                                          <p:attrName>style.color</p:attrName>
                                        </p:attrNameLst>
                                      </p:cBhvr>
                                      <p:to>
                                        <a:srgbClr val="FF3399"/>
                                      </p:to>
                                    </p:animClr>
                                    <p:animClr clrSpc="rgb" dir="cw">
                                      <p:cBhvr>
                                        <p:cTn id="303" dur="250" autoRev="1" fill="remove"/>
                                        <p:tgtEl>
                                          <p:spTgt spid="51"/>
                                        </p:tgtEl>
                                        <p:attrNameLst>
                                          <p:attrName>fillcolor</p:attrName>
                                        </p:attrNameLst>
                                      </p:cBhvr>
                                      <p:to>
                                        <a:srgbClr val="FF3399"/>
                                      </p:to>
                                    </p:animClr>
                                    <p:set>
                                      <p:cBhvr>
                                        <p:cTn id="304" dur="250" autoRev="1" fill="remove"/>
                                        <p:tgtEl>
                                          <p:spTgt spid="51"/>
                                        </p:tgtEl>
                                        <p:attrNameLst>
                                          <p:attrName>fill.type</p:attrName>
                                        </p:attrNameLst>
                                      </p:cBhvr>
                                      <p:to>
                                        <p:strVal val="solid"/>
                                      </p:to>
                                    </p:set>
                                    <p:set>
                                      <p:cBhvr>
                                        <p:cTn id="305" dur="250" autoRev="1" fill="remove"/>
                                        <p:tgtEl>
                                          <p:spTgt spid="51"/>
                                        </p:tgtEl>
                                        <p:attrNameLst>
                                          <p:attrName>fill.on</p:attrName>
                                        </p:attrNameLst>
                                      </p:cBhvr>
                                      <p:to>
                                        <p:strVal val="true"/>
                                      </p:to>
                                    </p:set>
                                  </p:childTnLst>
                                </p:cTn>
                              </p:par>
                            </p:childTnLst>
                          </p:cTn>
                        </p:par>
                      </p:childTnLst>
                    </p:cTn>
                  </p:par>
                </p:childTnLst>
              </p:cTn>
              <p:nextCondLst>
                <p:cond evt="onClick" delay="0">
                  <p:tgtEl>
                    <p:spTgt spid="51"/>
                  </p:tgtEl>
                </p:cond>
              </p:nextCondLst>
            </p:seq>
            <p:seq concurrent="1" nextAc="seek">
              <p:cTn id="306" restart="whenNotActive" fill="hold" evtFilter="cancelBubble" nodeType="interactiveSeq">
                <p:stCondLst>
                  <p:cond evt="onClick" delay="0">
                    <p:tgtEl>
                      <p:spTgt spid="52"/>
                    </p:tgtEl>
                  </p:cond>
                </p:stCondLst>
                <p:endSync evt="end" delay="0">
                  <p:rtn val="all"/>
                </p:endSync>
                <p:childTnLst>
                  <p:par>
                    <p:cTn id="307" fill="hold">
                      <p:stCondLst>
                        <p:cond delay="0"/>
                      </p:stCondLst>
                      <p:childTnLst>
                        <p:par>
                          <p:cTn id="308" fill="hold">
                            <p:stCondLst>
                              <p:cond delay="0"/>
                            </p:stCondLst>
                            <p:childTnLst>
                              <p:par>
                                <p:cTn id="3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0" dur="250" autoRev="1" fill="remove"/>
                                        <p:tgtEl>
                                          <p:spTgt spid="52"/>
                                        </p:tgtEl>
                                        <p:attrNameLst>
                                          <p:attrName>style.color</p:attrName>
                                        </p:attrNameLst>
                                      </p:cBhvr>
                                      <p:to>
                                        <a:srgbClr val="FF3399"/>
                                      </p:to>
                                    </p:animClr>
                                    <p:animClr clrSpc="rgb" dir="cw">
                                      <p:cBhvr>
                                        <p:cTn id="311" dur="250" autoRev="1" fill="remove"/>
                                        <p:tgtEl>
                                          <p:spTgt spid="52"/>
                                        </p:tgtEl>
                                        <p:attrNameLst>
                                          <p:attrName>fillcolor</p:attrName>
                                        </p:attrNameLst>
                                      </p:cBhvr>
                                      <p:to>
                                        <a:srgbClr val="FF3399"/>
                                      </p:to>
                                    </p:animClr>
                                    <p:set>
                                      <p:cBhvr>
                                        <p:cTn id="312" dur="250" autoRev="1" fill="remove"/>
                                        <p:tgtEl>
                                          <p:spTgt spid="52"/>
                                        </p:tgtEl>
                                        <p:attrNameLst>
                                          <p:attrName>fill.type</p:attrName>
                                        </p:attrNameLst>
                                      </p:cBhvr>
                                      <p:to>
                                        <p:strVal val="solid"/>
                                      </p:to>
                                    </p:set>
                                    <p:set>
                                      <p:cBhvr>
                                        <p:cTn id="313" dur="250" autoRev="1" fill="remove"/>
                                        <p:tgtEl>
                                          <p:spTgt spid="52"/>
                                        </p:tgtEl>
                                        <p:attrNameLst>
                                          <p:attrName>fill.on</p:attrName>
                                        </p:attrNameLst>
                                      </p:cBhvr>
                                      <p:to>
                                        <p:strVal val="true"/>
                                      </p:to>
                                    </p:set>
                                  </p:childTnLst>
                                </p:cTn>
                              </p:par>
                            </p:childTnLst>
                          </p:cTn>
                        </p:par>
                      </p:childTnLst>
                    </p:cTn>
                  </p:par>
                </p:childTnLst>
              </p:cTn>
              <p:nextCondLst>
                <p:cond evt="onClick" delay="0">
                  <p:tgtEl>
                    <p:spTgt spid="52"/>
                  </p:tgtEl>
                </p:cond>
              </p:nextCondLst>
            </p:seq>
            <p:seq concurrent="1" nextAc="seek">
              <p:cTn id="314" restart="whenNotActive" fill="hold" evtFilter="cancelBubble" nodeType="interactiveSeq">
                <p:stCondLst>
                  <p:cond evt="onClick" delay="0">
                    <p:tgtEl>
                      <p:spTgt spid="53"/>
                    </p:tgtEl>
                  </p:cond>
                </p:stCondLst>
                <p:endSync evt="end" delay="0">
                  <p:rtn val="all"/>
                </p:endSync>
                <p:childTnLst>
                  <p:par>
                    <p:cTn id="315" fill="hold">
                      <p:stCondLst>
                        <p:cond delay="0"/>
                      </p:stCondLst>
                      <p:childTnLst>
                        <p:par>
                          <p:cTn id="316" fill="hold">
                            <p:stCondLst>
                              <p:cond delay="0"/>
                            </p:stCondLst>
                            <p:childTnLst>
                              <p:par>
                                <p:cTn id="3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8" dur="250" autoRev="1" fill="remove"/>
                                        <p:tgtEl>
                                          <p:spTgt spid="53"/>
                                        </p:tgtEl>
                                        <p:attrNameLst>
                                          <p:attrName>style.color</p:attrName>
                                        </p:attrNameLst>
                                      </p:cBhvr>
                                      <p:to>
                                        <a:srgbClr val="FF3399"/>
                                      </p:to>
                                    </p:animClr>
                                    <p:animClr clrSpc="rgb" dir="cw">
                                      <p:cBhvr>
                                        <p:cTn id="319" dur="250" autoRev="1" fill="remove"/>
                                        <p:tgtEl>
                                          <p:spTgt spid="53"/>
                                        </p:tgtEl>
                                        <p:attrNameLst>
                                          <p:attrName>fillcolor</p:attrName>
                                        </p:attrNameLst>
                                      </p:cBhvr>
                                      <p:to>
                                        <a:srgbClr val="FF3399"/>
                                      </p:to>
                                    </p:animClr>
                                    <p:set>
                                      <p:cBhvr>
                                        <p:cTn id="320" dur="250" autoRev="1" fill="remove"/>
                                        <p:tgtEl>
                                          <p:spTgt spid="53"/>
                                        </p:tgtEl>
                                        <p:attrNameLst>
                                          <p:attrName>fill.type</p:attrName>
                                        </p:attrNameLst>
                                      </p:cBhvr>
                                      <p:to>
                                        <p:strVal val="solid"/>
                                      </p:to>
                                    </p:set>
                                    <p:set>
                                      <p:cBhvr>
                                        <p:cTn id="321" dur="250" autoRev="1" fill="remove"/>
                                        <p:tgtEl>
                                          <p:spTgt spid="53"/>
                                        </p:tgtEl>
                                        <p:attrNameLst>
                                          <p:attrName>fill.on</p:attrName>
                                        </p:attrNameLst>
                                      </p:cBhvr>
                                      <p:to>
                                        <p:strVal val="true"/>
                                      </p:to>
                                    </p:set>
                                  </p:childTnLst>
                                </p:cTn>
                              </p:par>
                            </p:childTnLst>
                          </p:cTn>
                        </p:par>
                      </p:childTnLst>
                    </p:cTn>
                  </p:par>
                </p:childTnLst>
              </p:cTn>
              <p:nextCondLst>
                <p:cond evt="onClick" delay="0">
                  <p:tgtEl>
                    <p:spTgt spid="53"/>
                  </p:tgtEl>
                </p:cond>
              </p:nextCondLst>
            </p:seq>
            <p:seq concurrent="1" nextAc="seek">
              <p:cTn id="322" restart="whenNotActive" fill="hold" evtFilter="cancelBubble" nodeType="interactiveSeq">
                <p:stCondLst>
                  <p:cond evt="onClick" delay="0">
                    <p:tgtEl>
                      <p:spTgt spid="54"/>
                    </p:tgtEl>
                  </p:cond>
                </p:stCondLst>
                <p:endSync evt="end" delay="0">
                  <p:rtn val="all"/>
                </p:endSync>
                <p:childTnLst>
                  <p:par>
                    <p:cTn id="323" fill="hold">
                      <p:stCondLst>
                        <p:cond delay="0"/>
                      </p:stCondLst>
                      <p:childTnLst>
                        <p:par>
                          <p:cTn id="324" fill="hold">
                            <p:stCondLst>
                              <p:cond delay="0"/>
                            </p:stCondLst>
                            <p:childTnLst>
                              <p:par>
                                <p:cTn id="3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26" dur="250" autoRev="1" fill="remove"/>
                                        <p:tgtEl>
                                          <p:spTgt spid="54"/>
                                        </p:tgtEl>
                                        <p:attrNameLst>
                                          <p:attrName>style.color</p:attrName>
                                        </p:attrNameLst>
                                      </p:cBhvr>
                                      <p:to>
                                        <a:srgbClr val="FF3399"/>
                                      </p:to>
                                    </p:animClr>
                                    <p:animClr clrSpc="rgb" dir="cw">
                                      <p:cBhvr>
                                        <p:cTn id="327" dur="250" autoRev="1" fill="remove"/>
                                        <p:tgtEl>
                                          <p:spTgt spid="54"/>
                                        </p:tgtEl>
                                        <p:attrNameLst>
                                          <p:attrName>fillcolor</p:attrName>
                                        </p:attrNameLst>
                                      </p:cBhvr>
                                      <p:to>
                                        <a:srgbClr val="FF3399"/>
                                      </p:to>
                                    </p:animClr>
                                    <p:set>
                                      <p:cBhvr>
                                        <p:cTn id="328" dur="250" autoRev="1" fill="remove"/>
                                        <p:tgtEl>
                                          <p:spTgt spid="54"/>
                                        </p:tgtEl>
                                        <p:attrNameLst>
                                          <p:attrName>fill.type</p:attrName>
                                        </p:attrNameLst>
                                      </p:cBhvr>
                                      <p:to>
                                        <p:strVal val="solid"/>
                                      </p:to>
                                    </p:set>
                                    <p:set>
                                      <p:cBhvr>
                                        <p:cTn id="329" dur="250" autoRev="1" fill="remove"/>
                                        <p:tgtEl>
                                          <p:spTgt spid="54"/>
                                        </p:tgtEl>
                                        <p:attrNameLst>
                                          <p:attrName>fill.on</p:attrName>
                                        </p:attrNameLst>
                                      </p:cBhvr>
                                      <p:to>
                                        <p:strVal val="true"/>
                                      </p:to>
                                    </p:set>
                                  </p:childTnLst>
                                </p:cTn>
                              </p:par>
                            </p:childTnLst>
                          </p:cTn>
                        </p:par>
                      </p:childTnLst>
                    </p:cTn>
                  </p:par>
                </p:childTnLst>
              </p:cTn>
              <p:nextCondLst>
                <p:cond evt="onClick" delay="0">
                  <p:tgtEl>
                    <p:spTgt spid="54"/>
                  </p:tgtEl>
                </p:cond>
              </p:nextCondLst>
            </p:seq>
            <p:seq concurrent="1" nextAc="seek">
              <p:cTn id="330" restart="whenNotActive" fill="hold" evtFilter="cancelBubble" nodeType="interactiveSeq">
                <p:stCondLst>
                  <p:cond evt="onClick" delay="0">
                    <p:tgtEl>
                      <p:spTgt spid="55"/>
                    </p:tgtEl>
                  </p:cond>
                </p:stCondLst>
                <p:endSync evt="end" delay="0">
                  <p:rtn val="all"/>
                </p:endSync>
                <p:childTnLst>
                  <p:par>
                    <p:cTn id="331" fill="hold">
                      <p:stCondLst>
                        <p:cond delay="0"/>
                      </p:stCondLst>
                      <p:childTnLst>
                        <p:par>
                          <p:cTn id="332" fill="hold">
                            <p:stCondLst>
                              <p:cond delay="0"/>
                            </p:stCondLst>
                            <p:childTnLst>
                              <p:par>
                                <p:cTn id="3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4" dur="250" autoRev="1" fill="remove"/>
                                        <p:tgtEl>
                                          <p:spTgt spid="55"/>
                                        </p:tgtEl>
                                        <p:attrNameLst>
                                          <p:attrName>style.color</p:attrName>
                                        </p:attrNameLst>
                                      </p:cBhvr>
                                      <p:to>
                                        <a:srgbClr val="FF3399"/>
                                      </p:to>
                                    </p:animClr>
                                    <p:animClr clrSpc="rgb" dir="cw">
                                      <p:cBhvr>
                                        <p:cTn id="335" dur="250" autoRev="1" fill="remove"/>
                                        <p:tgtEl>
                                          <p:spTgt spid="55"/>
                                        </p:tgtEl>
                                        <p:attrNameLst>
                                          <p:attrName>fillcolor</p:attrName>
                                        </p:attrNameLst>
                                      </p:cBhvr>
                                      <p:to>
                                        <a:srgbClr val="FF3399"/>
                                      </p:to>
                                    </p:animClr>
                                    <p:set>
                                      <p:cBhvr>
                                        <p:cTn id="336" dur="250" autoRev="1" fill="remove"/>
                                        <p:tgtEl>
                                          <p:spTgt spid="55"/>
                                        </p:tgtEl>
                                        <p:attrNameLst>
                                          <p:attrName>fill.type</p:attrName>
                                        </p:attrNameLst>
                                      </p:cBhvr>
                                      <p:to>
                                        <p:strVal val="solid"/>
                                      </p:to>
                                    </p:set>
                                    <p:set>
                                      <p:cBhvr>
                                        <p:cTn id="337" dur="250" autoRev="1" fill="remove"/>
                                        <p:tgtEl>
                                          <p:spTgt spid="55"/>
                                        </p:tgtEl>
                                        <p:attrNameLst>
                                          <p:attrName>fill.on</p:attrName>
                                        </p:attrNameLst>
                                      </p:cBhvr>
                                      <p:to>
                                        <p:strVal val="true"/>
                                      </p:to>
                                    </p:set>
                                  </p:childTnLst>
                                </p:cTn>
                              </p:par>
                            </p:childTnLst>
                          </p:cTn>
                        </p:par>
                      </p:childTnLst>
                    </p:cTn>
                  </p:par>
                </p:childTnLst>
              </p:cTn>
              <p:nextCondLst>
                <p:cond evt="onClick" delay="0">
                  <p:tgtEl>
                    <p:spTgt spid="55"/>
                  </p:tgtEl>
                </p:cond>
              </p:nextCondLst>
            </p:seq>
            <p:seq concurrent="1" nextAc="seek">
              <p:cTn id="338" restart="whenNotActive" fill="hold" evtFilter="cancelBubble" nodeType="interactiveSeq">
                <p:stCondLst>
                  <p:cond evt="onClick" delay="0">
                    <p:tgtEl>
                      <p:spTgt spid="56"/>
                    </p:tgtEl>
                  </p:cond>
                </p:stCondLst>
                <p:endSync evt="end" delay="0">
                  <p:rtn val="all"/>
                </p:endSync>
                <p:childTnLst>
                  <p:par>
                    <p:cTn id="339" fill="hold">
                      <p:stCondLst>
                        <p:cond delay="0"/>
                      </p:stCondLst>
                      <p:childTnLst>
                        <p:par>
                          <p:cTn id="340" fill="hold">
                            <p:stCondLst>
                              <p:cond delay="0"/>
                            </p:stCondLst>
                            <p:childTnLst>
                              <p:par>
                                <p:cTn id="3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42" dur="250" autoRev="1" fill="remove"/>
                                        <p:tgtEl>
                                          <p:spTgt spid="56"/>
                                        </p:tgtEl>
                                        <p:attrNameLst>
                                          <p:attrName>style.color</p:attrName>
                                        </p:attrNameLst>
                                      </p:cBhvr>
                                      <p:to>
                                        <a:srgbClr val="FF3399"/>
                                      </p:to>
                                    </p:animClr>
                                    <p:animClr clrSpc="rgb" dir="cw">
                                      <p:cBhvr>
                                        <p:cTn id="343" dur="250" autoRev="1" fill="remove"/>
                                        <p:tgtEl>
                                          <p:spTgt spid="56"/>
                                        </p:tgtEl>
                                        <p:attrNameLst>
                                          <p:attrName>fillcolor</p:attrName>
                                        </p:attrNameLst>
                                      </p:cBhvr>
                                      <p:to>
                                        <a:srgbClr val="FF3399"/>
                                      </p:to>
                                    </p:animClr>
                                    <p:set>
                                      <p:cBhvr>
                                        <p:cTn id="344" dur="250" autoRev="1" fill="remove"/>
                                        <p:tgtEl>
                                          <p:spTgt spid="56"/>
                                        </p:tgtEl>
                                        <p:attrNameLst>
                                          <p:attrName>fill.type</p:attrName>
                                        </p:attrNameLst>
                                      </p:cBhvr>
                                      <p:to>
                                        <p:strVal val="solid"/>
                                      </p:to>
                                    </p:set>
                                    <p:set>
                                      <p:cBhvr>
                                        <p:cTn id="345" dur="250" autoRev="1" fill="remove"/>
                                        <p:tgtEl>
                                          <p:spTgt spid="56"/>
                                        </p:tgtEl>
                                        <p:attrNameLst>
                                          <p:attrName>fill.on</p:attrName>
                                        </p:attrNameLst>
                                      </p:cBhvr>
                                      <p:to>
                                        <p:strVal val="true"/>
                                      </p:to>
                                    </p:set>
                                  </p:childTnLst>
                                </p:cTn>
                              </p:par>
                            </p:childTnLst>
                          </p:cTn>
                        </p:par>
                      </p:childTnLst>
                    </p:cTn>
                  </p:par>
                </p:childTnLst>
              </p:cTn>
              <p:nextCondLst>
                <p:cond evt="onClick" delay="0">
                  <p:tgtEl>
                    <p:spTgt spid="56"/>
                  </p:tgtEl>
                </p:cond>
              </p:nextCondLst>
            </p:seq>
            <p:seq concurrent="1" nextAc="seek">
              <p:cTn id="346" restart="whenNotActive" fill="hold" evtFilter="cancelBubble" nodeType="interactiveSeq">
                <p:stCondLst>
                  <p:cond evt="onClick" delay="0">
                    <p:tgtEl>
                      <p:spTgt spid="57"/>
                    </p:tgtEl>
                  </p:cond>
                </p:stCondLst>
                <p:endSync evt="end" delay="0">
                  <p:rtn val="all"/>
                </p:endSync>
                <p:childTnLst>
                  <p:par>
                    <p:cTn id="347" fill="hold">
                      <p:stCondLst>
                        <p:cond delay="0"/>
                      </p:stCondLst>
                      <p:childTnLst>
                        <p:par>
                          <p:cTn id="348" fill="hold">
                            <p:stCondLst>
                              <p:cond delay="0"/>
                            </p:stCondLst>
                            <p:childTnLst>
                              <p:par>
                                <p:cTn id="3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0" dur="250" autoRev="1" fill="remove"/>
                                        <p:tgtEl>
                                          <p:spTgt spid="57"/>
                                        </p:tgtEl>
                                        <p:attrNameLst>
                                          <p:attrName>style.color</p:attrName>
                                        </p:attrNameLst>
                                      </p:cBhvr>
                                      <p:to>
                                        <a:srgbClr val="FF3399"/>
                                      </p:to>
                                    </p:animClr>
                                    <p:animClr clrSpc="rgb" dir="cw">
                                      <p:cBhvr>
                                        <p:cTn id="351" dur="250" autoRev="1" fill="remove"/>
                                        <p:tgtEl>
                                          <p:spTgt spid="57"/>
                                        </p:tgtEl>
                                        <p:attrNameLst>
                                          <p:attrName>fillcolor</p:attrName>
                                        </p:attrNameLst>
                                      </p:cBhvr>
                                      <p:to>
                                        <a:srgbClr val="FF3399"/>
                                      </p:to>
                                    </p:animClr>
                                    <p:set>
                                      <p:cBhvr>
                                        <p:cTn id="352" dur="250" autoRev="1" fill="remove"/>
                                        <p:tgtEl>
                                          <p:spTgt spid="57"/>
                                        </p:tgtEl>
                                        <p:attrNameLst>
                                          <p:attrName>fill.type</p:attrName>
                                        </p:attrNameLst>
                                      </p:cBhvr>
                                      <p:to>
                                        <p:strVal val="solid"/>
                                      </p:to>
                                    </p:set>
                                    <p:set>
                                      <p:cBhvr>
                                        <p:cTn id="353" dur="250" autoRev="1" fill="remove"/>
                                        <p:tgtEl>
                                          <p:spTgt spid="57"/>
                                        </p:tgtEl>
                                        <p:attrNameLst>
                                          <p:attrName>fill.on</p:attrName>
                                        </p:attrNameLst>
                                      </p:cBhvr>
                                      <p:to>
                                        <p:strVal val="true"/>
                                      </p:to>
                                    </p:set>
                                  </p:childTnLst>
                                </p:cTn>
                              </p:par>
                            </p:childTnLst>
                          </p:cTn>
                        </p:par>
                      </p:childTnLst>
                    </p:cTn>
                  </p:par>
                </p:childTnLst>
              </p:cTn>
              <p:nextCondLst>
                <p:cond evt="onClick" delay="0">
                  <p:tgtEl>
                    <p:spTgt spid="57"/>
                  </p:tgtEl>
                </p:cond>
              </p:nextCondLst>
            </p:seq>
            <p:seq concurrent="1" nextAc="seek">
              <p:cTn id="354" restart="whenNotActive" fill="hold" evtFilter="cancelBubble" nodeType="interactiveSeq">
                <p:stCondLst>
                  <p:cond evt="onClick" delay="0">
                    <p:tgtEl>
                      <p:spTgt spid="58"/>
                    </p:tgtEl>
                  </p:cond>
                </p:stCondLst>
                <p:endSync evt="end" delay="0">
                  <p:rtn val="all"/>
                </p:endSync>
                <p:childTnLst>
                  <p:par>
                    <p:cTn id="355" fill="hold">
                      <p:stCondLst>
                        <p:cond delay="0"/>
                      </p:stCondLst>
                      <p:childTnLst>
                        <p:par>
                          <p:cTn id="356" fill="hold">
                            <p:stCondLst>
                              <p:cond delay="0"/>
                            </p:stCondLst>
                            <p:childTnLst>
                              <p:par>
                                <p:cTn id="3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8" dur="250" autoRev="1" fill="remove"/>
                                        <p:tgtEl>
                                          <p:spTgt spid="58"/>
                                        </p:tgtEl>
                                        <p:attrNameLst>
                                          <p:attrName>style.color</p:attrName>
                                        </p:attrNameLst>
                                      </p:cBhvr>
                                      <p:to>
                                        <a:srgbClr val="FF3399"/>
                                      </p:to>
                                    </p:animClr>
                                    <p:animClr clrSpc="rgb" dir="cw">
                                      <p:cBhvr>
                                        <p:cTn id="359" dur="250" autoRev="1" fill="remove"/>
                                        <p:tgtEl>
                                          <p:spTgt spid="58"/>
                                        </p:tgtEl>
                                        <p:attrNameLst>
                                          <p:attrName>fillcolor</p:attrName>
                                        </p:attrNameLst>
                                      </p:cBhvr>
                                      <p:to>
                                        <a:srgbClr val="FF3399"/>
                                      </p:to>
                                    </p:animClr>
                                    <p:set>
                                      <p:cBhvr>
                                        <p:cTn id="360" dur="250" autoRev="1" fill="remove"/>
                                        <p:tgtEl>
                                          <p:spTgt spid="58"/>
                                        </p:tgtEl>
                                        <p:attrNameLst>
                                          <p:attrName>fill.type</p:attrName>
                                        </p:attrNameLst>
                                      </p:cBhvr>
                                      <p:to>
                                        <p:strVal val="solid"/>
                                      </p:to>
                                    </p:set>
                                    <p:set>
                                      <p:cBhvr>
                                        <p:cTn id="361" dur="250" autoRev="1" fill="remove"/>
                                        <p:tgtEl>
                                          <p:spTgt spid="58"/>
                                        </p:tgtEl>
                                        <p:attrNameLst>
                                          <p:attrName>fill.on</p:attrName>
                                        </p:attrNameLst>
                                      </p:cBhvr>
                                      <p:to>
                                        <p:strVal val="true"/>
                                      </p:to>
                                    </p:set>
                                  </p:childTnLst>
                                </p:cTn>
                              </p:par>
                            </p:childTnLst>
                          </p:cTn>
                        </p:par>
                      </p:childTnLst>
                    </p:cTn>
                  </p:par>
                </p:childTnLst>
              </p:cTn>
              <p:nextCondLst>
                <p:cond evt="onClick" delay="0">
                  <p:tgtEl>
                    <p:spTgt spid="58"/>
                  </p:tgtEl>
                </p:cond>
              </p:nextCondLst>
            </p:seq>
            <p:seq concurrent="1" nextAc="seek">
              <p:cTn id="362" restart="whenNotActive" fill="hold" evtFilter="cancelBubble" nodeType="interactiveSeq">
                <p:stCondLst>
                  <p:cond evt="onClick" delay="0">
                    <p:tgtEl>
                      <p:spTgt spid="59"/>
                    </p:tgtEl>
                  </p:cond>
                </p:stCondLst>
                <p:endSync evt="end" delay="0">
                  <p:rtn val="all"/>
                </p:endSync>
                <p:childTnLst>
                  <p:par>
                    <p:cTn id="363" fill="hold">
                      <p:stCondLst>
                        <p:cond delay="0"/>
                      </p:stCondLst>
                      <p:childTnLst>
                        <p:par>
                          <p:cTn id="364" fill="hold">
                            <p:stCondLst>
                              <p:cond delay="0"/>
                            </p:stCondLst>
                            <p:childTnLst>
                              <p:par>
                                <p:cTn id="3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66" dur="250" autoRev="1" fill="remove"/>
                                        <p:tgtEl>
                                          <p:spTgt spid="59"/>
                                        </p:tgtEl>
                                        <p:attrNameLst>
                                          <p:attrName>style.color</p:attrName>
                                        </p:attrNameLst>
                                      </p:cBhvr>
                                      <p:to>
                                        <a:srgbClr val="FF3399"/>
                                      </p:to>
                                    </p:animClr>
                                    <p:animClr clrSpc="rgb" dir="cw">
                                      <p:cBhvr>
                                        <p:cTn id="367" dur="250" autoRev="1" fill="remove"/>
                                        <p:tgtEl>
                                          <p:spTgt spid="59"/>
                                        </p:tgtEl>
                                        <p:attrNameLst>
                                          <p:attrName>fillcolor</p:attrName>
                                        </p:attrNameLst>
                                      </p:cBhvr>
                                      <p:to>
                                        <a:srgbClr val="FF3399"/>
                                      </p:to>
                                    </p:animClr>
                                    <p:set>
                                      <p:cBhvr>
                                        <p:cTn id="368" dur="250" autoRev="1" fill="remove"/>
                                        <p:tgtEl>
                                          <p:spTgt spid="59"/>
                                        </p:tgtEl>
                                        <p:attrNameLst>
                                          <p:attrName>fill.type</p:attrName>
                                        </p:attrNameLst>
                                      </p:cBhvr>
                                      <p:to>
                                        <p:strVal val="solid"/>
                                      </p:to>
                                    </p:set>
                                    <p:set>
                                      <p:cBhvr>
                                        <p:cTn id="369" dur="250" autoRev="1" fill="remove"/>
                                        <p:tgtEl>
                                          <p:spTgt spid="59"/>
                                        </p:tgtEl>
                                        <p:attrNameLst>
                                          <p:attrName>fill.on</p:attrName>
                                        </p:attrNameLst>
                                      </p:cBhvr>
                                      <p:to>
                                        <p:strVal val="true"/>
                                      </p:to>
                                    </p:set>
                                  </p:childTnLst>
                                </p:cTn>
                              </p:par>
                            </p:childTnLst>
                          </p:cTn>
                        </p:par>
                      </p:childTnLst>
                    </p:cTn>
                  </p:par>
                </p:childTnLst>
              </p:cTn>
              <p:nextCondLst>
                <p:cond evt="onClick" delay="0">
                  <p:tgtEl>
                    <p:spTgt spid="59"/>
                  </p:tgtEl>
                </p:cond>
              </p:nextCondLst>
            </p:seq>
            <p:seq concurrent="1" nextAc="seek">
              <p:cTn id="370" restart="whenNotActive" fill="hold" evtFilter="cancelBubble" nodeType="interactiveSeq">
                <p:stCondLst>
                  <p:cond evt="onClick" delay="0">
                    <p:tgtEl>
                      <p:spTgt spid="60"/>
                    </p:tgtEl>
                  </p:cond>
                </p:stCondLst>
                <p:endSync evt="end" delay="0">
                  <p:rtn val="all"/>
                </p:endSync>
                <p:childTnLst>
                  <p:par>
                    <p:cTn id="371" fill="hold">
                      <p:stCondLst>
                        <p:cond delay="0"/>
                      </p:stCondLst>
                      <p:childTnLst>
                        <p:par>
                          <p:cTn id="372" fill="hold">
                            <p:stCondLst>
                              <p:cond delay="0"/>
                            </p:stCondLst>
                            <p:childTnLst>
                              <p:par>
                                <p:cTn id="3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4" dur="250" autoRev="1" fill="remove"/>
                                        <p:tgtEl>
                                          <p:spTgt spid="60"/>
                                        </p:tgtEl>
                                        <p:attrNameLst>
                                          <p:attrName>style.color</p:attrName>
                                        </p:attrNameLst>
                                      </p:cBhvr>
                                      <p:to>
                                        <a:srgbClr val="FF3399"/>
                                      </p:to>
                                    </p:animClr>
                                    <p:animClr clrSpc="rgb" dir="cw">
                                      <p:cBhvr>
                                        <p:cTn id="375" dur="250" autoRev="1" fill="remove"/>
                                        <p:tgtEl>
                                          <p:spTgt spid="60"/>
                                        </p:tgtEl>
                                        <p:attrNameLst>
                                          <p:attrName>fillcolor</p:attrName>
                                        </p:attrNameLst>
                                      </p:cBhvr>
                                      <p:to>
                                        <a:srgbClr val="FF3399"/>
                                      </p:to>
                                    </p:animClr>
                                    <p:set>
                                      <p:cBhvr>
                                        <p:cTn id="376" dur="250" autoRev="1" fill="remove"/>
                                        <p:tgtEl>
                                          <p:spTgt spid="60"/>
                                        </p:tgtEl>
                                        <p:attrNameLst>
                                          <p:attrName>fill.type</p:attrName>
                                        </p:attrNameLst>
                                      </p:cBhvr>
                                      <p:to>
                                        <p:strVal val="solid"/>
                                      </p:to>
                                    </p:set>
                                    <p:set>
                                      <p:cBhvr>
                                        <p:cTn id="377" dur="250" autoRev="1" fill="remove"/>
                                        <p:tgtEl>
                                          <p:spTgt spid="60"/>
                                        </p:tgtEl>
                                        <p:attrNameLst>
                                          <p:attrName>fill.on</p:attrName>
                                        </p:attrNameLst>
                                      </p:cBhvr>
                                      <p:to>
                                        <p:strVal val="true"/>
                                      </p:to>
                                    </p:set>
                                  </p:childTnLst>
                                </p:cTn>
                              </p:par>
                            </p:childTnLst>
                          </p:cTn>
                        </p:par>
                      </p:childTnLst>
                    </p:cTn>
                  </p:par>
                </p:childTnLst>
              </p:cTn>
              <p:nextCondLst>
                <p:cond evt="onClick" delay="0">
                  <p:tgtEl>
                    <p:spTgt spid="60"/>
                  </p:tgtEl>
                </p:cond>
              </p:nextCondLst>
            </p:seq>
            <p:seq concurrent="1" nextAc="seek">
              <p:cTn id="378" restart="whenNotActive" fill="hold" evtFilter="cancelBubble" nodeType="interactiveSeq">
                <p:stCondLst>
                  <p:cond evt="onClick" delay="0">
                    <p:tgtEl>
                      <p:spTgt spid="61"/>
                    </p:tgtEl>
                  </p:cond>
                </p:stCondLst>
                <p:endSync evt="end" delay="0">
                  <p:rtn val="all"/>
                </p:endSync>
                <p:childTnLst>
                  <p:par>
                    <p:cTn id="379" fill="hold">
                      <p:stCondLst>
                        <p:cond delay="0"/>
                      </p:stCondLst>
                      <p:childTnLst>
                        <p:par>
                          <p:cTn id="380" fill="hold">
                            <p:stCondLst>
                              <p:cond delay="0"/>
                            </p:stCondLst>
                            <p:childTnLst>
                              <p:par>
                                <p:cTn id="3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2" dur="250" autoRev="1" fill="remove"/>
                                        <p:tgtEl>
                                          <p:spTgt spid="61"/>
                                        </p:tgtEl>
                                        <p:attrNameLst>
                                          <p:attrName>style.color</p:attrName>
                                        </p:attrNameLst>
                                      </p:cBhvr>
                                      <p:to>
                                        <a:srgbClr val="FF3399"/>
                                      </p:to>
                                    </p:animClr>
                                    <p:animClr clrSpc="rgb" dir="cw">
                                      <p:cBhvr>
                                        <p:cTn id="383" dur="250" autoRev="1" fill="remove"/>
                                        <p:tgtEl>
                                          <p:spTgt spid="61"/>
                                        </p:tgtEl>
                                        <p:attrNameLst>
                                          <p:attrName>fillcolor</p:attrName>
                                        </p:attrNameLst>
                                      </p:cBhvr>
                                      <p:to>
                                        <a:srgbClr val="FF3399"/>
                                      </p:to>
                                    </p:animClr>
                                    <p:set>
                                      <p:cBhvr>
                                        <p:cTn id="384" dur="250" autoRev="1" fill="remove"/>
                                        <p:tgtEl>
                                          <p:spTgt spid="61"/>
                                        </p:tgtEl>
                                        <p:attrNameLst>
                                          <p:attrName>fill.type</p:attrName>
                                        </p:attrNameLst>
                                      </p:cBhvr>
                                      <p:to>
                                        <p:strVal val="solid"/>
                                      </p:to>
                                    </p:set>
                                    <p:set>
                                      <p:cBhvr>
                                        <p:cTn id="385" dur="250" autoRev="1" fill="remove"/>
                                        <p:tgtEl>
                                          <p:spTgt spid="61"/>
                                        </p:tgtEl>
                                        <p:attrNameLst>
                                          <p:attrName>fill.on</p:attrName>
                                        </p:attrNameLst>
                                      </p:cBhvr>
                                      <p:to>
                                        <p:strVal val="true"/>
                                      </p:to>
                                    </p:set>
                                  </p:childTnLst>
                                </p:cTn>
                              </p:par>
                            </p:childTnLst>
                          </p:cTn>
                        </p:par>
                      </p:childTnLst>
                    </p:cTn>
                  </p:par>
                </p:childTnLst>
              </p:cTn>
              <p:nextCondLst>
                <p:cond evt="onClick" delay="0">
                  <p:tgtEl>
                    <p:spTgt spid="61"/>
                  </p:tgtEl>
                </p:cond>
              </p:nextCondLst>
            </p:seq>
            <p:seq concurrent="1" nextAc="seek">
              <p:cTn id="386" restart="whenNotActive" fill="hold" evtFilter="cancelBubble" nodeType="interactiveSeq">
                <p:stCondLst>
                  <p:cond evt="onClick" delay="0">
                    <p:tgtEl>
                      <p:spTgt spid="62"/>
                    </p:tgtEl>
                  </p:cond>
                </p:stCondLst>
                <p:endSync evt="end" delay="0">
                  <p:rtn val="all"/>
                </p:endSync>
                <p:childTnLst>
                  <p:par>
                    <p:cTn id="387" fill="hold">
                      <p:stCondLst>
                        <p:cond delay="0"/>
                      </p:stCondLst>
                      <p:childTnLst>
                        <p:par>
                          <p:cTn id="388" fill="hold">
                            <p:stCondLst>
                              <p:cond delay="0"/>
                            </p:stCondLst>
                            <p:childTnLst>
                              <p:par>
                                <p:cTn id="3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0" dur="250" autoRev="1" fill="remove"/>
                                        <p:tgtEl>
                                          <p:spTgt spid="62"/>
                                        </p:tgtEl>
                                        <p:attrNameLst>
                                          <p:attrName>style.color</p:attrName>
                                        </p:attrNameLst>
                                      </p:cBhvr>
                                      <p:to>
                                        <a:srgbClr val="FF3399"/>
                                      </p:to>
                                    </p:animClr>
                                    <p:animClr clrSpc="rgb" dir="cw">
                                      <p:cBhvr>
                                        <p:cTn id="391" dur="250" autoRev="1" fill="remove"/>
                                        <p:tgtEl>
                                          <p:spTgt spid="62"/>
                                        </p:tgtEl>
                                        <p:attrNameLst>
                                          <p:attrName>fillcolor</p:attrName>
                                        </p:attrNameLst>
                                      </p:cBhvr>
                                      <p:to>
                                        <a:srgbClr val="FF3399"/>
                                      </p:to>
                                    </p:animClr>
                                    <p:set>
                                      <p:cBhvr>
                                        <p:cTn id="392" dur="250" autoRev="1" fill="remove"/>
                                        <p:tgtEl>
                                          <p:spTgt spid="62"/>
                                        </p:tgtEl>
                                        <p:attrNameLst>
                                          <p:attrName>fill.type</p:attrName>
                                        </p:attrNameLst>
                                      </p:cBhvr>
                                      <p:to>
                                        <p:strVal val="solid"/>
                                      </p:to>
                                    </p:set>
                                    <p:set>
                                      <p:cBhvr>
                                        <p:cTn id="393" dur="250" autoRev="1" fill="remove"/>
                                        <p:tgtEl>
                                          <p:spTgt spid="62"/>
                                        </p:tgtEl>
                                        <p:attrNameLst>
                                          <p:attrName>fill.on</p:attrName>
                                        </p:attrNameLst>
                                      </p:cBhvr>
                                      <p:to>
                                        <p:strVal val="true"/>
                                      </p:to>
                                    </p:set>
                                  </p:childTnLst>
                                </p:cTn>
                              </p:par>
                            </p:childTnLst>
                          </p:cTn>
                        </p:par>
                      </p:childTnLst>
                    </p:cTn>
                  </p:par>
                </p:childTnLst>
              </p:cTn>
              <p:nextCondLst>
                <p:cond evt="onClick" delay="0">
                  <p:tgtEl>
                    <p:spTgt spid="62"/>
                  </p:tgtEl>
                </p:cond>
              </p:nextCondLst>
            </p:seq>
            <p:seq concurrent="1" nextAc="seek">
              <p:cTn id="394" restart="whenNotActive" fill="hold" evtFilter="cancelBubble" nodeType="interactiveSeq">
                <p:stCondLst>
                  <p:cond evt="onClick" delay="0">
                    <p:tgtEl>
                      <p:spTgt spid="63"/>
                    </p:tgtEl>
                  </p:cond>
                </p:stCondLst>
                <p:endSync evt="end" delay="0">
                  <p:rtn val="all"/>
                </p:endSync>
                <p:childTnLst>
                  <p:par>
                    <p:cTn id="395" fill="hold">
                      <p:stCondLst>
                        <p:cond delay="0"/>
                      </p:stCondLst>
                      <p:childTnLst>
                        <p:par>
                          <p:cTn id="396" fill="hold">
                            <p:stCondLst>
                              <p:cond delay="0"/>
                            </p:stCondLst>
                            <p:childTnLst>
                              <p:par>
                                <p:cTn id="3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8" dur="250" autoRev="1" fill="remove"/>
                                        <p:tgtEl>
                                          <p:spTgt spid="63"/>
                                        </p:tgtEl>
                                        <p:attrNameLst>
                                          <p:attrName>style.color</p:attrName>
                                        </p:attrNameLst>
                                      </p:cBhvr>
                                      <p:to>
                                        <a:srgbClr val="FF3399"/>
                                      </p:to>
                                    </p:animClr>
                                    <p:animClr clrSpc="rgb" dir="cw">
                                      <p:cBhvr>
                                        <p:cTn id="399" dur="250" autoRev="1" fill="remove"/>
                                        <p:tgtEl>
                                          <p:spTgt spid="63"/>
                                        </p:tgtEl>
                                        <p:attrNameLst>
                                          <p:attrName>fillcolor</p:attrName>
                                        </p:attrNameLst>
                                      </p:cBhvr>
                                      <p:to>
                                        <a:srgbClr val="FF3399"/>
                                      </p:to>
                                    </p:animClr>
                                    <p:set>
                                      <p:cBhvr>
                                        <p:cTn id="400" dur="250" autoRev="1" fill="remove"/>
                                        <p:tgtEl>
                                          <p:spTgt spid="63"/>
                                        </p:tgtEl>
                                        <p:attrNameLst>
                                          <p:attrName>fill.type</p:attrName>
                                        </p:attrNameLst>
                                      </p:cBhvr>
                                      <p:to>
                                        <p:strVal val="solid"/>
                                      </p:to>
                                    </p:set>
                                    <p:set>
                                      <p:cBhvr>
                                        <p:cTn id="401" dur="250" autoRev="1" fill="remove"/>
                                        <p:tgtEl>
                                          <p:spTgt spid="63"/>
                                        </p:tgtEl>
                                        <p:attrNameLst>
                                          <p:attrName>fill.on</p:attrName>
                                        </p:attrNameLst>
                                      </p:cBhvr>
                                      <p:to>
                                        <p:strVal val="true"/>
                                      </p:to>
                                    </p:set>
                                  </p:childTnLst>
                                </p:cTn>
                              </p:par>
                            </p:childTnLst>
                          </p:cTn>
                        </p:par>
                      </p:childTnLst>
                    </p:cTn>
                  </p:par>
                </p:childTnLst>
              </p:cTn>
              <p:nextCondLst>
                <p:cond evt="onClick" delay="0">
                  <p:tgtEl>
                    <p:spTgt spid="63"/>
                  </p:tgtEl>
                </p:cond>
              </p:nextCondLst>
            </p:seq>
            <p:seq concurrent="1" nextAc="seek">
              <p:cTn id="402" restart="whenNotActive" fill="hold" evtFilter="cancelBubble" nodeType="interactiveSeq">
                <p:stCondLst>
                  <p:cond evt="onClick" delay="0">
                    <p:tgtEl>
                      <p:spTgt spid="64"/>
                    </p:tgtEl>
                  </p:cond>
                </p:stCondLst>
                <p:endSync evt="end" delay="0">
                  <p:rtn val="all"/>
                </p:endSync>
                <p:childTnLst>
                  <p:par>
                    <p:cTn id="403" fill="hold">
                      <p:stCondLst>
                        <p:cond delay="0"/>
                      </p:stCondLst>
                      <p:childTnLst>
                        <p:par>
                          <p:cTn id="404" fill="hold">
                            <p:stCondLst>
                              <p:cond delay="0"/>
                            </p:stCondLst>
                            <p:childTnLst>
                              <p:par>
                                <p:cTn id="4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06" dur="250" autoRev="1" fill="remove"/>
                                        <p:tgtEl>
                                          <p:spTgt spid="64"/>
                                        </p:tgtEl>
                                        <p:attrNameLst>
                                          <p:attrName>style.color</p:attrName>
                                        </p:attrNameLst>
                                      </p:cBhvr>
                                      <p:to>
                                        <a:srgbClr val="FF3399"/>
                                      </p:to>
                                    </p:animClr>
                                    <p:animClr clrSpc="rgb" dir="cw">
                                      <p:cBhvr>
                                        <p:cTn id="407" dur="250" autoRev="1" fill="remove"/>
                                        <p:tgtEl>
                                          <p:spTgt spid="64"/>
                                        </p:tgtEl>
                                        <p:attrNameLst>
                                          <p:attrName>fillcolor</p:attrName>
                                        </p:attrNameLst>
                                      </p:cBhvr>
                                      <p:to>
                                        <a:srgbClr val="FF3399"/>
                                      </p:to>
                                    </p:animClr>
                                    <p:set>
                                      <p:cBhvr>
                                        <p:cTn id="408" dur="250" autoRev="1" fill="remove"/>
                                        <p:tgtEl>
                                          <p:spTgt spid="64"/>
                                        </p:tgtEl>
                                        <p:attrNameLst>
                                          <p:attrName>fill.type</p:attrName>
                                        </p:attrNameLst>
                                      </p:cBhvr>
                                      <p:to>
                                        <p:strVal val="solid"/>
                                      </p:to>
                                    </p:set>
                                    <p:set>
                                      <p:cBhvr>
                                        <p:cTn id="409" dur="250" autoRev="1" fill="remove"/>
                                        <p:tgtEl>
                                          <p:spTgt spid="64"/>
                                        </p:tgtEl>
                                        <p:attrNameLst>
                                          <p:attrName>fill.on</p:attrName>
                                        </p:attrNameLst>
                                      </p:cBhvr>
                                      <p:to>
                                        <p:strVal val="true"/>
                                      </p:to>
                                    </p:set>
                                  </p:childTnLst>
                                </p:cTn>
                              </p:par>
                            </p:childTnLst>
                          </p:cTn>
                        </p:par>
                      </p:childTnLst>
                    </p:cTn>
                  </p:par>
                </p:childTnLst>
              </p:cTn>
              <p:nextCondLst>
                <p:cond evt="onClick" delay="0">
                  <p:tgtEl>
                    <p:spTgt spid="64"/>
                  </p:tgtEl>
                </p:cond>
              </p:nextCondLst>
            </p:seq>
            <p:seq concurrent="1" nextAc="seek">
              <p:cTn id="410" restart="whenNotActive" fill="hold" evtFilter="cancelBubble" nodeType="interactiveSeq">
                <p:stCondLst>
                  <p:cond evt="onClick" delay="0">
                    <p:tgtEl>
                      <p:spTgt spid="65"/>
                    </p:tgtEl>
                  </p:cond>
                </p:stCondLst>
                <p:endSync evt="end" delay="0">
                  <p:rtn val="all"/>
                </p:endSync>
                <p:childTnLst>
                  <p:par>
                    <p:cTn id="411" fill="hold">
                      <p:stCondLst>
                        <p:cond delay="0"/>
                      </p:stCondLst>
                      <p:childTnLst>
                        <p:par>
                          <p:cTn id="412" fill="hold">
                            <p:stCondLst>
                              <p:cond delay="0"/>
                            </p:stCondLst>
                            <p:childTnLst>
                              <p:par>
                                <p:cTn id="4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4" dur="250" autoRev="1" fill="remove"/>
                                        <p:tgtEl>
                                          <p:spTgt spid="65"/>
                                        </p:tgtEl>
                                        <p:attrNameLst>
                                          <p:attrName>style.color</p:attrName>
                                        </p:attrNameLst>
                                      </p:cBhvr>
                                      <p:to>
                                        <a:srgbClr val="FF3399"/>
                                      </p:to>
                                    </p:animClr>
                                    <p:animClr clrSpc="rgb" dir="cw">
                                      <p:cBhvr>
                                        <p:cTn id="415" dur="250" autoRev="1" fill="remove"/>
                                        <p:tgtEl>
                                          <p:spTgt spid="65"/>
                                        </p:tgtEl>
                                        <p:attrNameLst>
                                          <p:attrName>fillcolor</p:attrName>
                                        </p:attrNameLst>
                                      </p:cBhvr>
                                      <p:to>
                                        <a:srgbClr val="FF3399"/>
                                      </p:to>
                                    </p:animClr>
                                    <p:set>
                                      <p:cBhvr>
                                        <p:cTn id="416" dur="250" autoRev="1" fill="remove"/>
                                        <p:tgtEl>
                                          <p:spTgt spid="65"/>
                                        </p:tgtEl>
                                        <p:attrNameLst>
                                          <p:attrName>fill.type</p:attrName>
                                        </p:attrNameLst>
                                      </p:cBhvr>
                                      <p:to>
                                        <p:strVal val="solid"/>
                                      </p:to>
                                    </p:set>
                                    <p:set>
                                      <p:cBhvr>
                                        <p:cTn id="417" dur="250" autoRev="1" fill="remove"/>
                                        <p:tgtEl>
                                          <p:spTgt spid="65"/>
                                        </p:tgtEl>
                                        <p:attrNameLst>
                                          <p:attrName>fill.on</p:attrName>
                                        </p:attrNameLst>
                                      </p:cBhvr>
                                      <p:to>
                                        <p:strVal val="true"/>
                                      </p:to>
                                    </p:set>
                                  </p:childTnLst>
                                </p:cTn>
                              </p:par>
                            </p:childTnLst>
                          </p:cTn>
                        </p:par>
                      </p:childTnLst>
                    </p:cTn>
                  </p:par>
                </p:childTnLst>
              </p:cTn>
              <p:nextCondLst>
                <p:cond evt="onClick" delay="0">
                  <p:tgtEl>
                    <p:spTgt spid="65"/>
                  </p:tgtEl>
                </p:cond>
              </p:nextCondLst>
            </p:seq>
            <p:seq concurrent="1" nextAc="seek">
              <p:cTn id="418" restart="whenNotActive" fill="hold" evtFilter="cancelBubble" nodeType="interactiveSeq">
                <p:stCondLst>
                  <p:cond evt="onClick" delay="0">
                    <p:tgtEl>
                      <p:spTgt spid="66"/>
                    </p:tgtEl>
                  </p:cond>
                </p:stCondLst>
                <p:endSync evt="end" delay="0">
                  <p:rtn val="all"/>
                </p:endSync>
                <p:childTnLst>
                  <p:par>
                    <p:cTn id="419" fill="hold">
                      <p:stCondLst>
                        <p:cond delay="0"/>
                      </p:stCondLst>
                      <p:childTnLst>
                        <p:par>
                          <p:cTn id="420" fill="hold">
                            <p:stCondLst>
                              <p:cond delay="0"/>
                            </p:stCondLst>
                            <p:childTnLst>
                              <p:par>
                                <p:cTn id="4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22" dur="250" autoRev="1" fill="remove"/>
                                        <p:tgtEl>
                                          <p:spTgt spid="66"/>
                                        </p:tgtEl>
                                        <p:attrNameLst>
                                          <p:attrName>style.color</p:attrName>
                                        </p:attrNameLst>
                                      </p:cBhvr>
                                      <p:to>
                                        <a:srgbClr val="FF3399"/>
                                      </p:to>
                                    </p:animClr>
                                    <p:animClr clrSpc="rgb" dir="cw">
                                      <p:cBhvr>
                                        <p:cTn id="423" dur="250" autoRev="1" fill="remove"/>
                                        <p:tgtEl>
                                          <p:spTgt spid="66"/>
                                        </p:tgtEl>
                                        <p:attrNameLst>
                                          <p:attrName>fillcolor</p:attrName>
                                        </p:attrNameLst>
                                      </p:cBhvr>
                                      <p:to>
                                        <a:srgbClr val="FF3399"/>
                                      </p:to>
                                    </p:animClr>
                                    <p:set>
                                      <p:cBhvr>
                                        <p:cTn id="424" dur="250" autoRev="1" fill="remove"/>
                                        <p:tgtEl>
                                          <p:spTgt spid="66"/>
                                        </p:tgtEl>
                                        <p:attrNameLst>
                                          <p:attrName>fill.type</p:attrName>
                                        </p:attrNameLst>
                                      </p:cBhvr>
                                      <p:to>
                                        <p:strVal val="solid"/>
                                      </p:to>
                                    </p:set>
                                    <p:set>
                                      <p:cBhvr>
                                        <p:cTn id="425" dur="250" autoRev="1" fill="remove"/>
                                        <p:tgtEl>
                                          <p:spTgt spid="66"/>
                                        </p:tgtEl>
                                        <p:attrNameLst>
                                          <p:attrName>fill.on</p:attrName>
                                        </p:attrNameLst>
                                      </p:cBhvr>
                                      <p:to>
                                        <p:strVal val="true"/>
                                      </p:to>
                                    </p:set>
                                  </p:childTnLst>
                                </p:cTn>
                              </p:par>
                            </p:childTnLst>
                          </p:cTn>
                        </p:par>
                      </p:childTnLst>
                    </p:cTn>
                  </p:par>
                </p:childTnLst>
              </p:cTn>
              <p:nextCondLst>
                <p:cond evt="onClick" delay="0">
                  <p:tgtEl>
                    <p:spTgt spid="66"/>
                  </p:tgtEl>
                </p:cond>
              </p:nextCondLst>
            </p:seq>
            <p:seq concurrent="1" nextAc="seek">
              <p:cTn id="426" restart="whenNotActive" fill="hold" evtFilter="cancelBubble" nodeType="interactiveSeq">
                <p:stCondLst>
                  <p:cond evt="onClick" delay="0">
                    <p:tgtEl>
                      <p:spTgt spid="67"/>
                    </p:tgtEl>
                  </p:cond>
                </p:stCondLst>
                <p:endSync evt="end" delay="0">
                  <p:rtn val="all"/>
                </p:endSync>
                <p:childTnLst>
                  <p:par>
                    <p:cTn id="427" fill="hold">
                      <p:stCondLst>
                        <p:cond delay="0"/>
                      </p:stCondLst>
                      <p:childTnLst>
                        <p:par>
                          <p:cTn id="428" fill="hold">
                            <p:stCondLst>
                              <p:cond delay="0"/>
                            </p:stCondLst>
                            <p:childTnLst>
                              <p:par>
                                <p:cTn id="4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0" dur="250" autoRev="1" fill="remove"/>
                                        <p:tgtEl>
                                          <p:spTgt spid="67"/>
                                        </p:tgtEl>
                                        <p:attrNameLst>
                                          <p:attrName>style.color</p:attrName>
                                        </p:attrNameLst>
                                      </p:cBhvr>
                                      <p:to>
                                        <a:srgbClr val="FF3399"/>
                                      </p:to>
                                    </p:animClr>
                                    <p:animClr clrSpc="rgb" dir="cw">
                                      <p:cBhvr>
                                        <p:cTn id="431" dur="250" autoRev="1" fill="remove"/>
                                        <p:tgtEl>
                                          <p:spTgt spid="67"/>
                                        </p:tgtEl>
                                        <p:attrNameLst>
                                          <p:attrName>fillcolor</p:attrName>
                                        </p:attrNameLst>
                                      </p:cBhvr>
                                      <p:to>
                                        <a:srgbClr val="FF3399"/>
                                      </p:to>
                                    </p:animClr>
                                    <p:set>
                                      <p:cBhvr>
                                        <p:cTn id="432" dur="250" autoRev="1" fill="remove"/>
                                        <p:tgtEl>
                                          <p:spTgt spid="67"/>
                                        </p:tgtEl>
                                        <p:attrNameLst>
                                          <p:attrName>fill.type</p:attrName>
                                        </p:attrNameLst>
                                      </p:cBhvr>
                                      <p:to>
                                        <p:strVal val="solid"/>
                                      </p:to>
                                    </p:set>
                                    <p:set>
                                      <p:cBhvr>
                                        <p:cTn id="433" dur="250" autoRev="1" fill="remove"/>
                                        <p:tgtEl>
                                          <p:spTgt spid="67"/>
                                        </p:tgtEl>
                                        <p:attrNameLst>
                                          <p:attrName>fill.on</p:attrName>
                                        </p:attrNameLst>
                                      </p:cBhvr>
                                      <p:to>
                                        <p:strVal val="true"/>
                                      </p:to>
                                    </p:set>
                                  </p:childTnLst>
                                </p:cTn>
                              </p:par>
                            </p:childTnLst>
                          </p:cTn>
                        </p:par>
                      </p:childTnLst>
                    </p:cTn>
                  </p:par>
                </p:childTnLst>
              </p:cTn>
              <p:nextCondLst>
                <p:cond evt="onClick" delay="0">
                  <p:tgtEl>
                    <p:spTgt spid="67"/>
                  </p:tgtEl>
                </p:cond>
              </p:nextCondLst>
            </p:seq>
            <p:seq concurrent="1" nextAc="seek">
              <p:cTn id="434" restart="whenNotActive" fill="hold" evtFilter="cancelBubble" nodeType="interactiveSeq">
                <p:stCondLst>
                  <p:cond evt="onClick" delay="0">
                    <p:tgtEl>
                      <p:spTgt spid="68"/>
                    </p:tgtEl>
                  </p:cond>
                </p:stCondLst>
                <p:endSync evt="end" delay="0">
                  <p:rtn val="all"/>
                </p:endSync>
                <p:childTnLst>
                  <p:par>
                    <p:cTn id="435" fill="hold">
                      <p:stCondLst>
                        <p:cond delay="0"/>
                      </p:stCondLst>
                      <p:childTnLst>
                        <p:par>
                          <p:cTn id="436" fill="hold">
                            <p:stCondLst>
                              <p:cond delay="0"/>
                            </p:stCondLst>
                            <p:childTnLst>
                              <p:par>
                                <p:cTn id="4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8" dur="250" autoRev="1" fill="remove"/>
                                        <p:tgtEl>
                                          <p:spTgt spid="68"/>
                                        </p:tgtEl>
                                        <p:attrNameLst>
                                          <p:attrName>style.color</p:attrName>
                                        </p:attrNameLst>
                                      </p:cBhvr>
                                      <p:to>
                                        <a:srgbClr val="FF3399"/>
                                      </p:to>
                                    </p:animClr>
                                    <p:animClr clrSpc="rgb" dir="cw">
                                      <p:cBhvr>
                                        <p:cTn id="439" dur="250" autoRev="1" fill="remove"/>
                                        <p:tgtEl>
                                          <p:spTgt spid="68"/>
                                        </p:tgtEl>
                                        <p:attrNameLst>
                                          <p:attrName>fillcolor</p:attrName>
                                        </p:attrNameLst>
                                      </p:cBhvr>
                                      <p:to>
                                        <a:srgbClr val="FF3399"/>
                                      </p:to>
                                    </p:animClr>
                                    <p:set>
                                      <p:cBhvr>
                                        <p:cTn id="440" dur="250" autoRev="1" fill="remove"/>
                                        <p:tgtEl>
                                          <p:spTgt spid="68"/>
                                        </p:tgtEl>
                                        <p:attrNameLst>
                                          <p:attrName>fill.type</p:attrName>
                                        </p:attrNameLst>
                                      </p:cBhvr>
                                      <p:to>
                                        <p:strVal val="solid"/>
                                      </p:to>
                                    </p:set>
                                    <p:set>
                                      <p:cBhvr>
                                        <p:cTn id="441" dur="250" autoRev="1" fill="remove"/>
                                        <p:tgtEl>
                                          <p:spTgt spid="68"/>
                                        </p:tgtEl>
                                        <p:attrNameLst>
                                          <p:attrName>fill.on</p:attrName>
                                        </p:attrNameLst>
                                      </p:cBhvr>
                                      <p:to>
                                        <p:strVal val="true"/>
                                      </p:to>
                                    </p:set>
                                  </p:childTnLst>
                                </p:cTn>
                              </p:par>
                            </p:childTnLst>
                          </p:cTn>
                        </p:par>
                      </p:childTnLst>
                    </p:cTn>
                  </p:par>
                </p:childTnLst>
              </p:cTn>
              <p:nextCondLst>
                <p:cond evt="onClick" delay="0">
                  <p:tgtEl>
                    <p:spTgt spid="68"/>
                  </p:tgtEl>
                </p:cond>
              </p:nextCondLst>
            </p:seq>
            <p:seq concurrent="1" nextAc="seek">
              <p:cTn id="442" restart="whenNotActive" fill="hold" evtFilter="cancelBubble" nodeType="interactiveSeq">
                <p:stCondLst>
                  <p:cond evt="onClick" delay="0">
                    <p:tgtEl>
                      <p:spTgt spid="69"/>
                    </p:tgtEl>
                  </p:cond>
                </p:stCondLst>
                <p:endSync evt="end" delay="0">
                  <p:rtn val="all"/>
                </p:endSync>
                <p:childTnLst>
                  <p:par>
                    <p:cTn id="443" fill="hold">
                      <p:stCondLst>
                        <p:cond delay="0"/>
                      </p:stCondLst>
                      <p:childTnLst>
                        <p:par>
                          <p:cTn id="444" fill="hold">
                            <p:stCondLst>
                              <p:cond delay="0"/>
                            </p:stCondLst>
                            <p:childTnLst>
                              <p:par>
                                <p:cTn id="4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46" dur="250" autoRev="1" fill="remove"/>
                                        <p:tgtEl>
                                          <p:spTgt spid="69"/>
                                        </p:tgtEl>
                                        <p:attrNameLst>
                                          <p:attrName>style.color</p:attrName>
                                        </p:attrNameLst>
                                      </p:cBhvr>
                                      <p:to>
                                        <a:srgbClr val="FF3399"/>
                                      </p:to>
                                    </p:animClr>
                                    <p:animClr clrSpc="rgb" dir="cw">
                                      <p:cBhvr>
                                        <p:cTn id="447" dur="250" autoRev="1" fill="remove"/>
                                        <p:tgtEl>
                                          <p:spTgt spid="69"/>
                                        </p:tgtEl>
                                        <p:attrNameLst>
                                          <p:attrName>fillcolor</p:attrName>
                                        </p:attrNameLst>
                                      </p:cBhvr>
                                      <p:to>
                                        <a:srgbClr val="FF3399"/>
                                      </p:to>
                                    </p:animClr>
                                    <p:set>
                                      <p:cBhvr>
                                        <p:cTn id="448" dur="250" autoRev="1" fill="remove"/>
                                        <p:tgtEl>
                                          <p:spTgt spid="69"/>
                                        </p:tgtEl>
                                        <p:attrNameLst>
                                          <p:attrName>fill.type</p:attrName>
                                        </p:attrNameLst>
                                      </p:cBhvr>
                                      <p:to>
                                        <p:strVal val="solid"/>
                                      </p:to>
                                    </p:set>
                                    <p:set>
                                      <p:cBhvr>
                                        <p:cTn id="449" dur="250" autoRev="1" fill="remove"/>
                                        <p:tgtEl>
                                          <p:spTgt spid="69"/>
                                        </p:tgtEl>
                                        <p:attrNameLst>
                                          <p:attrName>fill.on</p:attrName>
                                        </p:attrNameLst>
                                      </p:cBhvr>
                                      <p:to>
                                        <p:strVal val="true"/>
                                      </p:to>
                                    </p:set>
                                  </p:childTnLst>
                                </p:cTn>
                              </p:par>
                            </p:childTnLst>
                          </p:cTn>
                        </p:par>
                      </p:childTnLst>
                    </p:cTn>
                  </p:par>
                </p:childTnLst>
              </p:cTn>
              <p:nextCondLst>
                <p:cond evt="onClick" delay="0">
                  <p:tgtEl>
                    <p:spTgt spid="69"/>
                  </p:tgtEl>
                </p:cond>
              </p:nextCondLst>
            </p:seq>
            <p:seq concurrent="1" nextAc="seek">
              <p:cTn id="450" restart="whenNotActive" fill="hold" evtFilter="cancelBubble" nodeType="interactiveSeq">
                <p:stCondLst>
                  <p:cond evt="onClick" delay="0">
                    <p:tgtEl>
                      <p:spTgt spid="70"/>
                    </p:tgtEl>
                  </p:cond>
                </p:stCondLst>
                <p:endSync evt="end" delay="0">
                  <p:rtn val="all"/>
                </p:endSync>
                <p:childTnLst>
                  <p:par>
                    <p:cTn id="451" fill="hold">
                      <p:stCondLst>
                        <p:cond delay="0"/>
                      </p:stCondLst>
                      <p:childTnLst>
                        <p:par>
                          <p:cTn id="452" fill="hold">
                            <p:stCondLst>
                              <p:cond delay="0"/>
                            </p:stCondLst>
                            <p:childTnLst>
                              <p:par>
                                <p:cTn id="4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4" dur="250" autoRev="1" fill="remove"/>
                                        <p:tgtEl>
                                          <p:spTgt spid="70"/>
                                        </p:tgtEl>
                                        <p:attrNameLst>
                                          <p:attrName>style.color</p:attrName>
                                        </p:attrNameLst>
                                      </p:cBhvr>
                                      <p:to>
                                        <a:srgbClr val="FF3399"/>
                                      </p:to>
                                    </p:animClr>
                                    <p:animClr clrSpc="rgb" dir="cw">
                                      <p:cBhvr>
                                        <p:cTn id="455" dur="250" autoRev="1" fill="remove"/>
                                        <p:tgtEl>
                                          <p:spTgt spid="70"/>
                                        </p:tgtEl>
                                        <p:attrNameLst>
                                          <p:attrName>fillcolor</p:attrName>
                                        </p:attrNameLst>
                                      </p:cBhvr>
                                      <p:to>
                                        <a:srgbClr val="FF3399"/>
                                      </p:to>
                                    </p:animClr>
                                    <p:set>
                                      <p:cBhvr>
                                        <p:cTn id="456" dur="250" autoRev="1" fill="remove"/>
                                        <p:tgtEl>
                                          <p:spTgt spid="70"/>
                                        </p:tgtEl>
                                        <p:attrNameLst>
                                          <p:attrName>fill.type</p:attrName>
                                        </p:attrNameLst>
                                      </p:cBhvr>
                                      <p:to>
                                        <p:strVal val="solid"/>
                                      </p:to>
                                    </p:set>
                                    <p:set>
                                      <p:cBhvr>
                                        <p:cTn id="457" dur="250" autoRev="1" fill="remove"/>
                                        <p:tgtEl>
                                          <p:spTgt spid="70"/>
                                        </p:tgtEl>
                                        <p:attrNameLst>
                                          <p:attrName>fill.on</p:attrName>
                                        </p:attrNameLst>
                                      </p:cBhvr>
                                      <p:to>
                                        <p:strVal val="true"/>
                                      </p:to>
                                    </p:set>
                                  </p:childTnLst>
                                </p:cTn>
                              </p:par>
                            </p:childTnLst>
                          </p:cTn>
                        </p:par>
                      </p:childTnLst>
                    </p:cTn>
                  </p:par>
                </p:childTnLst>
              </p:cTn>
              <p:nextCondLst>
                <p:cond evt="onClick" delay="0">
                  <p:tgtEl>
                    <p:spTgt spid="70"/>
                  </p:tgtEl>
                </p:cond>
              </p:nextCondLst>
            </p:seq>
            <p:seq concurrent="1" nextAc="seek">
              <p:cTn id="458" restart="whenNotActive" fill="hold" evtFilter="cancelBubble" nodeType="interactiveSeq">
                <p:stCondLst>
                  <p:cond evt="onClick" delay="0">
                    <p:tgtEl>
                      <p:spTgt spid="71"/>
                    </p:tgtEl>
                  </p:cond>
                </p:stCondLst>
                <p:endSync evt="end" delay="0">
                  <p:rtn val="all"/>
                </p:endSync>
                <p:childTnLst>
                  <p:par>
                    <p:cTn id="459" fill="hold">
                      <p:stCondLst>
                        <p:cond delay="0"/>
                      </p:stCondLst>
                      <p:childTnLst>
                        <p:par>
                          <p:cTn id="460" fill="hold">
                            <p:stCondLst>
                              <p:cond delay="0"/>
                            </p:stCondLst>
                            <p:childTnLst>
                              <p:par>
                                <p:cTn id="4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2" dur="250" autoRev="1" fill="remove"/>
                                        <p:tgtEl>
                                          <p:spTgt spid="71"/>
                                        </p:tgtEl>
                                        <p:attrNameLst>
                                          <p:attrName>style.color</p:attrName>
                                        </p:attrNameLst>
                                      </p:cBhvr>
                                      <p:to>
                                        <a:srgbClr val="FF3399"/>
                                      </p:to>
                                    </p:animClr>
                                    <p:animClr clrSpc="rgb" dir="cw">
                                      <p:cBhvr>
                                        <p:cTn id="463" dur="250" autoRev="1" fill="remove"/>
                                        <p:tgtEl>
                                          <p:spTgt spid="71"/>
                                        </p:tgtEl>
                                        <p:attrNameLst>
                                          <p:attrName>fillcolor</p:attrName>
                                        </p:attrNameLst>
                                      </p:cBhvr>
                                      <p:to>
                                        <a:srgbClr val="FF3399"/>
                                      </p:to>
                                    </p:animClr>
                                    <p:set>
                                      <p:cBhvr>
                                        <p:cTn id="464" dur="250" autoRev="1" fill="remove"/>
                                        <p:tgtEl>
                                          <p:spTgt spid="71"/>
                                        </p:tgtEl>
                                        <p:attrNameLst>
                                          <p:attrName>fill.type</p:attrName>
                                        </p:attrNameLst>
                                      </p:cBhvr>
                                      <p:to>
                                        <p:strVal val="solid"/>
                                      </p:to>
                                    </p:set>
                                    <p:set>
                                      <p:cBhvr>
                                        <p:cTn id="465" dur="250" autoRev="1" fill="remove"/>
                                        <p:tgtEl>
                                          <p:spTgt spid="71"/>
                                        </p:tgtEl>
                                        <p:attrNameLst>
                                          <p:attrName>fill.on</p:attrName>
                                        </p:attrNameLst>
                                      </p:cBhvr>
                                      <p:to>
                                        <p:strVal val="true"/>
                                      </p:to>
                                    </p:set>
                                  </p:childTnLst>
                                </p:cTn>
                              </p:par>
                            </p:childTnLst>
                          </p:cTn>
                        </p:par>
                      </p:childTnLst>
                    </p:cTn>
                  </p:par>
                </p:childTnLst>
              </p:cTn>
              <p:nextCondLst>
                <p:cond evt="onClick" delay="0">
                  <p:tgtEl>
                    <p:spTgt spid="71"/>
                  </p:tgtEl>
                </p:cond>
              </p:nextCondLst>
            </p:seq>
            <p:seq concurrent="1" nextAc="seek">
              <p:cTn id="466" restart="whenNotActive" fill="hold" evtFilter="cancelBubble" nodeType="interactiveSeq">
                <p:stCondLst>
                  <p:cond evt="onClick" delay="0">
                    <p:tgtEl>
                      <p:spTgt spid="72"/>
                    </p:tgtEl>
                  </p:cond>
                </p:stCondLst>
                <p:endSync evt="end" delay="0">
                  <p:rtn val="all"/>
                </p:endSync>
                <p:childTnLst>
                  <p:par>
                    <p:cTn id="467" fill="hold">
                      <p:stCondLst>
                        <p:cond delay="0"/>
                      </p:stCondLst>
                      <p:childTnLst>
                        <p:par>
                          <p:cTn id="468" fill="hold">
                            <p:stCondLst>
                              <p:cond delay="0"/>
                            </p:stCondLst>
                            <p:childTnLst>
                              <p:par>
                                <p:cTn id="4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0" dur="250" autoRev="1" fill="remove"/>
                                        <p:tgtEl>
                                          <p:spTgt spid="72"/>
                                        </p:tgtEl>
                                        <p:attrNameLst>
                                          <p:attrName>style.color</p:attrName>
                                        </p:attrNameLst>
                                      </p:cBhvr>
                                      <p:to>
                                        <a:srgbClr val="FF3399"/>
                                      </p:to>
                                    </p:animClr>
                                    <p:animClr clrSpc="rgb" dir="cw">
                                      <p:cBhvr>
                                        <p:cTn id="471" dur="250" autoRev="1" fill="remove"/>
                                        <p:tgtEl>
                                          <p:spTgt spid="72"/>
                                        </p:tgtEl>
                                        <p:attrNameLst>
                                          <p:attrName>fillcolor</p:attrName>
                                        </p:attrNameLst>
                                      </p:cBhvr>
                                      <p:to>
                                        <a:srgbClr val="FF3399"/>
                                      </p:to>
                                    </p:animClr>
                                    <p:set>
                                      <p:cBhvr>
                                        <p:cTn id="472" dur="250" autoRev="1" fill="remove"/>
                                        <p:tgtEl>
                                          <p:spTgt spid="72"/>
                                        </p:tgtEl>
                                        <p:attrNameLst>
                                          <p:attrName>fill.type</p:attrName>
                                        </p:attrNameLst>
                                      </p:cBhvr>
                                      <p:to>
                                        <p:strVal val="solid"/>
                                      </p:to>
                                    </p:set>
                                    <p:set>
                                      <p:cBhvr>
                                        <p:cTn id="473" dur="250" autoRev="1" fill="remove"/>
                                        <p:tgtEl>
                                          <p:spTgt spid="72"/>
                                        </p:tgtEl>
                                        <p:attrNameLst>
                                          <p:attrName>fill.on</p:attrName>
                                        </p:attrNameLst>
                                      </p:cBhvr>
                                      <p:to>
                                        <p:strVal val="true"/>
                                      </p:to>
                                    </p:set>
                                  </p:childTnLst>
                                </p:cTn>
                              </p:par>
                            </p:childTnLst>
                          </p:cTn>
                        </p:par>
                      </p:childTnLst>
                    </p:cTn>
                  </p:par>
                </p:childTnLst>
              </p:cTn>
              <p:nextCondLst>
                <p:cond evt="onClick" delay="0">
                  <p:tgtEl>
                    <p:spTgt spid="72"/>
                  </p:tgtEl>
                </p:cond>
              </p:nextCondLst>
            </p:seq>
            <p:seq concurrent="1" nextAc="seek">
              <p:cTn id="474" restart="whenNotActive" fill="hold" evtFilter="cancelBubble" nodeType="interactiveSeq">
                <p:stCondLst>
                  <p:cond evt="onClick" delay="0">
                    <p:tgtEl>
                      <p:spTgt spid="73"/>
                    </p:tgtEl>
                  </p:cond>
                </p:stCondLst>
                <p:endSync evt="end" delay="0">
                  <p:rtn val="all"/>
                </p:endSync>
                <p:childTnLst>
                  <p:par>
                    <p:cTn id="475" fill="hold">
                      <p:stCondLst>
                        <p:cond delay="0"/>
                      </p:stCondLst>
                      <p:childTnLst>
                        <p:par>
                          <p:cTn id="476" fill="hold">
                            <p:stCondLst>
                              <p:cond delay="0"/>
                            </p:stCondLst>
                            <p:childTnLst>
                              <p:par>
                                <p:cTn id="4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8" dur="250" autoRev="1" fill="remove"/>
                                        <p:tgtEl>
                                          <p:spTgt spid="73"/>
                                        </p:tgtEl>
                                        <p:attrNameLst>
                                          <p:attrName>style.color</p:attrName>
                                        </p:attrNameLst>
                                      </p:cBhvr>
                                      <p:to>
                                        <a:srgbClr val="FF3399"/>
                                      </p:to>
                                    </p:animClr>
                                    <p:animClr clrSpc="rgb" dir="cw">
                                      <p:cBhvr>
                                        <p:cTn id="479" dur="250" autoRev="1" fill="remove"/>
                                        <p:tgtEl>
                                          <p:spTgt spid="73"/>
                                        </p:tgtEl>
                                        <p:attrNameLst>
                                          <p:attrName>fillcolor</p:attrName>
                                        </p:attrNameLst>
                                      </p:cBhvr>
                                      <p:to>
                                        <a:srgbClr val="FF3399"/>
                                      </p:to>
                                    </p:animClr>
                                    <p:set>
                                      <p:cBhvr>
                                        <p:cTn id="480" dur="250" autoRev="1" fill="remove"/>
                                        <p:tgtEl>
                                          <p:spTgt spid="73"/>
                                        </p:tgtEl>
                                        <p:attrNameLst>
                                          <p:attrName>fill.type</p:attrName>
                                        </p:attrNameLst>
                                      </p:cBhvr>
                                      <p:to>
                                        <p:strVal val="solid"/>
                                      </p:to>
                                    </p:set>
                                    <p:set>
                                      <p:cBhvr>
                                        <p:cTn id="481" dur="250" autoRev="1" fill="remove"/>
                                        <p:tgtEl>
                                          <p:spTgt spid="73"/>
                                        </p:tgtEl>
                                        <p:attrNameLst>
                                          <p:attrName>fill.on</p:attrName>
                                        </p:attrNameLst>
                                      </p:cBhvr>
                                      <p:to>
                                        <p:strVal val="true"/>
                                      </p:to>
                                    </p:set>
                                  </p:childTnLst>
                                </p:cTn>
                              </p:par>
                            </p:childTnLst>
                          </p:cTn>
                        </p:par>
                      </p:childTnLst>
                    </p:cTn>
                  </p:par>
                </p:childTnLst>
              </p:cTn>
              <p:nextCondLst>
                <p:cond evt="onClick" delay="0">
                  <p:tgtEl>
                    <p:spTgt spid="73"/>
                  </p:tgtEl>
                </p:cond>
              </p:nextCondLst>
            </p:seq>
            <p:seq concurrent="1" nextAc="seek">
              <p:cTn id="482" restart="whenNotActive" fill="hold" evtFilter="cancelBubble" nodeType="interactiveSeq">
                <p:stCondLst>
                  <p:cond evt="onClick" delay="0">
                    <p:tgtEl>
                      <p:spTgt spid="74"/>
                    </p:tgtEl>
                  </p:cond>
                </p:stCondLst>
                <p:endSync evt="end" delay="0">
                  <p:rtn val="all"/>
                </p:endSync>
                <p:childTnLst>
                  <p:par>
                    <p:cTn id="483" fill="hold">
                      <p:stCondLst>
                        <p:cond delay="0"/>
                      </p:stCondLst>
                      <p:childTnLst>
                        <p:par>
                          <p:cTn id="484" fill="hold">
                            <p:stCondLst>
                              <p:cond delay="0"/>
                            </p:stCondLst>
                            <p:childTnLst>
                              <p:par>
                                <p:cTn id="4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86" dur="250" autoRev="1" fill="remove"/>
                                        <p:tgtEl>
                                          <p:spTgt spid="74"/>
                                        </p:tgtEl>
                                        <p:attrNameLst>
                                          <p:attrName>style.color</p:attrName>
                                        </p:attrNameLst>
                                      </p:cBhvr>
                                      <p:to>
                                        <a:srgbClr val="FF3399"/>
                                      </p:to>
                                    </p:animClr>
                                    <p:animClr clrSpc="rgb" dir="cw">
                                      <p:cBhvr>
                                        <p:cTn id="487" dur="250" autoRev="1" fill="remove"/>
                                        <p:tgtEl>
                                          <p:spTgt spid="74"/>
                                        </p:tgtEl>
                                        <p:attrNameLst>
                                          <p:attrName>fillcolor</p:attrName>
                                        </p:attrNameLst>
                                      </p:cBhvr>
                                      <p:to>
                                        <a:srgbClr val="FF3399"/>
                                      </p:to>
                                    </p:animClr>
                                    <p:set>
                                      <p:cBhvr>
                                        <p:cTn id="488" dur="250" autoRev="1" fill="remove"/>
                                        <p:tgtEl>
                                          <p:spTgt spid="74"/>
                                        </p:tgtEl>
                                        <p:attrNameLst>
                                          <p:attrName>fill.type</p:attrName>
                                        </p:attrNameLst>
                                      </p:cBhvr>
                                      <p:to>
                                        <p:strVal val="solid"/>
                                      </p:to>
                                    </p:set>
                                    <p:set>
                                      <p:cBhvr>
                                        <p:cTn id="489" dur="250" autoRev="1" fill="remove"/>
                                        <p:tgtEl>
                                          <p:spTgt spid="74"/>
                                        </p:tgtEl>
                                        <p:attrNameLst>
                                          <p:attrName>fill.on</p:attrName>
                                        </p:attrNameLst>
                                      </p:cBhvr>
                                      <p:to>
                                        <p:strVal val="true"/>
                                      </p:to>
                                    </p:set>
                                  </p:childTnLst>
                                </p:cTn>
                              </p:par>
                            </p:childTnLst>
                          </p:cTn>
                        </p:par>
                      </p:childTnLst>
                    </p:cTn>
                  </p:par>
                </p:childTnLst>
              </p:cTn>
              <p:nextCondLst>
                <p:cond evt="onClick" delay="0">
                  <p:tgtEl>
                    <p:spTgt spid="74"/>
                  </p:tgtEl>
                </p:cond>
              </p:nextCondLst>
            </p:seq>
            <p:seq concurrent="1" nextAc="seek">
              <p:cTn id="490" restart="whenNotActive" fill="hold" evtFilter="cancelBubble" nodeType="interactiveSeq">
                <p:stCondLst>
                  <p:cond evt="onClick" delay="0">
                    <p:tgtEl>
                      <p:spTgt spid="75"/>
                    </p:tgtEl>
                  </p:cond>
                </p:stCondLst>
                <p:endSync evt="end" delay="0">
                  <p:rtn val="all"/>
                </p:endSync>
                <p:childTnLst>
                  <p:par>
                    <p:cTn id="491" fill="hold">
                      <p:stCondLst>
                        <p:cond delay="0"/>
                      </p:stCondLst>
                      <p:childTnLst>
                        <p:par>
                          <p:cTn id="492" fill="hold">
                            <p:stCondLst>
                              <p:cond delay="0"/>
                            </p:stCondLst>
                            <p:childTnLst>
                              <p:par>
                                <p:cTn id="4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4" dur="250" autoRev="1" fill="remove"/>
                                        <p:tgtEl>
                                          <p:spTgt spid="75"/>
                                        </p:tgtEl>
                                        <p:attrNameLst>
                                          <p:attrName>style.color</p:attrName>
                                        </p:attrNameLst>
                                      </p:cBhvr>
                                      <p:to>
                                        <a:srgbClr val="FF3399"/>
                                      </p:to>
                                    </p:animClr>
                                    <p:animClr clrSpc="rgb" dir="cw">
                                      <p:cBhvr>
                                        <p:cTn id="495" dur="250" autoRev="1" fill="remove"/>
                                        <p:tgtEl>
                                          <p:spTgt spid="75"/>
                                        </p:tgtEl>
                                        <p:attrNameLst>
                                          <p:attrName>fillcolor</p:attrName>
                                        </p:attrNameLst>
                                      </p:cBhvr>
                                      <p:to>
                                        <a:srgbClr val="FF3399"/>
                                      </p:to>
                                    </p:animClr>
                                    <p:set>
                                      <p:cBhvr>
                                        <p:cTn id="496" dur="250" autoRev="1" fill="remove"/>
                                        <p:tgtEl>
                                          <p:spTgt spid="75"/>
                                        </p:tgtEl>
                                        <p:attrNameLst>
                                          <p:attrName>fill.type</p:attrName>
                                        </p:attrNameLst>
                                      </p:cBhvr>
                                      <p:to>
                                        <p:strVal val="solid"/>
                                      </p:to>
                                    </p:set>
                                    <p:set>
                                      <p:cBhvr>
                                        <p:cTn id="497" dur="250" autoRev="1" fill="remove"/>
                                        <p:tgtEl>
                                          <p:spTgt spid="75"/>
                                        </p:tgtEl>
                                        <p:attrNameLst>
                                          <p:attrName>fill.on</p:attrName>
                                        </p:attrNameLst>
                                      </p:cBhvr>
                                      <p:to>
                                        <p:strVal val="true"/>
                                      </p:to>
                                    </p:set>
                                  </p:childTnLst>
                                </p:cTn>
                              </p:par>
                            </p:childTnLst>
                          </p:cTn>
                        </p:par>
                      </p:childTnLst>
                    </p:cTn>
                  </p:par>
                </p:childTnLst>
              </p:cTn>
              <p:nextCondLst>
                <p:cond evt="onClick" delay="0">
                  <p:tgtEl>
                    <p:spTgt spid="75"/>
                  </p:tgtEl>
                </p:cond>
              </p:nextCondLst>
            </p:seq>
            <p:seq concurrent="1" nextAc="seek">
              <p:cTn id="498" restart="whenNotActive" fill="hold" evtFilter="cancelBubble" nodeType="interactiveSeq">
                <p:stCondLst>
                  <p:cond evt="onClick" delay="0">
                    <p:tgtEl>
                      <p:spTgt spid="76"/>
                    </p:tgtEl>
                  </p:cond>
                </p:stCondLst>
                <p:endSync evt="end" delay="0">
                  <p:rtn val="all"/>
                </p:endSync>
                <p:childTnLst>
                  <p:par>
                    <p:cTn id="499" fill="hold">
                      <p:stCondLst>
                        <p:cond delay="0"/>
                      </p:stCondLst>
                      <p:childTnLst>
                        <p:par>
                          <p:cTn id="500" fill="hold">
                            <p:stCondLst>
                              <p:cond delay="0"/>
                            </p:stCondLst>
                            <p:childTnLst>
                              <p:par>
                                <p:cTn id="5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02" dur="250" autoRev="1" fill="remove"/>
                                        <p:tgtEl>
                                          <p:spTgt spid="76"/>
                                        </p:tgtEl>
                                        <p:attrNameLst>
                                          <p:attrName>style.color</p:attrName>
                                        </p:attrNameLst>
                                      </p:cBhvr>
                                      <p:to>
                                        <a:srgbClr val="FF3399"/>
                                      </p:to>
                                    </p:animClr>
                                    <p:animClr clrSpc="rgb" dir="cw">
                                      <p:cBhvr>
                                        <p:cTn id="503" dur="250" autoRev="1" fill="remove"/>
                                        <p:tgtEl>
                                          <p:spTgt spid="76"/>
                                        </p:tgtEl>
                                        <p:attrNameLst>
                                          <p:attrName>fillcolor</p:attrName>
                                        </p:attrNameLst>
                                      </p:cBhvr>
                                      <p:to>
                                        <a:srgbClr val="FF3399"/>
                                      </p:to>
                                    </p:animClr>
                                    <p:set>
                                      <p:cBhvr>
                                        <p:cTn id="504" dur="250" autoRev="1" fill="remove"/>
                                        <p:tgtEl>
                                          <p:spTgt spid="76"/>
                                        </p:tgtEl>
                                        <p:attrNameLst>
                                          <p:attrName>fill.type</p:attrName>
                                        </p:attrNameLst>
                                      </p:cBhvr>
                                      <p:to>
                                        <p:strVal val="solid"/>
                                      </p:to>
                                    </p:set>
                                    <p:set>
                                      <p:cBhvr>
                                        <p:cTn id="505" dur="250" autoRev="1" fill="remove"/>
                                        <p:tgtEl>
                                          <p:spTgt spid="76"/>
                                        </p:tgtEl>
                                        <p:attrNameLst>
                                          <p:attrName>fill.on</p:attrName>
                                        </p:attrNameLst>
                                      </p:cBhvr>
                                      <p:to>
                                        <p:strVal val="true"/>
                                      </p:to>
                                    </p:set>
                                  </p:childTnLst>
                                </p:cTn>
                              </p:par>
                            </p:childTnLst>
                          </p:cTn>
                        </p:par>
                      </p:childTnLst>
                    </p:cTn>
                  </p:par>
                </p:childTnLst>
              </p:cTn>
              <p:nextCondLst>
                <p:cond evt="onClick" delay="0">
                  <p:tgtEl>
                    <p:spTgt spid="76"/>
                  </p:tgtEl>
                </p:cond>
              </p:nextCondLst>
            </p:seq>
            <p:seq concurrent="1" nextAc="seek">
              <p:cTn id="506" restart="whenNotActive" fill="hold" evtFilter="cancelBubble" nodeType="interactiveSeq">
                <p:stCondLst>
                  <p:cond evt="onClick" delay="0">
                    <p:tgtEl>
                      <p:spTgt spid="77"/>
                    </p:tgtEl>
                  </p:cond>
                </p:stCondLst>
                <p:endSync evt="end" delay="0">
                  <p:rtn val="all"/>
                </p:endSync>
                <p:childTnLst>
                  <p:par>
                    <p:cTn id="507" fill="hold">
                      <p:stCondLst>
                        <p:cond delay="0"/>
                      </p:stCondLst>
                      <p:childTnLst>
                        <p:par>
                          <p:cTn id="508" fill="hold">
                            <p:stCondLst>
                              <p:cond delay="0"/>
                            </p:stCondLst>
                            <p:childTnLst>
                              <p:par>
                                <p:cTn id="5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0" dur="250" autoRev="1" fill="remove"/>
                                        <p:tgtEl>
                                          <p:spTgt spid="77"/>
                                        </p:tgtEl>
                                        <p:attrNameLst>
                                          <p:attrName>style.color</p:attrName>
                                        </p:attrNameLst>
                                      </p:cBhvr>
                                      <p:to>
                                        <a:srgbClr val="FF3399"/>
                                      </p:to>
                                    </p:animClr>
                                    <p:animClr clrSpc="rgb" dir="cw">
                                      <p:cBhvr>
                                        <p:cTn id="511" dur="250" autoRev="1" fill="remove"/>
                                        <p:tgtEl>
                                          <p:spTgt spid="77"/>
                                        </p:tgtEl>
                                        <p:attrNameLst>
                                          <p:attrName>fillcolor</p:attrName>
                                        </p:attrNameLst>
                                      </p:cBhvr>
                                      <p:to>
                                        <a:srgbClr val="FF3399"/>
                                      </p:to>
                                    </p:animClr>
                                    <p:set>
                                      <p:cBhvr>
                                        <p:cTn id="512" dur="250" autoRev="1" fill="remove"/>
                                        <p:tgtEl>
                                          <p:spTgt spid="77"/>
                                        </p:tgtEl>
                                        <p:attrNameLst>
                                          <p:attrName>fill.type</p:attrName>
                                        </p:attrNameLst>
                                      </p:cBhvr>
                                      <p:to>
                                        <p:strVal val="solid"/>
                                      </p:to>
                                    </p:set>
                                    <p:set>
                                      <p:cBhvr>
                                        <p:cTn id="513" dur="250" autoRev="1" fill="remove"/>
                                        <p:tgtEl>
                                          <p:spTgt spid="77"/>
                                        </p:tgtEl>
                                        <p:attrNameLst>
                                          <p:attrName>fill.on</p:attrName>
                                        </p:attrNameLst>
                                      </p:cBhvr>
                                      <p:to>
                                        <p:strVal val="true"/>
                                      </p:to>
                                    </p:set>
                                  </p:childTnLst>
                                </p:cTn>
                              </p:par>
                            </p:childTnLst>
                          </p:cTn>
                        </p:par>
                      </p:childTnLst>
                    </p:cTn>
                  </p:par>
                </p:childTnLst>
              </p:cTn>
              <p:nextCondLst>
                <p:cond evt="onClick" delay="0">
                  <p:tgtEl>
                    <p:spTgt spid="77"/>
                  </p:tgtEl>
                </p:cond>
              </p:nextCondLst>
            </p:seq>
            <p:seq concurrent="1" nextAc="seek">
              <p:cTn id="514" restart="whenNotActive" fill="hold" evtFilter="cancelBubble" nodeType="interactiveSeq">
                <p:stCondLst>
                  <p:cond evt="onClick" delay="0">
                    <p:tgtEl>
                      <p:spTgt spid="78"/>
                    </p:tgtEl>
                  </p:cond>
                </p:stCondLst>
                <p:endSync evt="end" delay="0">
                  <p:rtn val="all"/>
                </p:endSync>
                <p:childTnLst>
                  <p:par>
                    <p:cTn id="515" fill="hold">
                      <p:stCondLst>
                        <p:cond delay="0"/>
                      </p:stCondLst>
                      <p:childTnLst>
                        <p:par>
                          <p:cTn id="516" fill="hold">
                            <p:stCondLst>
                              <p:cond delay="0"/>
                            </p:stCondLst>
                            <p:childTnLst>
                              <p:par>
                                <p:cTn id="5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8" dur="250" autoRev="1" fill="remove"/>
                                        <p:tgtEl>
                                          <p:spTgt spid="78"/>
                                        </p:tgtEl>
                                        <p:attrNameLst>
                                          <p:attrName>style.color</p:attrName>
                                        </p:attrNameLst>
                                      </p:cBhvr>
                                      <p:to>
                                        <a:srgbClr val="FF3399"/>
                                      </p:to>
                                    </p:animClr>
                                    <p:animClr clrSpc="rgb" dir="cw">
                                      <p:cBhvr>
                                        <p:cTn id="519" dur="250" autoRev="1" fill="remove"/>
                                        <p:tgtEl>
                                          <p:spTgt spid="78"/>
                                        </p:tgtEl>
                                        <p:attrNameLst>
                                          <p:attrName>fillcolor</p:attrName>
                                        </p:attrNameLst>
                                      </p:cBhvr>
                                      <p:to>
                                        <a:srgbClr val="FF3399"/>
                                      </p:to>
                                    </p:animClr>
                                    <p:set>
                                      <p:cBhvr>
                                        <p:cTn id="520" dur="250" autoRev="1" fill="remove"/>
                                        <p:tgtEl>
                                          <p:spTgt spid="78"/>
                                        </p:tgtEl>
                                        <p:attrNameLst>
                                          <p:attrName>fill.type</p:attrName>
                                        </p:attrNameLst>
                                      </p:cBhvr>
                                      <p:to>
                                        <p:strVal val="solid"/>
                                      </p:to>
                                    </p:set>
                                    <p:set>
                                      <p:cBhvr>
                                        <p:cTn id="521" dur="250" autoRev="1" fill="remove"/>
                                        <p:tgtEl>
                                          <p:spTgt spid="78"/>
                                        </p:tgtEl>
                                        <p:attrNameLst>
                                          <p:attrName>fill.on</p:attrName>
                                        </p:attrNameLst>
                                      </p:cBhvr>
                                      <p:to>
                                        <p:strVal val="true"/>
                                      </p:to>
                                    </p:set>
                                  </p:childTnLst>
                                </p:cTn>
                              </p:par>
                            </p:childTnLst>
                          </p:cTn>
                        </p:par>
                      </p:childTnLst>
                    </p:cTn>
                  </p:par>
                </p:childTnLst>
              </p:cTn>
              <p:nextCondLst>
                <p:cond evt="onClick" delay="0">
                  <p:tgtEl>
                    <p:spTgt spid="78"/>
                  </p:tgtEl>
                </p:cond>
              </p:nextCondLst>
            </p:seq>
            <p:seq concurrent="1" nextAc="seek">
              <p:cTn id="522" restart="whenNotActive" fill="hold" evtFilter="cancelBubble" nodeType="interactiveSeq">
                <p:stCondLst>
                  <p:cond evt="onClick" delay="0">
                    <p:tgtEl>
                      <p:spTgt spid="79"/>
                    </p:tgtEl>
                  </p:cond>
                </p:stCondLst>
                <p:endSync evt="end" delay="0">
                  <p:rtn val="all"/>
                </p:endSync>
                <p:childTnLst>
                  <p:par>
                    <p:cTn id="523" fill="hold">
                      <p:stCondLst>
                        <p:cond delay="0"/>
                      </p:stCondLst>
                      <p:childTnLst>
                        <p:par>
                          <p:cTn id="524" fill="hold">
                            <p:stCondLst>
                              <p:cond delay="0"/>
                            </p:stCondLst>
                            <p:childTnLst>
                              <p:par>
                                <p:cTn id="5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26" dur="250" autoRev="1" fill="remove"/>
                                        <p:tgtEl>
                                          <p:spTgt spid="79"/>
                                        </p:tgtEl>
                                        <p:attrNameLst>
                                          <p:attrName>style.color</p:attrName>
                                        </p:attrNameLst>
                                      </p:cBhvr>
                                      <p:to>
                                        <a:srgbClr val="FF3399"/>
                                      </p:to>
                                    </p:animClr>
                                    <p:animClr clrSpc="rgb" dir="cw">
                                      <p:cBhvr>
                                        <p:cTn id="527" dur="250" autoRev="1" fill="remove"/>
                                        <p:tgtEl>
                                          <p:spTgt spid="79"/>
                                        </p:tgtEl>
                                        <p:attrNameLst>
                                          <p:attrName>fillcolor</p:attrName>
                                        </p:attrNameLst>
                                      </p:cBhvr>
                                      <p:to>
                                        <a:srgbClr val="FF3399"/>
                                      </p:to>
                                    </p:animClr>
                                    <p:set>
                                      <p:cBhvr>
                                        <p:cTn id="528" dur="250" autoRev="1" fill="remove"/>
                                        <p:tgtEl>
                                          <p:spTgt spid="79"/>
                                        </p:tgtEl>
                                        <p:attrNameLst>
                                          <p:attrName>fill.type</p:attrName>
                                        </p:attrNameLst>
                                      </p:cBhvr>
                                      <p:to>
                                        <p:strVal val="solid"/>
                                      </p:to>
                                    </p:set>
                                    <p:set>
                                      <p:cBhvr>
                                        <p:cTn id="529" dur="250" autoRev="1" fill="remove"/>
                                        <p:tgtEl>
                                          <p:spTgt spid="79"/>
                                        </p:tgtEl>
                                        <p:attrNameLst>
                                          <p:attrName>fill.on</p:attrName>
                                        </p:attrNameLst>
                                      </p:cBhvr>
                                      <p:to>
                                        <p:strVal val="true"/>
                                      </p:to>
                                    </p:set>
                                  </p:childTnLst>
                                </p:cTn>
                              </p:par>
                            </p:childTnLst>
                          </p:cTn>
                        </p:par>
                      </p:childTnLst>
                    </p:cTn>
                  </p:par>
                </p:childTnLst>
              </p:cTn>
              <p:nextCondLst>
                <p:cond evt="onClick" delay="0">
                  <p:tgtEl>
                    <p:spTgt spid="79"/>
                  </p:tgtEl>
                </p:cond>
              </p:nextCondLst>
            </p:seq>
            <p:seq concurrent="1" nextAc="seek">
              <p:cTn id="530" restart="whenNotActive" fill="hold" evtFilter="cancelBubble" nodeType="interactiveSeq">
                <p:stCondLst>
                  <p:cond evt="onClick" delay="0">
                    <p:tgtEl>
                      <p:spTgt spid="80"/>
                    </p:tgtEl>
                  </p:cond>
                </p:stCondLst>
                <p:endSync evt="end" delay="0">
                  <p:rtn val="all"/>
                </p:endSync>
                <p:childTnLst>
                  <p:par>
                    <p:cTn id="531" fill="hold">
                      <p:stCondLst>
                        <p:cond delay="0"/>
                      </p:stCondLst>
                      <p:childTnLst>
                        <p:par>
                          <p:cTn id="532" fill="hold">
                            <p:stCondLst>
                              <p:cond delay="0"/>
                            </p:stCondLst>
                            <p:childTnLst>
                              <p:par>
                                <p:cTn id="5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4" dur="250" autoRev="1" fill="remove"/>
                                        <p:tgtEl>
                                          <p:spTgt spid="80"/>
                                        </p:tgtEl>
                                        <p:attrNameLst>
                                          <p:attrName>style.color</p:attrName>
                                        </p:attrNameLst>
                                      </p:cBhvr>
                                      <p:to>
                                        <a:srgbClr val="FF3399"/>
                                      </p:to>
                                    </p:animClr>
                                    <p:animClr clrSpc="rgb" dir="cw">
                                      <p:cBhvr>
                                        <p:cTn id="535" dur="250" autoRev="1" fill="remove"/>
                                        <p:tgtEl>
                                          <p:spTgt spid="80"/>
                                        </p:tgtEl>
                                        <p:attrNameLst>
                                          <p:attrName>fillcolor</p:attrName>
                                        </p:attrNameLst>
                                      </p:cBhvr>
                                      <p:to>
                                        <a:srgbClr val="FF3399"/>
                                      </p:to>
                                    </p:animClr>
                                    <p:set>
                                      <p:cBhvr>
                                        <p:cTn id="536" dur="250" autoRev="1" fill="remove"/>
                                        <p:tgtEl>
                                          <p:spTgt spid="80"/>
                                        </p:tgtEl>
                                        <p:attrNameLst>
                                          <p:attrName>fill.type</p:attrName>
                                        </p:attrNameLst>
                                      </p:cBhvr>
                                      <p:to>
                                        <p:strVal val="solid"/>
                                      </p:to>
                                    </p:set>
                                    <p:set>
                                      <p:cBhvr>
                                        <p:cTn id="537" dur="250" autoRev="1" fill="remove"/>
                                        <p:tgtEl>
                                          <p:spTgt spid="80"/>
                                        </p:tgtEl>
                                        <p:attrNameLst>
                                          <p:attrName>fill.on</p:attrName>
                                        </p:attrNameLst>
                                      </p:cBhvr>
                                      <p:to>
                                        <p:strVal val="true"/>
                                      </p:to>
                                    </p:set>
                                  </p:childTnLst>
                                </p:cTn>
                              </p:par>
                            </p:childTnLst>
                          </p:cTn>
                        </p:par>
                      </p:childTnLst>
                    </p:cTn>
                  </p:par>
                </p:childTnLst>
              </p:cTn>
              <p:nextCondLst>
                <p:cond evt="onClick" delay="0">
                  <p:tgtEl>
                    <p:spTgt spid="80"/>
                  </p:tgtEl>
                </p:cond>
              </p:nextCondLst>
            </p:seq>
            <p:seq concurrent="1" nextAc="seek">
              <p:cTn id="538" restart="whenNotActive" fill="hold" evtFilter="cancelBubble" nodeType="interactiveSeq">
                <p:stCondLst>
                  <p:cond evt="onClick" delay="0">
                    <p:tgtEl>
                      <p:spTgt spid="81"/>
                    </p:tgtEl>
                  </p:cond>
                </p:stCondLst>
                <p:endSync evt="end" delay="0">
                  <p:rtn val="all"/>
                </p:endSync>
                <p:childTnLst>
                  <p:par>
                    <p:cTn id="539" fill="hold">
                      <p:stCondLst>
                        <p:cond delay="0"/>
                      </p:stCondLst>
                      <p:childTnLst>
                        <p:par>
                          <p:cTn id="540" fill="hold">
                            <p:stCondLst>
                              <p:cond delay="0"/>
                            </p:stCondLst>
                            <p:childTnLst>
                              <p:par>
                                <p:cTn id="5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2" dur="250" autoRev="1" fill="remove"/>
                                        <p:tgtEl>
                                          <p:spTgt spid="81"/>
                                        </p:tgtEl>
                                        <p:attrNameLst>
                                          <p:attrName>style.color</p:attrName>
                                        </p:attrNameLst>
                                      </p:cBhvr>
                                      <p:to>
                                        <a:srgbClr val="FF3399"/>
                                      </p:to>
                                    </p:animClr>
                                    <p:animClr clrSpc="rgb" dir="cw">
                                      <p:cBhvr>
                                        <p:cTn id="543" dur="250" autoRev="1" fill="remove"/>
                                        <p:tgtEl>
                                          <p:spTgt spid="81"/>
                                        </p:tgtEl>
                                        <p:attrNameLst>
                                          <p:attrName>fillcolor</p:attrName>
                                        </p:attrNameLst>
                                      </p:cBhvr>
                                      <p:to>
                                        <a:srgbClr val="FF3399"/>
                                      </p:to>
                                    </p:animClr>
                                    <p:set>
                                      <p:cBhvr>
                                        <p:cTn id="544" dur="250" autoRev="1" fill="remove"/>
                                        <p:tgtEl>
                                          <p:spTgt spid="81"/>
                                        </p:tgtEl>
                                        <p:attrNameLst>
                                          <p:attrName>fill.type</p:attrName>
                                        </p:attrNameLst>
                                      </p:cBhvr>
                                      <p:to>
                                        <p:strVal val="solid"/>
                                      </p:to>
                                    </p:set>
                                    <p:set>
                                      <p:cBhvr>
                                        <p:cTn id="545" dur="250" autoRev="1" fill="remove"/>
                                        <p:tgtEl>
                                          <p:spTgt spid="81"/>
                                        </p:tgtEl>
                                        <p:attrNameLst>
                                          <p:attrName>fill.on</p:attrName>
                                        </p:attrNameLst>
                                      </p:cBhvr>
                                      <p:to>
                                        <p:strVal val="true"/>
                                      </p:to>
                                    </p:set>
                                  </p:childTnLst>
                                </p:cTn>
                              </p:par>
                            </p:childTnLst>
                          </p:cTn>
                        </p:par>
                      </p:childTnLst>
                    </p:cTn>
                  </p:par>
                </p:childTnLst>
              </p:cTn>
              <p:nextCondLst>
                <p:cond evt="onClick" delay="0">
                  <p:tgtEl>
                    <p:spTgt spid="81"/>
                  </p:tgtEl>
                </p:cond>
              </p:nextCondLst>
            </p:seq>
            <p:seq concurrent="1" nextAc="seek">
              <p:cTn id="546" restart="whenNotActive" fill="hold" evtFilter="cancelBubble" nodeType="interactiveSeq">
                <p:stCondLst>
                  <p:cond evt="onClick" delay="0">
                    <p:tgtEl>
                      <p:spTgt spid="82"/>
                    </p:tgtEl>
                  </p:cond>
                </p:stCondLst>
                <p:endSync evt="end" delay="0">
                  <p:rtn val="all"/>
                </p:endSync>
                <p:childTnLst>
                  <p:par>
                    <p:cTn id="547" fill="hold">
                      <p:stCondLst>
                        <p:cond delay="0"/>
                      </p:stCondLst>
                      <p:childTnLst>
                        <p:par>
                          <p:cTn id="548" fill="hold">
                            <p:stCondLst>
                              <p:cond delay="0"/>
                            </p:stCondLst>
                            <p:childTnLst>
                              <p:par>
                                <p:cTn id="5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0" dur="250" autoRev="1" fill="remove"/>
                                        <p:tgtEl>
                                          <p:spTgt spid="82"/>
                                        </p:tgtEl>
                                        <p:attrNameLst>
                                          <p:attrName>style.color</p:attrName>
                                        </p:attrNameLst>
                                      </p:cBhvr>
                                      <p:to>
                                        <a:srgbClr val="FF3399"/>
                                      </p:to>
                                    </p:animClr>
                                    <p:animClr clrSpc="rgb" dir="cw">
                                      <p:cBhvr>
                                        <p:cTn id="551" dur="250" autoRev="1" fill="remove"/>
                                        <p:tgtEl>
                                          <p:spTgt spid="82"/>
                                        </p:tgtEl>
                                        <p:attrNameLst>
                                          <p:attrName>fillcolor</p:attrName>
                                        </p:attrNameLst>
                                      </p:cBhvr>
                                      <p:to>
                                        <a:srgbClr val="FF3399"/>
                                      </p:to>
                                    </p:animClr>
                                    <p:set>
                                      <p:cBhvr>
                                        <p:cTn id="552" dur="250" autoRev="1" fill="remove"/>
                                        <p:tgtEl>
                                          <p:spTgt spid="82"/>
                                        </p:tgtEl>
                                        <p:attrNameLst>
                                          <p:attrName>fill.type</p:attrName>
                                        </p:attrNameLst>
                                      </p:cBhvr>
                                      <p:to>
                                        <p:strVal val="solid"/>
                                      </p:to>
                                    </p:set>
                                    <p:set>
                                      <p:cBhvr>
                                        <p:cTn id="553" dur="250" autoRev="1" fill="remove"/>
                                        <p:tgtEl>
                                          <p:spTgt spid="82"/>
                                        </p:tgtEl>
                                        <p:attrNameLst>
                                          <p:attrName>fill.on</p:attrName>
                                        </p:attrNameLst>
                                      </p:cBhvr>
                                      <p:to>
                                        <p:strVal val="true"/>
                                      </p:to>
                                    </p:set>
                                  </p:childTnLst>
                                </p:cTn>
                              </p:par>
                            </p:childTnLst>
                          </p:cTn>
                        </p:par>
                      </p:childTnLst>
                    </p:cTn>
                  </p:par>
                </p:childTnLst>
              </p:cTn>
              <p:nextCondLst>
                <p:cond evt="onClick" delay="0">
                  <p:tgtEl>
                    <p:spTgt spid="82"/>
                  </p:tgtEl>
                </p:cond>
              </p:nextCondLst>
            </p:seq>
            <p:seq concurrent="1" nextAc="seek">
              <p:cTn id="554" restart="whenNotActive" fill="hold" evtFilter="cancelBubble" nodeType="interactiveSeq">
                <p:stCondLst>
                  <p:cond evt="onClick" delay="0">
                    <p:tgtEl>
                      <p:spTgt spid="83"/>
                    </p:tgtEl>
                  </p:cond>
                </p:stCondLst>
                <p:endSync evt="end" delay="0">
                  <p:rtn val="all"/>
                </p:endSync>
                <p:childTnLst>
                  <p:par>
                    <p:cTn id="555" fill="hold">
                      <p:stCondLst>
                        <p:cond delay="0"/>
                      </p:stCondLst>
                      <p:childTnLst>
                        <p:par>
                          <p:cTn id="556" fill="hold">
                            <p:stCondLst>
                              <p:cond delay="0"/>
                            </p:stCondLst>
                            <p:childTnLst>
                              <p:par>
                                <p:cTn id="5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8" dur="250" autoRev="1" fill="remove"/>
                                        <p:tgtEl>
                                          <p:spTgt spid="83"/>
                                        </p:tgtEl>
                                        <p:attrNameLst>
                                          <p:attrName>style.color</p:attrName>
                                        </p:attrNameLst>
                                      </p:cBhvr>
                                      <p:to>
                                        <a:srgbClr val="FF3399"/>
                                      </p:to>
                                    </p:animClr>
                                    <p:animClr clrSpc="rgb" dir="cw">
                                      <p:cBhvr>
                                        <p:cTn id="559" dur="250" autoRev="1" fill="remove"/>
                                        <p:tgtEl>
                                          <p:spTgt spid="83"/>
                                        </p:tgtEl>
                                        <p:attrNameLst>
                                          <p:attrName>fillcolor</p:attrName>
                                        </p:attrNameLst>
                                      </p:cBhvr>
                                      <p:to>
                                        <a:srgbClr val="FF3399"/>
                                      </p:to>
                                    </p:animClr>
                                    <p:set>
                                      <p:cBhvr>
                                        <p:cTn id="560" dur="250" autoRev="1" fill="remove"/>
                                        <p:tgtEl>
                                          <p:spTgt spid="83"/>
                                        </p:tgtEl>
                                        <p:attrNameLst>
                                          <p:attrName>fill.type</p:attrName>
                                        </p:attrNameLst>
                                      </p:cBhvr>
                                      <p:to>
                                        <p:strVal val="solid"/>
                                      </p:to>
                                    </p:set>
                                    <p:set>
                                      <p:cBhvr>
                                        <p:cTn id="561" dur="250" autoRev="1" fill="remove"/>
                                        <p:tgtEl>
                                          <p:spTgt spid="83"/>
                                        </p:tgtEl>
                                        <p:attrNameLst>
                                          <p:attrName>fill.on</p:attrName>
                                        </p:attrNameLst>
                                      </p:cBhvr>
                                      <p:to>
                                        <p:strVal val="true"/>
                                      </p:to>
                                    </p:set>
                                  </p:childTnLst>
                                </p:cTn>
                              </p:par>
                            </p:childTnLst>
                          </p:cTn>
                        </p:par>
                      </p:childTnLst>
                    </p:cTn>
                  </p:par>
                </p:childTnLst>
              </p:cTn>
              <p:nextCondLst>
                <p:cond evt="onClick" delay="0">
                  <p:tgtEl>
                    <p:spTgt spid="83"/>
                  </p:tgtEl>
                </p:cond>
              </p:nextCondLst>
            </p:seq>
            <p:seq concurrent="1" nextAc="seek">
              <p:cTn id="562" restart="whenNotActive" fill="hold" evtFilter="cancelBubble" nodeType="interactiveSeq">
                <p:stCondLst>
                  <p:cond evt="onClick" delay="0">
                    <p:tgtEl>
                      <p:spTgt spid="84"/>
                    </p:tgtEl>
                  </p:cond>
                </p:stCondLst>
                <p:endSync evt="end" delay="0">
                  <p:rtn val="all"/>
                </p:endSync>
                <p:childTnLst>
                  <p:par>
                    <p:cTn id="563" fill="hold">
                      <p:stCondLst>
                        <p:cond delay="0"/>
                      </p:stCondLst>
                      <p:childTnLst>
                        <p:par>
                          <p:cTn id="564" fill="hold">
                            <p:stCondLst>
                              <p:cond delay="0"/>
                            </p:stCondLst>
                            <p:childTnLst>
                              <p:par>
                                <p:cTn id="5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66" dur="250" autoRev="1" fill="remove"/>
                                        <p:tgtEl>
                                          <p:spTgt spid="84"/>
                                        </p:tgtEl>
                                        <p:attrNameLst>
                                          <p:attrName>style.color</p:attrName>
                                        </p:attrNameLst>
                                      </p:cBhvr>
                                      <p:to>
                                        <a:srgbClr val="FF3399"/>
                                      </p:to>
                                    </p:animClr>
                                    <p:animClr clrSpc="rgb" dir="cw">
                                      <p:cBhvr>
                                        <p:cTn id="567" dur="250" autoRev="1" fill="remove"/>
                                        <p:tgtEl>
                                          <p:spTgt spid="84"/>
                                        </p:tgtEl>
                                        <p:attrNameLst>
                                          <p:attrName>fillcolor</p:attrName>
                                        </p:attrNameLst>
                                      </p:cBhvr>
                                      <p:to>
                                        <a:srgbClr val="FF3399"/>
                                      </p:to>
                                    </p:animClr>
                                    <p:set>
                                      <p:cBhvr>
                                        <p:cTn id="568" dur="250" autoRev="1" fill="remove"/>
                                        <p:tgtEl>
                                          <p:spTgt spid="84"/>
                                        </p:tgtEl>
                                        <p:attrNameLst>
                                          <p:attrName>fill.type</p:attrName>
                                        </p:attrNameLst>
                                      </p:cBhvr>
                                      <p:to>
                                        <p:strVal val="solid"/>
                                      </p:to>
                                    </p:set>
                                    <p:set>
                                      <p:cBhvr>
                                        <p:cTn id="569" dur="250" autoRev="1" fill="remove"/>
                                        <p:tgtEl>
                                          <p:spTgt spid="84"/>
                                        </p:tgtEl>
                                        <p:attrNameLst>
                                          <p:attrName>fill.on</p:attrName>
                                        </p:attrNameLst>
                                      </p:cBhvr>
                                      <p:to>
                                        <p:strVal val="true"/>
                                      </p:to>
                                    </p:set>
                                  </p:childTnLst>
                                </p:cTn>
                              </p:par>
                            </p:childTnLst>
                          </p:cTn>
                        </p:par>
                      </p:childTnLst>
                    </p:cTn>
                  </p:par>
                </p:childTnLst>
              </p:cTn>
              <p:nextCondLst>
                <p:cond evt="onClick" delay="0">
                  <p:tgtEl>
                    <p:spTgt spid="84"/>
                  </p:tgtEl>
                </p:cond>
              </p:nextCondLst>
            </p:seq>
            <p:seq concurrent="1" nextAc="seek">
              <p:cTn id="570" restart="whenNotActive" fill="hold" evtFilter="cancelBubble" nodeType="interactiveSeq">
                <p:stCondLst>
                  <p:cond evt="onClick" delay="0">
                    <p:tgtEl>
                      <p:spTgt spid="85"/>
                    </p:tgtEl>
                  </p:cond>
                </p:stCondLst>
                <p:endSync evt="end" delay="0">
                  <p:rtn val="all"/>
                </p:endSync>
                <p:childTnLst>
                  <p:par>
                    <p:cTn id="571" fill="hold">
                      <p:stCondLst>
                        <p:cond delay="0"/>
                      </p:stCondLst>
                      <p:childTnLst>
                        <p:par>
                          <p:cTn id="572" fill="hold">
                            <p:stCondLst>
                              <p:cond delay="0"/>
                            </p:stCondLst>
                            <p:childTnLst>
                              <p:par>
                                <p:cTn id="5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4" dur="250" autoRev="1" fill="remove"/>
                                        <p:tgtEl>
                                          <p:spTgt spid="85"/>
                                        </p:tgtEl>
                                        <p:attrNameLst>
                                          <p:attrName>style.color</p:attrName>
                                        </p:attrNameLst>
                                      </p:cBhvr>
                                      <p:to>
                                        <a:srgbClr val="FF3399"/>
                                      </p:to>
                                    </p:animClr>
                                    <p:animClr clrSpc="rgb" dir="cw">
                                      <p:cBhvr>
                                        <p:cTn id="575" dur="250" autoRev="1" fill="remove"/>
                                        <p:tgtEl>
                                          <p:spTgt spid="85"/>
                                        </p:tgtEl>
                                        <p:attrNameLst>
                                          <p:attrName>fillcolor</p:attrName>
                                        </p:attrNameLst>
                                      </p:cBhvr>
                                      <p:to>
                                        <a:srgbClr val="FF3399"/>
                                      </p:to>
                                    </p:animClr>
                                    <p:set>
                                      <p:cBhvr>
                                        <p:cTn id="576" dur="250" autoRev="1" fill="remove"/>
                                        <p:tgtEl>
                                          <p:spTgt spid="85"/>
                                        </p:tgtEl>
                                        <p:attrNameLst>
                                          <p:attrName>fill.type</p:attrName>
                                        </p:attrNameLst>
                                      </p:cBhvr>
                                      <p:to>
                                        <p:strVal val="solid"/>
                                      </p:to>
                                    </p:set>
                                    <p:set>
                                      <p:cBhvr>
                                        <p:cTn id="577" dur="250" autoRev="1" fill="remove"/>
                                        <p:tgtEl>
                                          <p:spTgt spid="85"/>
                                        </p:tgtEl>
                                        <p:attrNameLst>
                                          <p:attrName>fill.on</p:attrName>
                                        </p:attrNameLst>
                                      </p:cBhvr>
                                      <p:to>
                                        <p:strVal val="true"/>
                                      </p:to>
                                    </p:set>
                                  </p:childTnLst>
                                </p:cTn>
                              </p:par>
                            </p:childTnLst>
                          </p:cTn>
                        </p:par>
                      </p:childTnLst>
                    </p:cTn>
                  </p:par>
                </p:childTnLst>
              </p:cTn>
              <p:nextCondLst>
                <p:cond evt="onClick" delay="0">
                  <p:tgtEl>
                    <p:spTgt spid="85"/>
                  </p:tgtEl>
                </p:cond>
              </p:nextCondLst>
            </p:seq>
            <p:seq concurrent="1" nextAc="seek">
              <p:cTn id="578" restart="whenNotActive" fill="hold" evtFilter="cancelBubble" nodeType="interactiveSeq">
                <p:stCondLst>
                  <p:cond evt="onClick" delay="0">
                    <p:tgtEl>
                      <p:spTgt spid="86"/>
                    </p:tgtEl>
                  </p:cond>
                </p:stCondLst>
                <p:endSync evt="end" delay="0">
                  <p:rtn val="all"/>
                </p:endSync>
                <p:childTnLst>
                  <p:par>
                    <p:cTn id="579" fill="hold">
                      <p:stCondLst>
                        <p:cond delay="0"/>
                      </p:stCondLst>
                      <p:childTnLst>
                        <p:par>
                          <p:cTn id="580" fill="hold">
                            <p:stCondLst>
                              <p:cond delay="0"/>
                            </p:stCondLst>
                            <p:childTnLst>
                              <p:par>
                                <p:cTn id="5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82" dur="250" autoRev="1" fill="remove"/>
                                        <p:tgtEl>
                                          <p:spTgt spid="86"/>
                                        </p:tgtEl>
                                        <p:attrNameLst>
                                          <p:attrName>style.color</p:attrName>
                                        </p:attrNameLst>
                                      </p:cBhvr>
                                      <p:to>
                                        <a:srgbClr val="FF3399"/>
                                      </p:to>
                                    </p:animClr>
                                    <p:animClr clrSpc="rgb" dir="cw">
                                      <p:cBhvr>
                                        <p:cTn id="583" dur="250" autoRev="1" fill="remove"/>
                                        <p:tgtEl>
                                          <p:spTgt spid="86"/>
                                        </p:tgtEl>
                                        <p:attrNameLst>
                                          <p:attrName>fillcolor</p:attrName>
                                        </p:attrNameLst>
                                      </p:cBhvr>
                                      <p:to>
                                        <a:srgbClr val="FF3399"/>
                                      </p:to>
                                    </p:animClr>
                                    <p:set>
                                      <p:cBhvr>
                                        <p:cTn id="584" dur="250" autoRev="1" fill="remove"/>
                                        <p:tgtEl>
                                          <p:spTgt spid="86"/>
                                        </p:tgtEl>
                                        <p:attrNameLst>
                                          <p:attrName>fill.type</p:attrName>
                                        </p:attrNameLst>
                                      </p:cBhvr>
                                      <p:to>
                                        <p:strVal val="solid"/>
                                      </p:to>
                                    </p:set>
                                    <p:set>
                                      <p:cBhvr>
                                        <p:cTn id="585" dur="250" autoRev="1" fill="remove"/>
                                        <p:tgtEl>
                                          <p:spTgt spid="86"/>
                                        </p:tgtEl>
                                        <p:attrNameLst>
                                          <p:attrName>fill.on</p:attrName>
                                        </p:attrNameLst>
                                      </p:cBhvr>
                                      <p:to>
                                        <p:strVal val="true"/>
                                      </p:to>
                                    </p:set>
                                  </p:childTnLst>
                                </p:cTn>
                              </p:par>
                            </p:childTnLst>
                          </p:cTn>
                        </p:par>
                      </p:childTnLst>
                    </p:cTn>
                  </p:par>
                </p:childTnLst>
              </p:cTn>
              <p:nextCondLst>
                <p:cond evt="onClick" delay="0">
                  <p:tgtEl>
                    <p:spTgt spid="86"/>
                  </p:tgtEl>
                </p:cond>
              </p:nextCondLst>
            </p:seq>
            <p:seq concurrent="1" nextAc="seek">
              <p:cTn id="586" restart="whenNotActive" fill="hold" evtFilter="cancelBubble" nodeType="interactiveSeq">
                <p:stCondLst>
                  <p:cond evt="onClick" delay="0">
                    <p:tgtEl>
                      <p:spTgt spid="87"/>
                    </p:tgtEl>
                  </p:cond>
                </p:stCondLst>
                <p:endSync evt="end" delay="0">
                  <p:rtn val="all"/>
                </p:endSync>
                <p:childTnLst>
                  <p:par>
                    <p:cTn id="587" fill="hold">
                      <p:stCondLst>
                        <p:cond delay="0"/>
                      </p:stCondLst>
                      <p:childTnLst>
                        <p:par>
                          <p:cTn id="588" fill="hold">
                            <p:stCondLst>
                              <p:cond delay="0"/>
                            </p:stCondLst>
                            <p:childTnLst>
                              <p:par>
                                <p:cTn id="5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0" dur="250" autoRev="1" fill="remove"/>
                                        <p:tgtEl>
                                          <p:spTgt spid="87"/>
                                        </p:tgtEl>
                                        <p:attrNameLst>
                                          <p:attrName>style.color</p:attrName>
                                        </p:attrNameLst>
                                      </p:cBhvr>
                                      <p:to>
                                        <a:srgbClr val="FF3399"/>
                                      </p:to>
                                    </p:animClr>
                                    <p:animClr clrSpc="rgb" dir="cw">
                                      <p:cBhvr>
                                        <p:cTn id="591" dur="250" autoRev="1" fill="remove"/>
                                        <p:tgtEl>
                                          <p:spTgt spid="87"/>
                                        </p:tgtEl>
                                        <p:attrNameLst>
                                          <p:attrName>fillcolor</p:attrName>
                                        </p:attrNameLst>
                                      </p:cBhvr>
                                      <p:to>
                                        <a:srgbClr val="FF3399"/>
                                      </p:to>
                                    </p:animClr>
                                    <p:set>
                                      <p:cBhvr>
                                        <p:cTn id="592" dur="250" autoRev="1" fill="remove"/>
                                        <p:tgtEl>
                                          <p:spTgt spid="87"/>
                                        </p:tgtEl>
                                        <p:attrNameLst>
                                          <p:attrName>fill.type</p:attrName>
                                        </p:attrNameLst>
                                      </p:cBhvr>
                                      <p:to>
                                        <p:strVal val="solid"/>
                                      </p:to>
                                    </p:set>
                                    <p:set>
                                      <p:cBhvr>
                                        <p:cTn id="593" dur="250" autoRev="1" fill="remove"/>
                                        <p:tgtEl>
                                          <p:spTgt spid="87"/>
                                        </p:tgtEl>
                                        <p:attrNameLst>
                                          <p:attrName>fill.on</p:attrName>
                                        </p:attrNameLst>
                                      </p:cBhvr>
                                      <p:to>
                                        <p:strVal val="true"/>
                                      </p:to>
                                    </p:set>
                                  </p:childTnLst>
                                </p:cTn>
                              </p:par>
                            </p:childTnLst>
                          </p:cTn>
                        </p:par>
                      </p:childTnLst>
                    </p:cTn>
                  </p:par>
                </p:childTnLst>
              </p:cTn>
              <p:nextCondLst>
                <p:cond evt="onClick" delay="0">
                  <p:tgtEl>
                    <p:spTgt spid="87"/>
                  </p:tgtEl>
                </p:cond>
              </p:nextCondLst>
            </p:seq>
            <p:seq concurrent="1" nextAc="seek">
              <p:cTn id="594" restart="whenNotActive" fill="hold" evtFilter="cancelBubble" nodeType="interactiveSeq">
                <p:stCondLst>
                  <p:cond evt="onClick" delay="0">
                    <p:tgtEl>
                      <p:spTgt spid="88"/>
                    </p:tgtEl>
                  </p:cond>
                </p:stCondLst>
                <p:endSync evt="end" delay="0">
                  <p:rtn val="all"/>
                </p:endSync>
                <p:childTnLst>
                  <p:par>
                    <p:cTn id="595" fill="hold">
                      <p:stCondLst>
                        <p:cond delay="0"/>
                      </p:stCondLst>
                      <p:childTnLst>
                        <p:par>
                          <p:cTn id="596" fill="hold">
                            <p:stCondLst>
                              <p:cond delay="0"/>
                            </p:stCondLst>
                            <p:childTnLst>
                              <p:par>
                                <p:cTn id="5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8" dur="250" autoRev="1" fill="remove"/>
                                        <p:tgtEl>
                                          <p:spTgt spid="88"/>
                                        </p:tgtEl>
                                        <p:attrNameLst>
                                          <p:attrName>style.color</p:attrName>
                                        </p:attrNameLst>
                                      </p:cBhvr>
                                      <p:to>
                                        <a:srgbClr val="FF3399"/>
                                      </p:to>
                                    </p:animClr>
                                    <p:animClr clrSpc="rgb" dir="cw">
                                      <p:cBhvr>
                                        <p:cTn id="599" dur="250" autoRev="1" fill="remove"/>
                                        <p:tgtEl>
                                          <p:spTgt spid="88"/>
                                        </p:tgtEl>
                                        <p:attrNameLst>
                                          <p:attrName>fillcolor</p:attrName>
                                        </p:attrNameLst>
                                      </p:cBhvr>
                                      <p:to>
                                        <a:srgbClr val="FF3399"/>
                                      </p:to>
                                    </p:animClr>
                                    <p:set>
                                      <p:cBhvr>
                                        <p:cTn id="600" dur="250" autoRev="1" fill="remove"/>
                                        <p:tgtEl>
                                          <p:spTgt spid="88"/>
                                        </p:tgtEl>
                                        <p:attrNameLst>
                                          <p:attrName>fill.type</p:attrName>
                                        </p:attrNameLst>
                                      </p:cBhvr>
                                      <p:to>
                                        <p:strVal val="solid"/>
                                      </p:to>
                                    </p:set>
                                    <p:set>
                                      <p:cBhvr>
                                        <p:cTn id="601" dur="250" autoRev="1" fill="remove"/>
                                        <p:tgtEl>
                                          <p:spTgt spid="88"/>
                                        </p:tgtEl>
                                        <p:attrNameLst>
                                          <p:attrName>fill.on</p:attrName>
                                        </p:attrNameLst>
                                      </p:cBhvr>
                                      <p:to>
                                        <p:strVal val="true"/>
                                      </p:to>
                                    </p:set>
                                  </p:childTnLst>
                                </p:cTn>
                              </p:par>
                            </p:childTnLst>
                          </p:cTn>
                        </p:par>
                      </p:childTnLst>
                    </p:cTn>
                  </p:par>
                </p:childTnLst>
              </p:cTn>
              <p:nextCondLst>
                <p:cond evt="onClick" delay="0">
                  <p:tgtEl>
                    <p:spTgt spid="88"/>
                  </p:tgtEl>
                </p:cond>
              </p:nextCondLst>
            </p:seq>
            <p:seq concurrent="1" nextAc="seek">
              <p:cTn id="602" restart="whenNotActive" fill="hold" evtFilter="cancelBubble" nodeType="interactiveSeq">
                <p:stCondLst>
                  <p:cond evt="onClick" delay="0">
                    <p:tgtEl>
                      <p:spTgt spid="89"/>
                    </p:tgtEl>
                  </p:cond>
                </p:stCondLst>
                <p:endSync evt="end" delay="0">
                  <p:rtn val="all"/>
                </p:endSync>
                <p:childTnLst>
                  <p:par>
                    <p:cTn id="603" fill="hold">
                      <p:stCondLst>
                        <p:cond delay="0"/>
                      </p:stCondLst>
                      <p:childTnLst>
                        <p:par>
                          <p:cTn id="604" fill="hold">
                            <p:stCondLst>
                              <p:cond delay="0"/>
                            </p:stCondLst>
                            <p:childTnLst>
                              <p:par>
                                <p:cTn id="6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06" dur="250" autoRev="1" fill="remove"/>
                                        <p:tgtEl>
                                          <p:spTgt spid="89"/>
                                        </p:tgtEl>
                                        <p:attrNameLst>
                                          <p:attrName>style.color</p:attrName>
                                        </p:attrNameLst>
                                      </p:cBhvr>
                                      <p:to>
                                        <a:srgbClr val="FF3399"/>
                                      </p:to>
                                    </p:animClr>
                                    <p:animClr clrSpc="rgb" dir="cw">
                                      <p:cBhvr>
                                        <p:cTn id="607" dur="250" autoRev="1" fill="remove"/>
                                        <p:tgtEl>
                                          <p:spTgt spid="89"/>
                                        </p:tgtEl>
                                        <p:attrNameLst>
                                          <p:attrName>fillcolor</p:attrName>
                                        </p:attrNameLst>
                                      </p:cBhvr>
                                      <p:to>
                                        <a:srgbClr val="FF3399"/>
                                      </p:to>
                                    </p:animClr>
                                    <p:set>
                                      <p:cBhvr>
                                        <p:cTn id="608" dur="250" autoRev="1" fill="remove"/>
                                        <p:tgtEl>
                                          <p:spTgt spid="89"/>
                                        </p:tgtEl>
                                        <p:attrNameLst>
                                          <p:attrName>fill.type</p:attrName>
                                        </p:attrNameLst>
                                      </p:cBhvr>
                                      <p:to>
                                        <p:strVal val="solid"/>
                                      </p:to>
                                    </p:set>
                                    <p:set>
                                      <p:cBhvr>
                                        <p:cTn id="609" dur="250" autoRev="1" fill="remove"/>
                                        <p:tgtEl>
                                          <p:spTgt spid="89"/>
                                        </p:tgtEl>
                                        <p:attrNameLst>
                                          <p:attrName>fill.on</p:attrName>
                                        </p:attrNameLst>
                                      </p:cBhvr>
                                      <p:to>
                                        <p:strVal val="true"/>
                                      </p:to>
                                    </p:set>
                                  </p:childTnLst>
                                </p:cTn>
                              </p:par>
                            </p:childTnLst>
                          </p:cTn>
                        </p:par>
                      </p:childTnLst>
                    </p:cTn>
                  </p:par>
                </p:childTnLst>
              </p:cTn>
              <p:nextCondLst>
                <p:cond evt="onClick" delay="0">
                  <p:tgtEl>
                    <p:spTgt spid="89"/>
                  </p:tgtEl>
                </p:cond>
              </p:nextCondLst>
            </p:seq>
            <p:seq concurrent="1" nextAc="seek">
              <p:cTn id="610" restart="whenNotActive" fill="hold" evtFilter="cancelBubble" nodeType="interactiveSeq">
                <p:stCondLst>
                  <p:cond evt="onClick" delay="0">
                    <p:tgtEl>
                      <p:spTgt spid="90"/>
                    </p:tgtEl>
                  </p:cond>
                </p:stCondLst>
                <p:endSync evt="end" delay="0">
                  <p:rtn val="all"/>
                </p:endSync>
                <p:childTnLst>
                  <p:par>
                    <p:cTn id="611" fill="hold">
                      <p:stCondLst>
                        <p:cond delay="0"/>
                      </p:stCondLst>
                      <p:childTnLst>
                        <p:par>
                          <p:cTn id="612" fill="hold">
                            <p:stCondLst>
                              <p:cond delay="0"/>
                            </p:stCondLst>
                            <p:childTnLst>
                              <p:par>
                                <p:cTn id="6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4" dur="250" autoRev="1" fill="remove"/>
                                        <p:tgtEl>
                                          <p:spTgt spid="90"/>
                                        </p:tgtEl>
                                        <p:attrNameLst>
                                          <p:attrName>style.color</p:attrName>
                                        </p:attrNameLst>
                                      </p:cBhvr>
                                      <p:to>
                                        <a:srgbClr val="FF3399"/>
                                      </p:to>
                                    </p:animClr>
                                    <p:animClr clrSpc="rgb" dir="cw">
                                      <p:cBhvr>
                                        <p:cTn id="615" dur="250" autoRev="1" fill="remove"/>
                                        <p:tgtEl>
                                          <p:spTgt spid="90"/>
                                        </p:tgtEl>
                                        <p:attrNameLst>
                                          <p:attrName>fillcolor</p:attrName>
                                        </p:attrNameLst>
                                      </p:cBhvr>
                                      <p:to>
                                        <a:srgbClr val="FF3399"/>
                                      </p:to>
                                    </p:animClr>
                                    <p:set>
                                      <p:cBhvr>
                                        <p:cTn id="616" dur="250" autoRev="1" fill="remove"/>
                                        <p:tgtEl>
                                          <p:spTgt spid="90"/>
                                        </p:tgtEl>
                                        <p:attrNameLst>
                                          <p:attrName>fill.type</p:attrName>
                                        </p:attrNameLst>
                                      </p:cBhvr>
                                      <p:to>
                                        <p:strVal val="solid"/>
                                      </p:to>
                                    </p:set>
                                    <p:set>
                                      <p:cBhvr>
                                        <p:cTn id="617" dur="250" autoRev="1" fill="remove"/>
                                        <p:tgtEl>
                                          <p:spTgt spid="90"/>
                                        </p:tgtEl>
                                        <p:attrNameLst>
                                          <p:attrName>fill.on</p:attrName>
                                        </p:attrNameLst>
                                      </p:cBhvr>
                                      <p:to>
                                        <p:strVal val="true"/>
                                      </p:to>
                                    </p:set>
                                  </p:childTnLst>
                                </p:cTn>
                              </p:par>
                            </p:childTnLst>
                          </p:cTn>
                        </p:par>
                      </p:childTnLst>
                    </p:cTn>
                  </p:par>
                </p:childTnLst>
              </p:cTn>
              <p:nextCondLst>
                <p:cond evt="onClick" delay="0">
                  <p:tgtEl>
                    <p:spTgt spid="90"/>
                  </p:tgtEl>
                </p:cond>
              </p:nextCondLst>
            </p:seq>
            <p:seq concurrent="1" nextAc="seek">
              <p:cTn id="618" restart="whenNotActive" fill="hold" evtFilter="cancelBubble" nodeType="interactiveSeq">
                <p:stCondLst>
                  <p:cond evt="onClick" delay="0">
                    <p:tgtEl>
                      <p:spTgt spid="91"/>
                    </p:tgtEl>
                  </p:cond>
                </p:stCondLst>
                <p:endSync evt="end" delay="0">
                  <p:rtn val="all"/>
                </p:endSync>
                <p:childTnLst>
                  <p:par>
                    <p:cTn id="619" fill="hold">
                      <p:stCondLst>
                        <p:cond delay="0"/>
                      </p:stCondLst>
                      <p:childTnLst>
                        <p:par>
                          <p:cTn id="620" fill="hold">
                            <p:stCondLst>
                              <p:cond delay="0"/>
                            </p:stCondLst>
                            <p:childTnLst>
                              <p:par>
                                <p:cTn id="6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2" dur="250" autoRev="1" fill="remove"/>
                                        <p:tgtEl>
                                          <p:spTgt spid="91"/>
                                        </p:tgtEl>
                                        <p:attrNameLst>
                                          <p:attrName>style.color</p:attrName>
                                        </p:attrNameLst>
                                      </p:cBhvr>
                                      <p:to>
                                        <a:srgbClr val="FF3399"/>
                                      </p:to>
                                    </p:animClr>
                                    <p:animClr clrSpc="rgb" dir="cw">
                                      <p:cBhvr>
                                        <p:cTn id="623" dur="250" autoRev="1" fill="remove"/>
                                        <p:tgtEl>
                                          <p:spTgt spid="91"/>
                                        </p:tgtEl>
                                        <p:attrNameLst>
                                          <p:attrName>fillcolor</p:attrName>
                                        </p:attrNameLst>
                                      </p:cBhvr>
                                      <p:to>
                                        <a:srgbClr val="FF3399"/>
                                      </p:to>
                                    </p:animClr>
                                    <p:set>
                                      <p:cBhvr>
                                        <p:cTn id="624" dur="250" autoRev="1" fill="remove"/>
                                        <p:tgtEl>
                                          <p:spTgt spid="91"/>
                                        </p:tgtEl>
                                        <p:attrNameLst>
                                          <p:attrName>fill.type</p:attrName>
                                        </p:attrNameLst>
                                      </p:cBhvr>
                                      <p:to>
                                        <p:strVal val="solid"/>
                                      </p:to>
                                    </p:set>
                                    <p:set>
                                      <p:cBhvr>
                                        <p:cTn id="625" dur="250" autoRev="1" fill="remove"/>
                                        <p:tgtEl>
                                          <p:spTgt spid="91"/>
                                        </p:tgtEl>
                                        <p:attrNameLst>
                                          <p:attrName>fill.on</p:attrName>
                                        </p:attrNameLst>
                                      </p:cBhvr>
                                      <p:to>
                                        <p:strVal val="true"/>
                                      </p:to>
                                    </p:set>
                                  </p:childTnLst>
                                </p:cTn>
                              </p:par>
                            </p:childTnLst>
                          </p:cTn>
                        </p:par>
                      </p:childTnLst>
                    </p:cTn>
                  </p:par>
                </p:childTnLst>
              </p:cTn>
              <p:nextCondLst>
                <p:cond evt="onClick" delay="0">
                  <p:tgtEl>
                    <p:spTgt spid="91"/>
                  </p:tgtEl>
                </p:cond>
              </p:nextCondLst>
            </p:seq>
          </p:childTnLst>
        </p:cTn>
      </p:par>
    </p:tnLst>
    <p:bldLst>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P spid="9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441E32-78C9-4834-9323-52C91C15D443}"/>
              </a:ext>
            </a:extLst>
          </p:cNvPr>
          <p:cNvSpPr>
            <a:spLocks noGrp="1"/>
          </p:cNvSpPr>
          <p:nvPr>
            <p:ph type="title"/>
          </p:nvPr>
        </p:nvSpPr>
        <p:spPr/>
        <p:txBody>
          <a:bodyPr/>
          <a:lstStyle/>
          <a:p>
            <a:r>
              <a:rPr lang="zh-CN" altLang="en-US" dirty="0"/>
              <a:t>如果觉得帮助到了你，邀请赞助冬瓜哥：</a:t>
            </a:r>
          </a:p>
        </p:txBody>
      </p:sp>
      <p:pic>
        <p:nvPicPr>
          <p:cNvPr id="5" name="图片 4">
            <a:extLst>
              <a:ext uri="{FF2B5EF4-FFF2-40B4-BE49-F238E27FC236}">
                <a16:creationId xmlns:a16="http://schemas.microsoft.com/office/drawing/2014/main" id="{FB9E10BC-A5EF-4D73-8578-0B25628EF6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55897" y="1990719"/>
            <a:ext cx="2973572" cy="4080017"/>
          </a:xfrm>
          <a:prstGeom prst="rect">
            <a:avLst/>
          </a:prstGeom>
        </p:spPr>
      </p:pic>
      <p:pic>
        <p:nvPicPr>
          <p:cNvPr id="8" name="图片 7">
            <a:extLst>
              <a:ext uri="{FF2B5EF4-FFF2-40B4-BE49-F238E27FC236}">
                <a16:creationId xmlns:a16="http://schemas.microsoft.com/office/drawing/2014/main" id="{E17D9CE5-0782-4A8D-A1DB-424D7BD136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68779" y="1594882"/>
            <a:ext cx="2754592" cy="4284921"/>
          </a:xfrm>
          <a:prstGeom prst="rect">
            <a:avLst/>
          </a:prstGeom>
        </p:spPr>
      </p:pic>
    </p:spTree>
    <p:extLst>
      <p:ext uri="{BB962C8B-B14F-4D97-AF65-F5344CB8AC3E}">
        <p14:creationId xmlns:p14="http://schemas.microsoft.com/office/powerpoint/2010/main" val="388837609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descr="Adam Pfister on Twitter: &quot;Blended dot-density is a wild option. I ...">
            <a:extLst>
              <a:ext uri="{FF2B5EF4-FFF2-40B4-BE49-F238E27FC236}">
                <a16:creationId xmlns:a16="http://schemas.microsoft.com/office/drawing/2014/main" id="{EFBD0B2D-1541-4B51-B690-B576A468D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898"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椭圆 4">
            <a:extLst>
              <a:ext uri="{FF2B5EF4-FFF2-40B4-BE49-F238E27FC236}">
                <a16:creationId xmlns:a16="http://schemas.microsoft.com/office/drawing/2014/main" id="{F1D1DF04-E6DD-420A-91D2-0B9CA969CAF0}"/>
              </a:ext>
            </a:extLst>
          </p:cNvPr>
          <p:cNvSpPr/>
          <p:nvPr/>
        </p:nvSpPr>
        <p:spPr>
          <a:xfrm>
            <a:off x="2399272" y="716097"/>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5135D15E-7FBB-4450-91A0-A5FBF46FD637}"/>
              </a:ext>
            </a:extLst>
          </p:cNvPr>
          <p:cNvSpPr/>
          <p:nvPr/>
        </p:nvSpPr>
        <p:spPr>
          <a:xfrm>
            <a:off x="4239089" y="1454227"/>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2B9F7E12-9902-45DE-A716-B8D8414408A3}"/>
              </a:ext>
            </a:extLst>
          </p:cNvPr>
          <p:cNvSpPr/>
          <p:nvPr/>
        </p:nvSpPr>
        <p:spPr>
          <a:xfrm>
            <a:off x="5838430" y="119665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7D7BD62E-B6CC-4E03-AECA-CFB8E294D23F}"/>
              </a:ext>
            </a:extLst>
          </p:cNvPr>
          <p:cNvSpPr/>
          <p:nvPr/>
        </p:nvSpPr>
        <p:spPr>
          <a:xfrm>
            <a:off x="5967215" y="257376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CA54A35A-04D9-46E2-BBD6-9C3C7AA96145}"/>
              </a:ext>
            </a:extLst>
          </p:cNvPr>
          <p:cNvSpPr/>
          <p:nvPr/>
        </p:nvSpPr>
        <p:spPr>
          <a:xfrm>
            <a:off x="7663813" y="186868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BDBC2B83-B277-4683-BD5E-920E77AC8EC5}"/>
              </a:ext>
            </a:extLst>
          </p:cNvPr>
          <p:cNvSpPr/>
          <p:nvPr/>
        </p:nvSpPr>
        <p:spPr>
          <a:xfrm>
            <a:off x="3576555" y="270255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F4272BE7-AF9C-48FB-8DA7-528F279466C6}"/>
              </a:ext>
            </a:extLst>
          </p:cNvPr>
          <p:cNvSpPr/>
          <p:nvPr/>
        </p:nvSpPr>
        <p:spPr>
          <a:xfrm>
            <a:off x="2894572" y="151691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9549FC0A-0E69-4AD7-B548-C53520766289}"/>
              </a:ext>
            </a:extLst>
          </p:cNvPr>
          <p:cNvSpPr/>
          <p:nvPr/>
        </p:nvSpPr>
        <p:spPr>
          <a:xfrm>
            <a:off x="4734389" y="225504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638A32FC-33D5-48A1-89FE-508128C4F4C7}"/>
              </a:ext>
            </a:extLst>
          </p:cNvPr>
          <p:cNvSpPr/>
          <p:nvPr/>
        </p:nvSpPr>
        <p:spPr>
          <a:xfrm>
            <a:off x="6333730" y="199747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1D8C2ED0-6CC7-426F-890E-886028F5B806}"/>
              </a:ext>
            </a:extLst>
          </p:cNvPr>
          <p:cNvSpPr/>
          <p:nvPr/>
        </p:nvSpPr>
        <p:spPr>
          <a:xfrm>
            <a:off x="6462515" y="337457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C7C47EC7-8A31-484F-B8EA-3774916FF7E8}"/>
              </a:ext>
            </a:extLst>
          </p:cNvPr>
          <p:cNvSpPr/>
          <p:nvPr/>
        </p:nvSpPr>
        <p:spPr>
          <a:xfrm>
            <a:off x="8159113" y="266949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91E7FEC8-AF12-4152-B6DD-8C84695159DE}"/>
              </a:ext>
            </a:extLst>
          </p:cNvPr>
          <p:cNvSpPr/>
          <p:nvPr/>
        </p:nvSpPr>
        <p:spPr>
          <a:xfrm>
            <a:off x="3040622" y="308163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BC2C2CC6-8621-4CEF-8F8E-C8F204B892E7}"/>
              </a:ext>
            </a:extLst>
          </p:cNvPr>
          <p:cNvSpPr/>
          <p:nvPr/>
        </p:nvSpPr>
        <p:spPr>
          <a:xfrm>
            <a:off x="3743358" y="2159962"/>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1EEF3655-F33E-4372-9BFD-F248F66CCC22}"/>
              </a:ext>
            </a:extLst>
          </p:cNvPr>
          <p:cNvSpPr/>
          <p:nvPr/>
        </p:nvSpPr>
        <p:spPr>
          <a:xfrm>
            <a:off x="5170844" y="390170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3736EDEF-826F-4FD8-9AE1-CF0A5EA48660}"/>
              </a:ext>
            </a:extLst>
          </p:cNvPr>
          <p:cNvSpPr/>
          <p:nvPr/>
        </p:nvSpPr>
        <p:spPr>
          <a:xfrm>
            <a:off x="7010661" y="463983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CEC3857C-D0D3-4791-A731-0157875BC94C}"/>
              </a:ext>
            </a:extLst>
          </p:cNvPr>
          <p:cNvSpPr/>
          <p:nvPr/>
        </p:nvSpPr>
        <p:spPr>
          <a:xfrm>
            <a:off x="8610002" y="438226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0A4F0499-9BD9-45E2-B755-21A7B819B97E}"/>
              </a:ext>
            </a:extLst>
          </p:cNvPr>
          <p:cNvSpPr/>
          <p:nvPr/>
        </p:nvSpPr>
        <p:spPr>
          <a:xfrm>
            <a:off x="2926526" y="5707378"/>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1087E59C-A076-4ABA-992D-242E6FC41B82}"/>
              </a:ext>
            </a:extLst>
          </p:cNvPr>
          <p:cNvSpPr/>
          <p:nvPr/>
        </p:nvSpPr>
        <p:spPr>
          <a:xfrm>
            <a:off x="2382830" y="5053822"/>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811AA85D-4DBB-4BA3-8B78-DF9B55E94577}"/>
              </a:ext>
            </a:extLst>
          </p:cNvPr>
          <p:cNvSpPr/>
          <p:nvPr/>
        </p:nvSpPr>
        <p:spPr>
          <a:xfrm>
            <a:off x="6348127" y="588815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710C7984-DCEF-4E0B-9943-2FC25BBC56D2}"/>
              </a:ext>
            </a:extLst>
          </p:cNvPr>
          <p:cNvSpPr/>
          <p:nvPr/>
        </p:nvSpPr>
        <p:spPr>
          <a:xfrm>
            <a:off x="1936648" y="316287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D601611B-E0AD-4FF0-B187-6A5649E23353}"/>
              </a:ext>
            </a:extLst>
          </p:cNvPr>
          <p:cNvSpPr/>
          <p:nvPr/>
        </p:nvSpPr>
        <p:spPr>
          <a:xfrm>
            <a:off x="5008352" y="89060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D471104F-C01E-4811-893F-ED0C0243588B}"/>
              </a:ext>
            </a:extLst>
          </p:cNvPr>
          <p:cNvSpPr/>
          <p:nvPr/>
        </p:nvSpPr>
        <p:spPr>
          <a:xfrm>
            <a:off x="6898902" y="290712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AD01ED33-2714-4C6E-9802-2F6C7EEEFE6E}"/>
              </a:ext>
            </a:extLst>
          </p:cNvPr>
          <p:cNvSpPr/>
          <p:nvPr/>
        </p:nvSpPr>
        <p:spPr>
          <a:xfrm>
            <a:off x="8738719" y="364525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41A288C7-E349-4433-A37B-664839F7542F}"/>
              </a:ext>
            </a:extLst>
          </p:cNvPr>
          <p:cNvSpPr/>
          <p:nvPr/>
        </p:nvSpPr>
        <p:spPr>
          <a:xfrm>
            <a:off x="7972267" y="169141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0CABC8E2-035E-41B7-8960-5C7CE4C19098}"/>
              </a:ext>
            </a:extLst>
          </p:cNvPr>
          <p:cNvSpPr/>
          <p:nvPr/>
        </p:nvSpPr>
        <p:spPr>
          <a:xfrm>
            <a:off x="2414290" y="476432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CADDCB5F-2AFC-4129-B011-7707227D25A5}"/>
              </a:ext>
            </a:extLst>
          </p:cNvPr>
          <p:cNvSpPr/>
          <p:nvPr/>
        </p:nvSpPr>
        <p:spPr>
          <a:xfrm>
            <a:off x="8076185" y="4893582"/>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16F19922-0838-48B2-A8A4-0590BA213AB5}"/>
              </a:ext>
            </a:extLst>
          </p:cNvPr>
          <p:cNvSpPr/>
          <p:nvPr/>
        </p:nvSpPr>
        <p:spPr>
          <a:xfrm>
            <a:off x="3698651" y="5505628"/>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B7B16823-2FE2-4701-BFB7-52D448879E83}"/>
              </a:ext>
            </a:extLst>
          </p:cNvPr>
          <p:cNvSpPr/>
          <p:nvPr/>
        </p:nvSpPr>
        <p:spPr>
          <a:xfrm>
            <a:off x="3861143" y="5707378"/>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C2AEA644-3F50-47F9-BCE9-ACA9BF6453A9}"/>
              </a:ext>
            </a:extLst>
          </p:cNvPr>
          <p:cNvSpPr/>
          <p:nvPr/>
        </p:nvSpPr>
        <p:spPr>
          <a:xfrm>
            <a:off x="5426709" y="451105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A5588F08-732B-485E-8838-2C472FE2DCCB}"/>
              </a:ext>
            </a:extLst>
          </p:cNvPr>
          <p:cNvSpPr/>
          <p:nvPr/>
        </p:nvSpPr>
        <p:spPr>
          <a:xfrm>
            <a:off x="4096626" y="463983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24AAE416-67D3-4387-8AD7-64A423AD7AF2}"/>
              </a:ext>
            </a:extLst>
          </p:cNvPr>
          <p:cNvSpPr/>
          <p:nvPr/>
        </p:nvSpPr>
        <p:spPr>
          <a:xfrm>
            <a:off x="4401581" y="5390818"/>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E02310F7-F44C-4AE2-8CC3-93534D669674}"/>
              </a:ext>
            </a:extLst>
          </p:cNvPr>
          <p:cNvSpPr/>
          <p:nvPr/>
        </p:nvSpPr>
        <p:spPr>
          <a:xfrm>
            <a:off x="5922009" y="531186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5DF4A2D8-7C8B-4339-9595-377D94B8689A}"/>
              </a:ext>
            </a:extLst>
          </p:cNvPr>
          <p:cNvSpPr/>
          <p:nvPr/>
        </p:nvSpPr>
        <p:spPr>
          <a:xfrm>
            <a:off x="2545322" y="89060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50CED3D2-ECA2-4C5B-8738-DCA47BE73220}"/>
              </a:ext>
            </a:extLst>
          </p:cNvPr>
          <p:cNvSpPr/>
          <p:nvPr/>
        </p:nvSpPr>
        <p:spPr>
          <a:xfrm>
            <a:off x="4385139" y="162873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FF471171-1516-4E11-8257-6BF7F94F7E4A}"/>
              </a:ext>
            </a:extLst>
          </p:cNvPr>
          <p:cNvSpPr/>
          <p:nvPr/>
        </p:nvSpPr>
        <p:spPr>
          <a:xfrm>
            <a:off x="5984480" y="137116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6599C2C6-E2E6-4228-990F-91C65CF0B630}"/>
              </a:ext>
            </a:extLst>
          </p:cNvPr>
          <p:cNvSpPr/>
          <p:nvPr/>
        </p:nvSpPr>
        <p:spPr>
          <a:xfrm>
            <a:off x="6113265" y="274826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52C6B18B-6ADB-4963-BECC-899B00FD403F}"/>
              </a:ext>
            </a:extLst>
          </p:cNvPr>
          <p:cNvSpPr/>
          <p:nvPr/>
        </p:nvSpPr>
        <p:spPr>
          <a:xfrm>
            <a:off x="7809863" y="204318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A57F9AB6-AFD9-4584-9A0D-7407ECB653FE}"/>
              </a:ext>
            </a:extLst>
          </p:cNvPr>
          <p:cNvSpPr/>
          <p:nvPr/>
        </p:nvSpPr>
        <p:spPr>
          <a:xfrm>
            <a:off x="3541337" y="409051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F5877310-A309-4B3B-B9EA-E07CCD6FB936}"/>
              </a:ext>
            </a:extLst>
          </p:cNvPr>
          <p:cNvSpPr/>
          <p:nvPr/>
        </p:nvSpPr>
        <p:spPr>
          <a:xfrm>
            <a:off x="3040622" y="169141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C877A8FC-7476-43EF-B762-395A7CE296F7}"/>
              </a:ext>
            </a:extLst>
          </p:cNvPr>
          <p:cNvSpPr/>
          <p:nvPr/>
        </p:nvSpPr>
        <p:spPr>
          <a:xfrm>
            <a:off x="4880439" y="242954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id="{79CED485-2008-42B1-9E27-D7B16623AA23}"/>
              </a:ext>
            </a:extLst>
          </p:cNvPr>
          <p:cNvSpPr/>
          <p:nvPr/>
        </p:nvSpPr>
        <p:spPr>
          <a:xfrm>
            <a:off x="6479780" y="2171974"/>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F2DC1AE0-986B-43EB-8EAB-5FD576D1AA31}"/>
              </a:ext>
            </a:extLst>
          </p:cNvPr>
          <p:cNvSpPr/>
          <p:nvPr/>
        </p:nvSpPr>
        <p:spPr>
          <a:xfrm>
            <a:off x="6608565" y="354908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D1BB6A02-8155-48A3-8436-DC5516BA1335}"/>
              </a:ext>
            </a:extLst>
          </p:cNvPr>
          <p:cNvSpPr/>
          <p:nvPr/>
        </p:nvSpPr>
        <p:spPr>
          <a:xfrm>
            <a:off x="8305163" y="284400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194D50BB-77EC-4DA4-81C4-01126B774D62}"/>
              </a:ext>
            </a:extLst>
          </p:cNvPr>
          <p:cNvSpPr/>
          <p:nvPr/>
        </p:nvSpPr>
        <p:spPr>
          <a:xfrm>
            <a:off x="4217905" y="3677868"/>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2BBDE1CA-3DC7-4A07-AFA0-4DD86D64F3AE}"/>
              </a:ext>
            </a:extLst>
          </p:cNvPr>
          <p:cNvSpPr/>
          <p:nvPr/>
        </p:nvSpPr>
        <p:spPr>
          <a:xfrm>
            <a:off x="4676652" y="196261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D37EC401-E1D8-43B3-BBD6-391856C33497}"/>
              </a:ext>
            </a:extLst>
          </p:cNvPr>
          <p:cNvSpPr/>
          <p:nvPr/>
        </p:nvSpPr>
        <p:spPr>
          <a:xfrm>
            <a:off x="5316894" y="407621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A45AF4A4-9468-4FBC-9D12-8E1F26E1D2CA}"/>
              </a:ext>
            </a:extLst>
          </p:cNvPr>
          <p:cNvSpPr/>
          <p:nvPr/>
        </p:nvSpPr>
        <p:spPr>
          <a:xfrm>
            <a:off x="7156711" y="481434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A036282F-C4FE-4B0D-8C5D-E1075EDA8E03}"/>
              </a:ext>
            </a:extLst>
          </p:cNvPr>
          <p:cNvSpPr/>
          <p:nvPr/>
        </p:nvSpPr>
        <p:spPr>
          <a:xfrm>
            <a:off x="8756052" y="455676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1D326209-FC6F-4884-B9B4-E18DDDA517F1}"/>
              </a:ext>
            </a:extLst>
          </p:cNvPr>
          <p:cNvSpPr/>
          <p:nvPr/>
        </p:nvSpPr>
        <p:spPr>
          <a:xfrm>
            <a:off x="6575423" y="4860058"/>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A131A239-8495-445C-A763-5DF1AB46FABE}"/>
              </a:ext>
            </a:extLst>
          </p:cNvPr>
          <p:cNvSpPr/>
          <p:nvPr/>
        </p:nvSpPr>
        <p:spPr>
          <a:xfrm>
            <a:off x="2757451" y="3610847"/>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581DA78D-B9F3-4ADA-B581-BB68105A4AF1}"/>
              </a:ext>
            </a:extLst>
          </p:cNvPr>
          <p:cNvSpPr/>
          <p:nvPr/>
        </p:nvSpPr>
        <p:spPr>
          <a:xfrm>
            <a:off x="6494177" y="606266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DAD285C3-6654-484F-9D07-52E43371EB21}"/>
              </a:ext>
            </a:extLst>
          </p:cNvPr>
          <p:cNvSpPr/>
          <p:nvPr/>
        </p:nvSpPr>
        <p:spPr>
          <a:xfrm>
            <a:off x="6990550" y="1836942"/>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62221926-FCB0-41AC-98A3-25855D6B7D3E}"/>
              </a:ext>
            </a:extLst>
          </p:cNvPr>
          <p:cNvSpPr/>
          <p:nvPr/>
        </p:nvSpPr>
        <p:spPr>
          <a:xfrm>
            <a:off x="7044952" y="308163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74DBF30D-B006-4D02-8A08-9094F700EF57}"/>
              </a:ext>
            </a:extLst>
          </p:cNvPr>
          <p:cNvSpPr/>
          <p:nvPr/>
        </p:nvSpPr>
        <p:spPr>
          <a:xfrm>
            <a:off x="8884769" y="381976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6316C72D-85DF-4CE4-A31E-FB85FABB1BEC}"/>
              </a:ext>
            </a:extLst>
          </p:cNvPr>
          <p:cNvSpPr/>
          <p:nvPr/>
        </p:nvSpPr>
        <p:spPr>
          <a:xfrm>
            <a:off x="7460876" y="337392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5BE77C91-642C-4E20-BE6E-425FA06304E7}"/>
              </a:ext>
            </a:extLst>
          </p:cNvPr>
          <p:cNvSpPr/>
          <p:nvPr/>
        </p:nvSpPr>
        <p:spPr>
          <a:xfrm>
            <a:off x="5161988" y="318189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C6260888-5E69-46D4-B11B-6B5922F5E6CB}"/>
              </a:ext>
            </a:extLst>
          </p:cNvPr>
          <p:cNvSpPr/>
          <p:nvPr/>
        </p:nvSpPr>
        <p:spPr>
          <a:xfrm>
            <a:off x="8222235" y="506808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FC45BEEB-CCC7-4533-8A95-0675DD45500B}"/>
              </a:ext>
            </a:extLst>
          </p:cNvPr>
          <p:cNvSpPr/>
          <p:nvPr/>
        </p:nvSpPr>
        <p:spPr>
          <a:xfrm>
            <a:off x="4961685" y="522832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7F5275ED-80D3-43AF-85CA-C932DFD2E440}"/>
              </a:ext>
            </a:extLst>
          </p:cNvPr>
          <p:cNvSpPr/>
          <p:nvPr/>
        </p:nvSpPr>
        <p:spPr>
          <a:xfrm>
            <a:off x="4266009" y="6213292"/>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8C8435C1-99E0-436E-A2F0-053A0CFA76B7}"/>
              </a:ext>
            </a:extLst>
          </p:cNvPr>
          <p:cNvSpPr/>
          <p:nvPr/>
        </p:nvSpPr>
        <p:spPr>
          <a:xfrm>
            <a:off x="5572759" y="468555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2EC1F84D-A2DF-483D-B571-472E6D6279AC}"/>
              </a:ext>
            </a:extLst>
          </p:cNvPr>
          <p:cNvSpPr/>
          <p:nvPr/>
        </p:nvSpPr>
        <p:spPr>
          <a:xfrm>
            <a:off x="2981642" y="4923527"/>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E5F1FAE8-4865-4238-973B-79CDEC55A660}"/>
              </a:ext>
            </a:extLst>
          </p:cNvPr>
          <p:cNvSpPr/>
          <p:nvPr/>
        </p:nvSpPr>
        <p:spPr>
          <a:xfrm>
            <a:off x="4717947" y="590017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79A6E547-97C6-431D-BBAF-888EC0CF1ACD}"/>
              </a:ext>
            </a:extLst>
          </p:cNvPr>
          <p:cNvSpPr/>
          <p:nvPr/>
        </p:nvSpPr>
        <p:spPr>
          <a:xfrm>
            <a:off x="6068059" y="548636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32AAF28E-466A-46C8-B6FC-FFEE7A4BB456}"/>
              </a:ext>
            </a:extLst>
          </p:cNvPr>
          <p:cNvSpPr/>
          <p:nvPr/>
        </p:nvSpPr>
        <p:spPr>
          <a:xfrm>
            <a:off x="5800843" y="3347754"/>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5291BDAC-9C1F-4A70-BA26-D928F34DD064}"/>
              </a:ext>
            </a:extLst>
          </p:cNvPr>
          <p:cNvSpPr/>
          <p:nvPr/>
        </p:nvSpPr>
        <p:spPr>
          <a:xfrm>
            <a:off x="5222602" y="63485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a:extLst>
              <a:ext uri="{FF2B5EF4-FFF2-40B4-BE49-F238E27FC236}">
                <a16:creationId xmlns:a16="http://schemas.microsoft.com/office/drawing/2014/main" id="{14AF80C4-7002-44FD-8449-2959F3FAB875}"/>
              </a:ext>
            </a:extLst>
          </p:cNvPr>
          <p:cNvSpPr/>
          <p:nvPr/>
        </p:nvSpPr>
        <p:spPr>
          <a:xfrm>
            <a:off x="9195657" y="167445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D656C87B-76FD-4299-B685-E8B30DF3D03F}"/>
              </a:ext>
            </a:extLst>
          </p:cNvPr>
          <p:cNvSpPr/>
          <p:nvPr/>
        </p:nvSpPr>
        <p:spPr>
          <a:xfrm>
            <a:off x="3039070" y="2455627"/>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087C62F4-290C-44F1-9F7A-BB0064B9B5C8}"/>
              </a:ext>
            </a:extLst>
          </p:cNvPr>
          <p:cNvSpPr/>
          <p:nvPr/>
        </p:nvSpPr>
        <p:spPr>
          <a:xfrm>
            <a:off x="2033540" y="234829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a16="http://schemas.microsoft.com/office/drawing/2014/main" id="{3FDA0402-F51D-446C-82BE-78D43B5A7826}"/>
              </a:ext>
            </a:extLst>
          </p:cNvPr>
          <p:cNvSpPr/>
          <p:nvPr/>
        </p:nvSpPr>
        <p:spPr>
          <a:xfrm>
            <a:off x="8155154" y="398396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9098DBC1-4A24-4A03-93E6-47CA31C71D50}"/>
              </a:ext>
            </a:extLst>
          </p:cNvPr>
          <p:cNvSpPr/>
          <p:nvPr/>
        </p:nvSpPr>
        <p:spPr>
          <a:xfrm>
            <a:off x="5505191" y="199929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a:extLst>
              <a:ext uri="{FF2B5EF4-FFF2-40B4-BE49-F238E27FC236}">
                <a16:creationId xmlns:a16="http://schemas.microsoft.com/office/drawing/2014/main" id="{79DDFD44-467D-4C97-8729-8C3C2DFF406A}"/>
              </a:ext>
            </a:extLst>
          </p:cNvPr>
          <p:cNvSpPr/>
          <p:nvPr/>
        </p:nvSpPr>
        <p:spPr>
          <a:xfrm>
            <a:off x="6381269" y="433193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DE0DB851-8352-4901-A2A7-94061AD2A12B}"/>
              </a:ext>
            </a:extLst>
          </p:cNvPr>
          <p:cNvSpPr/>
          <p:nvPr/>
        </p:nvSpPr>
        <p:spPr>
          <a:xfrm>
            <a:off x="5316894" y="554193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369F5219-80C2-4A45-93BC-81EC1A1B7B07}"/>
              </a:ext>
            </a:extLst>
          </p:cNvPr>
          <p:cNvSpPr/>
          <p:nvPr/>
        </p:nvSpPr>
        <p:spPr>
          <a:xfrm>
            <a:off x="9341707" y="1848954"/>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B7E78DEF-CD73-43B9-B365-FA679D77DFCE}"/>
              </a:ext>
            </a:extLst>
          </p:cNvPr>
          <p:cNvSpPr/>
          <p:nvPr/>
        </p:nvSpPr>
        <p:spPr>
          <a:xfrm>
            <a:off x="7637864" y="270255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309C42FC-EB16-4E2D-A101-1CDD437A15B6}"/>
              </a:ext>
            </a:extLst>
          </p:cNvPr>
          <p:cNvSpPr/>
          <p:nvPr/>
        </p:nvSpPr>
        <p:spPr>
          <a:xfrm>
            <a:off x="2560086" y="199747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EC0D579B-E5B7-43FE-8E91-7B64031D2F40}"/>
              </a:ext>
            </a:extLst>
          </p:cNvPr>
          <p:cNvSpPr/>
          <p:nvPr/>
        </p:nvSpPr>
        <p:spPr>
          <a:xfrm>
            <a:off x="4545808" y="306962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3A582F7E-6F1D-449C-BBC4-D9E0E649747C}"/>
              </a:ext>
            </a:extLst>
          </p:cNvPr>
          <p:cNvSpPr/>
          <p:nvPr/>
        </p:nvSpPr>
        <p:spPr>
          <a:xfrm>
            <a:off x="5511752" y="265501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24115375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 dur="250" autoRev="1" fill="remove"/>
                                        <p:tgtEl>
                                          <p:spTgt spid="5"/>
                                        </p:tgtEl>
                                        <p:attrNameLst>
                                          <p:attrName>style.color</p:attrName>
                                        </p:attrNameLst>
                                      </p:cBhvr>
                                      <p:to>
                                        <a:srgbClr val="FF3399"/>
                                      </p:to>
                                    </p:animClr>
                                    <p:animClr clrSpc="rgb" dir="cw">
                                      <p:cBhvr>
                                        <p:cTn id="7" dur="250" autoRev="1" fill="remove"/>
                                        <p:tgtEl>
                                          <p:spTgt spid="5"/>
                                        </p:tgtEl>
                                        <p:attrNameLst>
                                          <p:attrName>fillcolor</p:attrName>
                                        </p:attrNameLst>
                                      </p:cBhvr>
                                      <p:to>
                                        <a:srgbClr val="FF3399"/>
                                      </p:to>
                                    </p:animClr>
                                    <p:set>
                                      <p:cBhvr>
                                        <p:cTn id="8" dur="250" autoRev="1" fill="remove"/>
                                        <p:tgtEl>
                                          <p:spTgt spid="5"/>
                                        </p:tgtEl>
                                        <p:attrNameLst>
                                          <p:attrName>fill.type</p:attrName>
                                        </p:attrNameLst>
                                      </p:cBhvr>
                                      <p:to>
                                        <p:strVal val="solid"/>
                                      </p:to>
                                    </p:set>
                                    <p:set>
                                      <p:cBhvr>
                                        <p:cTn id="9" dur="250" autoRev="1" fill="remove"/>
                                        <p:tgtEl>
                                          <p:spTgt spid="5"/>
                                        </p:tgtEl>
                                        <p:attrNameLst>
                                          <p:attrName>fill.on</p:attrName>
                                        </p:attrNameLst>
                                      </p:cBhvr>
                                      <p:to>
                                        <p:strVal val="true"/>
                                      </p:to>
                                    </p:set>
                                  </p:childTnLst>
                                  <p:subTnLst>
                                    <p:audio>
                                      <p:cMediaNode>
                                        <p:cTn display="0" masterRel="sameClick">
                                          <p:stCondLst>
                                            <p:cond evt="begin" delay="0">
                                              <p:tn val="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
                  </p:tgtEl>
                </p:cond>
              </p:nextCondLst>
            </p:seq>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 dur="250" autoRev="1" fill="remove"/>
                                        <p:tgtEl>
                                          <p:spTgt spid="6"/>
                                        </p:tgtEl>
                                        <p:attrNameLst>
                                          <p:attrName>style.color</p:attrName>
                                        </p:attrNameLst>
                                      </p:cBhvr>
                                      <p:to>
                                        <a:srgbClr val="FF3399"/>
                                      </p:to>
                                    </p:animClr>
                                    <p:animClr clrSpc="rgb" dir="cw">
                                      <p:cBhvr>
                                        <p:cTn id="15" dur="250" autoRev="1" fill="remove"/>
                                        <p:tgtEl>
                                          <p:spTgt spid="6"/>
                                        </p:tgtEl>
                                        <p:attrNameLst>
                                          <p:attrName>fillcolor</p:attrName>
                                        </p:attrNameLst>
                                      </p:cBhvr>
                                      <p:to>
                                        <a:srgbClr val="FF3399"/>
                                      </p:to>
                                    </p:animClr>
                                    <p:set>
                                      <p:cBhvr>
                                        <p:cTn id="16" dur="250" autoRev="1" fill="remove"/>
                                        <p:tgtEl>
                                          <p:spTgt spid="6"/>
                                        </p:tgtEl>
                                        <p:attrNameLst>
                                          <p:attrName>fill.type</p:attrName>
                                        </p:attrNameLst>
                                      </p:cBhvr>
                                      <p:to>
                                        <p:strVal val="solid"/>
                                      </p:to>
                                    </p:set>
                                    <p:set>
                                      <p:cBhvr>
                                        <p:cTn id="17" dur="250" autoRev="1" fill="remove"/>
                                        <p:tgtEl>
                                          <p:spTgt spid="6"/>
                                        </p:tgtEl>
                                        <p:attrNameLst>
                                          <p:attrName>fill.on</p:attrName>
                                        </p:attrNameLst>
                                      </p:cBhvr>
                                      <p:to>
                                        <p:strVal val="true"/>
                                      </p:to>
                                    </p:set>
                                  </p:childTnLst>
                                  <p:subTnLst>
                                    <p:audio>
                                      <p:cMediaNode>
                                        <p:cTn display="0" masterRel="sameClick">
                                          <p:stCondLst>
                                            <p:cond evt="begin" delay="0">
                                              <p:tn val="1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
                  </p:tgtEl>
                </p:cond>
              </p:nextCondLst>
            </p:seq>
            <p:seq concurrent="1" nextAc="seek">
              <p:cTn id="18" restart="whenNotActive" fill="hold" evtFilter="cancelBubble" nodeType="interactiveSeq">
                <p:stCondLst>
                  <p:cond evt="onClick" delay="0">
                    <p:tgtEl>
                      <p:spTgt spid="7"/>
                    </p:tgtEl>
                  </p:cond>
                </p:stCondLst>
                <p:endSync evt="end" delay="0">
                  <p:rtn val="all"/>
                </p:endSync>
                <p:childTnLst>
                  <p:par>
                    <p:cTn id="19" fill="hold">
                      <p:stCondLst>
                        <p:cond delay="0"/>
                      </p:stCondLst>
                      <p:childTnLst>
                        <p:par>
                          <p:cTn id="20" fill="hold">
                            <p:stCondLst>
                              <p:cond delay="0"/>
                            </p:stCondLst>
                            <p:childTnLst>
                              <p:par>
                                <p:cTn id="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 dur="250" autoRev="1" fill="remove"/>
                                        <p:tgtEl>
                                          <p:spTgt spid="7"/>
                                        </p:tgtEl>
                                        <p:attrNameLst>
                                          <p:attrName>style.color</p:attrName>
                                        </p:attrNameLst>
                                      </p:cBhvr>
                                      <p:to>
                                        <a:srgbClr val="FF3399"/>
                                      </p:to>
                                    </p:animClr>
                                    <p:animClr clrSpc="rgb" dir="cw">
                                      <p:cBhvr>
                                        <p:cTn id="23" dur="250" autoRev="1" fill="remove"/>
                                        <p:tgtEl>
                                          <p:spTgt spid="7"/>
                                        </p:tgtEl>
                                        <p:attrNameLst>
                                          <p:attrName>fillcolor</p:attrName>
                                        </p:attrNameLst>
                                      </p:cBhvr>
                                      <p:to>
                                        <a:srgbClr val="FF3399"/>
                                      </p:to>
                                    </p:animClr>
                                    <p:set>
                                      <p:cBhvr>
                                        <p:cTn id="24" dur="250" autoRev="1" fill="remove"/>
                                        <p:tgtEl>
                                          <p:spTgt spid="7"/>
                                        </p:tgtEl>
                                        <p:attrNameLst>
                                          <p:attrName>fill.type</p:attrName>
                                        </p:attrNameLst>
                                      </p:cBhvr>
                                      <p:to>
                                        <p:strVal val="solid"/>
                                      </p:to>
                                    </p:set>
                                    <p:set>
                                      <p:cBhvr>
                                        <p:cTn id="25" dur="250" autoRev="1" fill="remove"/>
                                        <p:tgtEl>
                                          <p:spTgt spid="7"/>
                                        </p:tgtEl>
                                        <p:attrNameLst>
                                          <p:attrName>fill.on</p:attrName>
                                        </p:attrNameLst>
                                      </p:cBhvr>
                                      <p:to>
                                        <p:strVal val="true"/>
                                      </p:to>
                                    </p:set>
                                  </p:childTnLst>
                                  <p:subTnLst>
                                    <p:audio>
                                      <p:cMediaNode>
                                        <p:cTn display="0" masterRel="sameClick">
                                          <p:stCondLst>
                                            <p:cond evt="begin" delay="0">
                                              <p:tn val="2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
                  </p:tgtEl>
                </p:cond>
              </p:nextCondLst>
            </p:seq>
            <p:seq concurrent="1" nextAc="seek">
              <p:cTn id="26" restart="whenNotActive" fill="hold" evtFilter="cancelBubble" nodeType="interactiveSeq">
                <p:stCondLst>
                  <p:cond evt="onClick" delay="0">
                    <p:tgtEl>
                      <p:spTgt spid="8"/>
                    </p:tgtEl>
                  </p:cond>
                </p:stCondLst>
                <p:endSync evt="end" delay="0">
                  <p:rtn val="all"/>
                </p:endSync>
                <p:childTnLst>
                  <p:par>
                    <p:cTn id="27" fill="hold">
                      <p:stCondLst>
                        <p:cond delay="0"/>
                      </p:stCondLst>
                      <p:childTnLst>
                        <p:par>
                          <p:cTn id="28" fill="hold">
                            <p:stCondLst>
                              <p:cond delay="0"/>
                            </p:stCondLst>
                            <p:childTnLst>
                              <p:par>
                                <p:cTn id="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 dur="250" autoRev="1" fill="remove"/>
                                        <p:tgtEl>
                                          <p:spTgt spid="8"/>
                                        </p:tgtEl>
                                        <p:attrNameLst>
                                          <p:attrName>style.color</p:attrName>
                                        </p:attrNameLst>
                                      </p:cBhvr>
                                      <p:to>
                                        <a:srgbClr val="FF3399"/>
                                      </p:to>
                                    </p:animClr>
                                    <p:animClr clrSpc="rgb" dir="cw">
                                      <p:cBhvr>
                                        <p:cTn id="31" dur="250" autoRev="1" fill="remove"/>
                                        <p:tgtEl>
                                          <p:spTgt spid="8"/>
                                        </p:tgtEl>
                                        <p:attrNameLst>
                                          <p:attrName>fillcolor</p:attrName>
                                        </p:attrNameLst>
                                      </p:cBhvr>
                                      <p:to>
                                        <a:srgbClr val="FF3399"/>
                                      </p:to>
                                    </p:animClr>
                                    <p:set>
                                      <p:cBhvr>
                                        <p:cTn id="32" dur="250" autoRev="1" fill="remove"/>
                                        <p:tgtEl>
                                          <p:spTgt spid="8"/>
                                        </p:tgtEl>
                                        <p:attrNameLst>
                                          <p:attrName>fill.type</p:attrName>
                                        </p:attrNameLst>
                                      </p:cBhvr>
                                      <p:to>
                                        <p:strVal val="solid"/>
                                      </p:to>
                                    </p:set>
                                    <p:set>
                                      <p:cBhvr>
                                        <p:cTn id="33" dur="250" autoRev="1" fill="remove"/>
                                        <p:tgtEl>
                                          <p:spTgt spid="8"/>
                                        </p:tgtEl>
                                        <p:attrNameLst>
                                          <p:attrName>fill.on</p:attrName>
                                        </p:attrNameLst>
                                      </p:cBhvr>
                                      <p:to>
                                        <p:strVal val="true"/>
                                      </p:to>
                                    </p:set>
                                  </p:childTnLst>
                                  <p:subTnLst>
                                    <p:audio>
                                      <p:cMediaNode>
                                        <p:cTn display="0" masterRel="sameClick">
                                          <p:stCondLst>
                                            <p:cond evt="begin" delay="0">
                                              <p:tn val="2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8"/>
                  </p:tgtEl>
                </p:cond>
              </p:nextCondLst>
            </p:seq>
            <p:seq concurrent="1" nextAc="seek">
              <p:cTn id="34" restart="whenNotActive" fill="hold" evtFilter="cancelBubble" nodeType="interactiveSeq">
                <p:stCondLst>
                  <p:cond evt="onClick" delay="0">
                    <p:tgtEl>
                      <p:spTgt spid="9"/>
                    </p:tgtEl>
                  </p:cond>
                </p:stCondLst>
                <p:endSync evt="end" delay="0">
                  <p:rtn val="all"/>
                </p:endSync>
                <p:childTnLst>
                  <p:par>
                    <p:cTn id="35" fill="hold">
                      <p:stCondLst>
                        <p:cond delay="0"/>
                      </p:stCondLst>
                      <p:childTnLst>
                        <p:par>
                          <p:cTn id="36" fill="hold">
                            <p:stCondLst>
                              <p:cond delay="0"/>
                            </p:stCondLst>
                            <p:childTnLst>
                              <p:par>
                                <p:cTn id="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 dur="250" autoRev="1" fill="remove"/>
                                        <p:tgtEl>
                                          <p:spTgt spid="9"/>
                                        </p:tgtEl>
                                        <p:attrNameLst>
                                          <p:attrName>style.color</p:attrName>
                                        </p:attrNameLst>
                                      </p:cBhvr>
                                      <p:to>
                                        <a:srgbClr val="FF3399"/>
                                      </p:to>
                                    </p:animClr>
                                    <p:animClr clrSpc="rgb" dir="cw">
                                      <p:cBhvr>
                                        <p:cTn id="39" dur="250" autoRev="1" fill="remove"/>
                                        <p:tgtEl>
                                          <p:spTgt spid="9"/>
                                        </p:tgtEl>
                                        <p:attrNameLst>
                                          <p:attrName>fillcolor</p:attrName>
                                        </p:attrNameLst>
                                      </p:cBhvr>
                                      <p:to>
                                        <a:srgbClr val="FF3399"/>
                                      </p:to>
                                    </p:animClr>
                                    <p:set>
                                      <p:cBhvr>
                                        <p:cTn id="40" dur="250" autoRev="1" fill="remove"/>
                                        <p:tgtEl>
                                          <p:spTgt spid="9"/>
                                        </p:tgtEl>
                                        <p:attrNameLst>
                                          <p:attrName>fill.type</p:attrName>
                                        </p:attrNameLst>
                                      </p:cBhvr>
                                      <p:to>
                                        <p:strVal val="solid"/>
                                      </p:to>
                                    </p:set>
                                    <p:set>
                                      <p:cBhvr>
                                        <p:cTn id="41" dur="250" autoRev="1" fill="remove"/>
                                        <p:tgtEl>
                                          <p:spTgt spid="9"/>
                                        </p:tgtEl>
                                        <p:attrNameLst>
                                          <p:attrName>fill.on</p:attrName>
                                        </p:attrNameLst>
                                      </p:cBhvr>
                                      <p:to>
                                        <p:strVal val="true"/>
                                      </p:to>
                                    </p:set>
                                  </p:childTnLst>
                                  <p:subTnLst>
                                    <p:audio>
                                      <p:cMediaNode>
                                        <p:cTn display="0" masterRel="sameClick">
                                          <p:stCondLst>
                                            <p:cond evt="begin" delay="0">
                                              <p:tn val="3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9"/>
                  </p:tgtEl>
                </p:cond>
              </p:nextCondLst>
            </p:seq>
            <p:seq concurrent="1" nextAc="seek">
              <p:cTn id="42" restart="whenNotActive" fill="hold" evtFilter="cancelBubble" nodeType="interactiveSeq">
                <p:stCondLst>
                  <p:cond evt="onClick" delay="0">
                    <p:tgtEl>
                      <p:spTgt spid="10"/>
                    </p:tgtEl>
                  </p:cond>
                </p:stCondLst>
                <p:endSync evt="end" delay="0">
                  <p:rtn val="all"/>
                </p:endSync>
                <p:childTnLst>
                  <p:par>
                    <p:cTn id="43" fill="hold">
                      <p:stCondLst>
                        <p:cond delay="0"/>
                      </p:stCondLst>
                      <p:childTnLst>
                        <p:par>
                          <p:cTn id="44" fill="hold">
                            <p:stCondLst>
                              <p:cond delay="0"/>
                            </p:stCondLst>
                            <p:childTnLst>
                              <p:par>
                                <p:cTn id="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 dur="250" autoRev="1" fill="remove"/>
                                        <p:tgtEl>
                                          <p:spTgt spid="10"/>
                                        </p:tgtEl>
                                        <p:attrNameLst>
                                          <p:attrName>style.color</p:attrName>
                                        </p:attrNameLst>
                                      </p:cBhvr>
                                      <p:to>
                                        <a:srgbClr val="FF3399"/>
                                      </p:to>
                                    </p:animClr>
                                    <p:animClr clrSpc="rgb" dir="cw">
                                      <p:cBhvr>
                                        <p:cTn id="47" dur="250" autoRev="1" fill="remove"/>
                                        <p:tgtEl>
                                          <p:spTgt spid="10"/>
                                        </p:tgtEl>
                                        <p:attrNameLst>
                                          <p:attrName>fillcolor</p:attrName>
                                        </p:attrNameLst>
                                      </p:cBhvr>
                                      <p:to>
                                        <a:srgbClr val="FF3399"/>
                                      </p:to>
                                    </p:animClr>
                                    <p:set>
                                      <p:cBhvr>
                                        <p:cTn id="48" dur="250" autoRev="1" fill="remove"/>
                                        <p:tgtEl>
                                          <p:spTgt spid="10"/>
                                        </p:tgtEl>
                                        <p:attrNameLst>
                                          <p:attrName>fill.type</p:attrName>
                                        </p:attrNameLst>
                                      </p:cBhvr>
                                      <p:to>
                                        <p:strVal val="solid"/>
                                      </p:to>
                                    </p:set>
                                    <p:set>
                                      <p:cBhvr>
                                        <p:cTn id="49" dur="250" autoRev="1" fill="remove"/>
                                        <p:tgtEl>
                                          <p:spTgt spid="10"/>
                                        </p:tgtEl>
                                        <p:attrNameLst>
                                          <p:attrName>fill.on</p:attrName>
                                        </p:attrNameLst>
                                      </p:cBhvr>
                                      <p:to>
                                        <p:strVal val="true"/>
                                      </p:to>
                                    </p:set>
                                  </p:childTnLst>
                                  <p:subTnLst>
                                    <p:audio>
                                      <p:cMediaNode>
                                        <p:cTn display="0" masterRel="sameClick">
                                          <p:stCondLst>
                                            <p:cond evt="begin" delay="0">
                                              <p:tn val="4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0"/>
                  </p:tgtEl>
                </p:cond>
              </p:nextCondLst>
            </p:seq>
            <p:seq concurrent="1" nextAc="seek">
              <p:cTn id="50" restart="whenNotActive" fill="hold" evtFilter="cancelBubble" nodeType="interactiveSeq">
                <p:stCondLst>
                  <p:cond evt="onClick" delay="0">
                    <p:tgtEl>
                      <p:spTgt spid="11"/>
                    </p:tgtEl>
                  </p:cond>
                </p:stCondLst>
                <p:endSync evt="end" delay="0">
                  <p:rtn val="all"/>
                </p:endSync>
                <p:childTnLst>
                  <p:par>
                    <p:cTn id="51" fill="hold">
                      <p:stCondLst>
                        <p:cond delay="0"/>
                      </p:stCondLst>
                      <p:childTnLst>
                        <p:par>
                          <p:cTn id="52" fill="hold">
                            <p:stCondLst>
                              <p:cond delay="0"/>
                            </p:stCondLst>
                            <p:childTnLst>
                              <p:par>
                                <p:cTn id="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 dur="250" autoRev="1" fill="remove"/>
                                        <p:tgtEl>
                                          <p:spTgt spid="11"/>
                                        </p:tgtEl>
                                        <p:attrNameLst>
                                          <p:attrName>style.color</p:attrName>
                                        </p:attrNameLst>
                                      </p:cBhvr>
                                      <p:to>
                                        <a:srgbClr val="FF3399"/>
                                      </p:to>
                                    </p:animClr>
                                    <p:animClr clrSpc="rgb" dir="cw">
                                      <p:cBhvr>
                                        <p:cTn id="55" dur="250" autoRev="1" fill="remove"/>
                                        <p:tgtEl>
                                          <p:spTgt spid="11"/>
                                        </p:tgtEl>
                                        <p:attrNameLst>
                                          <p:attrName>fillcolor</p:attrName>
                                        </p:attrNameLst>
                                      </p:cBhvr>
                                      <p:to>
                                        <a:srgbClr val="FF3399"/>
                                      </p:to>
                                    </p:animClr>
                                    <p:set>
                                      <p:cBhvr>
                                        <p:cTn id="56" dur="250" autoRev="1" fill="remove"/>
                                        <p:tgtEl>
                                          <p:spTgt spid="11"/>
                                        </p:tgtEl>
                                        <p:attrNameLst>
                                          <p:attrName>fill.type</p:attrName>
                                        </p:attrNameLst>
                                      </p:cBhvr>
                                      <p:to>
                                        <p:strVal val="solid"/>
                                      </p:to>
                                    </p:set>
                                    <p:set>
                                      <p:cBhvr>
                                        <p:cTn id="57" dur="250" autoRev="1" fill="remove"/>
                                        <p:tgtEl>
                                          <p:spTgt spid="11"/>
                                        </p:tgtEl>
                                        <p:attrNameLst>
                                          <p:attrName>fill.on</p:attrName>
                                        </p:attrNameLst>
                                      </p:cBhvr>
                                      <p:to>
                                        <p:strVal val="true"/>
                                      </p:to>
                                    </p:set>
                                  </p:childTnLst>
                                  <p:subTnLst>
                                    <p:audio>
                                      <p:cMediaNode>
                                        <p:cTn display="0" masterRel="sameClick">
                                          <p:stCondLst>
                                            <p:cond evt="begin" delay="0">
                                              <p:tn val="5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1"/>
                  </p:tgtEl>
                </p:cond>
              </p:nextCondLst>
            </p:seq>
            <p:seq concurrent="1" nextAc="seek">
              <p:cTn id="58" restart="whenNotActive" fill="hold" evtFilter="cancelBubble" nodeType="interactiveSeq">
                <p:stCondLst>
                  <p:cond evt="onClick" delay="0">
                    <p:tgtEl>
                      <p:spTgt spid="12"/>
                    </p:tgtEl>
                  </p:cond>
                </p:stCondLst>
                <p:endSync evt="end" delay="0">
                  <p:rtn val="all"/>
                </p:endSync>
                <p:childTnLst>
                  <p:par>
                    <p:cTn id="59" fill="hold">
                      <p:stCondLst>
                        <p:cond delay="0"/>
                      </p:stCondLst>
                      <p:childTnLst>
                        <p:par>
                          <p:cTn id="60" fill="hold">
                            <p:stCondLst>
                              <p:cond delay="0"/>
                            </p:stCondLst>
                            <p:childTnLst>
                              <p:par>
                                <p:cTn id="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 dur="250" autoRev="1" fill="remove"/>
                                        <p:tgtEl>
                                          <p:spTgt spid="12"/>
                                        </p:tgtEl>
                                        <p:attrNameLst>
                                          <p:attrName>style.color</p:attrName>
                                        </p:attrNameLst>
                                      </p:cBhvr>
                                      <p:to>
                                        <a:srgbClr val="FF3399"/>
                                      </p:to>
                                    </p:animClr>
                                    <p:animClr clrSpc="rgb" dir="cw">
                                      <p:cBhvr>
                                        <p:cTn id="63" dur="250" autoRev="1" fill="remove"/>
                                        <p:tgtEl>
                                          <p:spTgt spid="12"/>
                                        </p:tgtEl>
                                        <p:attrNameLst>
                                          <p:attrName>fillcolor</p:attrName>
                                        </p:attrNameLst>
                                      </p:cBhvr>
                                      <p:to>
                                        <a:srgbClr val="FF3399"/>
                                      </p:to>
                                    </p:animClr>
                                    <p:set>
                                      <p:cBhvr>
                                        <p:cTn id="64" dur="250" autoRev="1" fill="remove"/>
                                        <p:tgtEl>
                                          <p:spTgt spid="12"/>
                                        </p:tgtEl>
                                        <p:attrNameLst>
                                          <p:attrName>fill.type</p:attrName>
                                        </p:attrNameLst>
                                      </p:cBhvr>
                                      <p:to>
                                        <p:strVal val="solid"/>
                                      </p:to>
                                    </p:set>
                                    <p:set>
                                      <p:cBhvr>
                                        <p:cTn id="65" dur="250" autoRev="1" fill="remove"/>
                                        <p:tgtEl>
                                          <p:spTgt spid="12"/>
                                        </p:tgtEl>
                                        <p:attrNameLst>
                                          <p:attrName>fill.on</p:attrName>
                                        </p:attrNameLst>
                                      </p:cBhvr>
                                      <p:to>
                                        <p:strVal val="true"/>
                                      </p:to>
                                    </p:set>
                                  </p:childTnLst>
                                  <p:subTnLst>
                                    <p:audio>
                                      <p:cMediaNode>
                                        <p:cTn display="0" masterRel="sameClick">
                                          <p:stCondLst>
                                            <p:cond evt="begin" delay="0">
                                              <p:tn val="6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
                  </p:tgtEl>
                </p:cond>
              </p:nextCondLst>
            </p:seq>
            <p:seq concurrent="1" nextAc="seek">
              <p:cTn id="66" restart="whenNotActive" fill="hold" evtFilter="cancelBubble" nodeType="interactiveSeq">
                <p:stCondLst>
                  <p:cond evt="onClick" delay="0">
                    <p:tgtEl>
                      <p:spTgt spid="13"/>
                    </p:tgtEl>
                  </p:cond>
                </p:stCondLst>
                <p:endSync evt="end" delay="0">
                  <p:rtn val="all"/>
                </p:endSync>
                <p:childTnLst>
                  <p:par>
                    <p:cTn id="67" fill="hold">
                      <p:stCondLst>
                        <p:cond delay="0"/>
                      </p:stCondLst>
                      <p:childTnLst>
                        <p:par>
                          <p:cTn id="68" fill="hold">
                            <p:stCondLst>
                              <p:cond delay="0"/>
                            </p:stCondLst>
                            <p:childTnLst>
                              <p:par>
                                <p:cTn id="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0" dur="250" autoRev="1" fill="remove"/>
                                        <p:tgtEl>
                                          <p:spTgt spid="13"/>
                                        </p:tgtEl>
                                        <p:attrNameLst>
                                          <p:attrName>style.color</p:attrName>
                                        </p:attrNameLst>
                                      </p:cBhvr>
                                      <p:to>
                                        <a:srgbClr val="FF3399"/>
                                      </p:to>
                                    </p:animClr>
                                    <p:animClr clrSpc="rgb" dir="cw">
                                      <p:cBhvr>
                                        <p:cTn id="71" dur="250" autoRev="1" fill="remove"/>
                                        <p:tgtEl>
                                          <p:spTgt spid="13"/>
                                        </p:tgtEl>
                                        <p:attrNameLst>
                                          <p:attrName>fillcolor</p:attrName>
                                        </p:attrNameLst>
                                      </p:cBhvr>
                                      <p:to>
                                        <a:srgbClr val="FF3399"/>
                                      </p:to>
                                    </p:animClr>
                                    <p:set>
                                      <p:cBhvr>
                                        <p:cTn id="72" dur="250" autoRev="1" fill="remove"/>
                                        <p:tgtEl>
                                          <p:spTgt spid="13"/>
                                        </p:tgtEl>
                                        <p:attrNameLst>
                                          <p:attrName>fill.type</p:attrName>
                                        </p:attrNameLst>
                                      </p:cBhvr>
                                      <p:to>
                                        <p:strVal val="solid"/>
                                      </p:to>
                                    </p:set>
                                    <p:set>
                                      <p:cBhvr>
                                        <p:cTn id="73" dur="250" autoRev="1" fill="remove"/>
                                        <p:tgtEl>
                                          <p:spTgt spid="13"/>
                                        </p:tgtEl>
                                        <p:attrNameLst>
                                          <p:attrName>fill.on</p:attrName>
                                        </p:attrNameLst>
                                      </p:cBhvr>
                                      <p:to>
                                        <p:strVal val="true"/>
                                      </p:to>
                                    </p:set>
                                  </p:childTnLst>
                                  <p:subTnLst>
                                    <p:audio>
                                      <p:cMediaNode>
                                        <p:cTn display="0" masterRel="sameClick">
                                          <p:stCondLst>
                                            <p:cond evt="begin" delay="0">
                                              <p:tn val="6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3"/>
                  </p:tgtEl>
                </p:cond>
              </p:nextCondLst>
            </p:seq>
            <p:seq concurrent="1" nextAc="seek">
              <p:cTn id="74" restart="whenNotActive" fill="hold" evtFilter="cancelBubble" nodeType="interactiveSeq">
                <p:stCondLst>
                  <p:cond evt="onClick" delay="0">
                    <p:tgtEl>
                      <p:spTgt spid="14"/>
                    </p:tgtEl>
                  </p:cond>
                </p:stCondLst>
                <p:endSync evt="end" delay="0">
                  <p:rtn val="all"/>
                </p:endSync>
                <p:childTnLst>
                  <p:par>
                    <p:cTn id="75" fill="hold">
                      <p:stCondLst>
                        <p:cond delay="0"/>
                      </p:stCondLst>
                      <p:childTnLst>
                        <p:par>
                          <p:cTn id="76" fill="hold">
                            <p:stCondLst>
                              <p:cond delay="0"/>
                            </p:stCondLst>
                            <p:childTnLst>
                              <p:par>
                                <p:cTn id="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8" dur="250" autoRev="1" fill="remove"/>
                                        <p:tgtEl>
                                          <p:spTgt spid="14"/>
                                        </p:tgtEl>
                                        <p:attrNameLst>
                                          <p:attrName>style.color</p:attrName>
                                        </p:attrNameLst>
                                      </p:cBhvr>
                                      <p:to>
                                        <a:srgbClr val="FF3399"/>
                                      </p:to>
                                    </p:animClr>
                                    <p:animClr clrSpc="rgb" dir="cw">
                                      <p:cBhvr>
                                        <p:cTn id="79" dur="250" autoRev="1" fill="remove"/>
                                        <p:tgtEl>
                                          <p:spTgt spid="14"/>
                                        </p:tgtEl>
                                        <p:attrNameLst>
                                          <p:attrName>fillcolor</p:attrName>
                                        </p:attrNameLst>
                                      </p:cBhvr>
                                      <p:to>
                                        <a:srgbClr val="FF3399"/>
                                      </p:to>
                                    </p:animClr>
                                    <p:set>
                                      <p:cBhvr>
                                        <p:cTn id="80" dur="250" autoRev="1" fill="remove"/>
                                        <p:tgtEl>
                                          <p:spTgt spid="14"/>
                                        </p:tgtEl>
                                        <p:attrNameLst>
                                          <p:attrName>fill.type</p:attrName>
                                        </p:attrNameLst>
                                      </p:cBhvr>
                                      <p:to>
                                        <p:strVal val="solid"/>
                                      </p:to>
                                    </p:set>
                                    <p:set>
                                      <p:cBhvr>
                                        <p:cTn id="81" dur="250" autoRev="1" fill="remove"/>
                                        <p:tgtEl>
                                          <p:spTgt spid="14"/>
                                        </p:tgtEl>
                                        <p:attrNameLst>
                                          <p:attrName>fill.on</p:attrName>
                                        </p:attrNameLst>
                                      </p:cBhvr>
                                      <p:to>
                                        <p:strVal val="true"/>
                                      </p:to>
                                    </p:set>
                                  </p:childTnLst>
                                  <p:subTnLst>
                                    <p:audio>
                                      <p:cMediaNode>
                                        <p:cTn display="0" masterRel="sameClick">
                                          <p:stCondLst>
                                            <p:cond evt="begin" delay="0">
                                              <p:tn val="7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
                  </p:tgtEl>
                </p:cond>
              </p:nextCondLst>
            </p:seq>
            <p:seq concurrent="1" nextAc="seek">
              <p:cTn id="82" restart="whenNotActive" fill="hold" evtFilter="cancelBubble" nodeType="interactiveSeq">
                <p:stCondLst>
                  <p:cond evt="onClick" delay="0">
                    <p:tgtEl>
                      <p:spTgt spid="15"/>
                    </p:tgtEl>
                  </p:cond>
                </p:stCondLst>
                <p:endSync evt="end" delay="0">
                  <p:rtn val="all"/>
                </p:endSync>
                <p:childTnLst>
                  <p:par>
                    <p:cTn id="83" fill="hold">
                      <p:stCondLst>
                        <p:cond delay="0"/>
                      </p:stCondLst>
                      <p:childTnLst>
                        <p:par>
                          <p:cTn id="84" fill="hold">
                            <p:stCondLst>
                              <p:cond delay="0"/>
                            </p:stCondLst>
                            <p:childTnLst>
                              <p:par>
                                <p:cTn id="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86" dur="250" autoRev="1" fill="remove"/>
                                        <p:tgtEl>
                                          <p:spTgt spid="15"/>
                                        </p:tgtEl>
                                        <p:attrNameLst>
                                          <p:attrName>style.color</p:attrName>
                                        </p:attrNameLst>
                                      </p:cBhvr>
                                      <p:to>
                                        <a:srgbClr val="FF3399"/>
                                      </p:to>
                                    </p:animClr>
                                    <p:animClr clrSpc="rgb" dir="cw">
                                      <p:cBhvr>
                                        <p:cTn id="87" dur="250" autoRev="1" fill="remove"/>
                                        <p:tgtEl>
                                          <p:spTgt spid="15"/>
                                        </p:tgtEl>
                                        <p:attrNameLst>
                                          <p:attrName>fillcolor</p:attrName>
                                        </p:attrNameLst>
                                      </p:cBhvr>
                                      <p:to>
                                        <a:srgbClr val="FF3399"/>
                                      </p:to>
                                    </p:animClr>
                                    <p:set>
                                      <p:cBhvr>
                                        <p:cTn id="88" dur="250" autoRev="1" fill="remove"/>
                                        <p:tgtEl>
                                          <p:spTgt spid="15"/>
                                        </p:tgtEl>
                                        <p:attrNameLst>
                                          <p:attrName>fill.type</p:attrName>
                                        </p:attrNameLst>
                                      </p:cBhvr>
                                      <p:to>
                                        <p:strVal val="solid"/>
                                      </p:to>
                                    </p:set>
                                    <p:set>
                                      <p:cBhvr>
                                        <p:cTn id="89" dur="250" autoRev="1" fill="remove"/>
                                        <p:tgtEl>
                                          <p:spTgt spid="15"/>
                                        </p:tgtEl>
                                        <p:attrNameLst>
                                          <p:attrName>fill.on</p:attrName>
                                        </p:attrNameLst>
                                      </p:cBhvr>
                                      <p:to>
                                        <p:strVal val="true"/>
                                      </p:to>
                                    </p:set>
                                  </p:childTnLst>
                                  <p:subTnLst>
                                    <p:audio>
                                      <p:cMediaNode>
                                        <p:cTn display="0" masterRel="sameClick">
                                          <p:stCondLst>
                                            <p:cond evt="begin" delay="0">
                                              <p:tn val="8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5"/>
                  </p:tgtEl>
                </p:cond>
              </p:nextCondLst>
            </p:seq>
            <p:seq concurrent="1" nextAc="seek">
              <p:cTn id="90" restart="whenNotActive" fill="hold" evtFilter="cancelBubble" nodeType="interactiveSeq">
                <p:stCondLst>
                  <p:cond evt="onClick" delay="0">
                    <p:tgtEl>
                      <p:spTgt spid="16"/>
                    </p:tgtEl>
                  </p:cond>
                </p:stCondLst>
                <p:endSync evt="end" delay="0">
                  <p:rtn val="all"/>
                </p:endSync>
                <p:childTnLst>
                  <p:par>
                    <p:cTn id="91" fill="hold">
                      <p:stCondLst>
                        <p:cond delay="0"/>
                      </p:stCondLst>
                      <p:childTnLst>
                        <p:par>
                          <p:cTn id="92" fill="hold">
                            <p:stCondLst>
                              <p:cond delay="0"/>
                            </p:stCondLst>
                            <p:childTnLst>
                              <p:par>
                                <p:cTn id="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4" dur="250" autoRev="1" fill="remove"/>
                                        <p:tgtEl>
                                          <p:spTgt spid="16"/>
                                        </p:tgtEl>
                                        <p:attrNameLst>
                                          <p:attrName>style.color</p:attrName>
                                        </p:attrNameLst>
                                      </p:cBhvr>
                                      <p:to>
                                        <a:srgbClr val="FF3399"/>
                                      </p:to>
                                    </p:animClr>
                                    <p:animClr clrSpc="rgb" dir="cw">
                                      <p:cBhvr>
                                        <p:cTn id="95" dur="250" autoRev="1" fill="remove"/>
                                        <p:tgtEl>
                                          <p:spTgt spid="16"/>
                                        </p:tgtEl>
                                        <p:attrNameLst>
                                          <p:attrName>fillcolor</p:attrName>
                                        </p:attrNameLst>
                                      </p:cBhvr>
                                      <p:to>
                                        <a:srgbClr val="FF3399"/>
                                      </p:to>
                                    </p:animClr>
                                    <p:set>
                                      <p:cBhvr>
                                        <p:cTn id="96" dur="250" autoRev="1" fill="remove"/>
                                        <p:tgtEl>
                                          <p:spTgt spid="16"/>
                                        </p:tgtEl>
                                        <p:attrNameLst>
                                          <p:attrName>fill.type</p:attrName>
                                        </p:attrNameLst>
                                      </p:cBhvr>
                                      <p:to>
                                        <p:strVal val="solid"/>
                                      </p:to>
                                    </p:set>
                                    <p:set>
                                      <p:cBhvr>
                                        <p:cTn id="97" dur="250" autoRev="1" fill="remove"/>
                                        <p:tgtEl>
                                          <p:spTgt spid="16"/>
                                        </p:tgtEl>
                                        <p:attrNameLst>
                                          <p:attrName>fill.on</p:attrName>
                                        </p:attrNameLst>
                                      </p:cBhvr>
                                      <p:to>
                                        <p:strVal val="true"/>
                                      </p:to>
                                    </p:set>
                                  </p:childTnLst>
                                  <p:subTnLst>
                                    <p:audio>
                                      <p:cMediaNode>
                                        <p:cTn display="0" masterRel="sameClick">
                                          <p:stCondLst>
                                            <p:cond evt="begin" delay="0">
                                              <p:tn val="9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
                  </p:tgtEl>
                </p:cond>
              </p:nextCondLst>
            </p:seq>
            <p:seq concurrent="1" nextAc="seek">
              <p:cTn id="98" restart="whenNotActive" fill="hold" evtFilter="cancelBubble" nodeType="interactiveSeq">
                <p:stCondLst>
                  <p:cond evt="onClick" delay="0">
                    <p:tgtEl>
                      <p:spTgt spid="17"/>
                    </p:tgtEl>
                  </p:cond>
                </p:stCondLst>
                <p:endSync evt="end" delay="0">
                  <p:rtn val="all"/>
                </p:endSync>
                <p:childTnLst>
                  <p:par>
                    <p:cTn id="99" fill="hold">
                      <p:stCondLst>
                        <p:cond delay="0"/>
                      </p:stCondLst>
                      <p:childTnLst>
                        <p:par>
                          <p:cTn id="100" fill="hold">
                            <p:stCondLst>
                              <p:cond delay="0"/>
                            </p:stCondLst>
                            <p:childTnLst>
                              <p:par>
                                <p:cTn id="1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02" dur="250" autoRev="1" fill="remove"/>
                                        <p:tgtEl>
                                          <p:spTgt spid="17"/>
                                        </p:tgtEl>
                                        <p:attrNameLst>
                                          <p:attrName>style.color</p:attrName>
                                        </p:attrNameLst>
                                      </p:cBhvr>
                                      <p:to>
                                        <a:srgbClr val="FF3399"/>
                                      </p:to>
                                    </p:animClr>
                                    <p:animClr clrSpc="rgb" dir="cw">
                                      <p:cBhvr>
                                        <p:cTn id="103" dur="250" autoRev="1" fill="remove"/>
                                        <p:tgtEl>
                                          <p:spTgt spid="17"/>
                                        </p:tgtEl>
                                        <p:attrNameLst>
                                          <p:attrName>fillcolor</p:attrName>
                                        </p:attrNameLst>
                                      </p:cBhvr>
                                      <p:to>
                                        <a:srgbClr val="FF3399"/>
                                      </p:to>
                                    </p:animClr>
                                    <p:set>
                                      <p:cBhvr>
                                        <p:cTn id="104" dur="250" autoRev="1" fill="remove"/>
                                        <p:tgtEl>
                                          <p:spTgt spid="17"/>
                                        </p:tgtEl>
                                        <p:attrNameLst>
                                          <p:attrName>fill.type</p:attrName>
                                        </p:attrNameLst>
                                      </p:cBhvr>
                                      <p:to>
                                        <p:strVal val="solid"/>
                                      </p:to>
                                    </p:set>
                                    <p:set>
                                      <p:cBhvr>
                                        <p:cTn id="105" dur="250" autoRev="1" fill="remove"/>
                                        <p:tgtEl>
                                          <p:spTgt spid="17"/>
                                        </p:tgtEl>
                                        <p:attrNameLst>
                                          <p:attrName>fill.on</p:attrName>
                                        </p:attrNameLst>
                                      </p:cBhvr>
                                      <p:to>
                                        <p:strVal val="true"/>
                                      </p:to>
                                    </p:set>
                                  </p:childTnLst>
                                  <p:subTnLst>
                                    <p:audio>
                                      <p:cMediaNode>
                                        <p:cTn display="0" masterRel="sameClick">
                                          <p:stCondLst>
                                            <p:cond evt="begin" delay="0">
                                              <p:tn val="10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7"/>
                  </p:tgtEl>
                </p:cond>
              </p:nextCondLst>
            </p:seq>
            <p:seq concurrent="1" nextAc="seek">
              <p:cTn id="106" restart="whenNotActive" fill="hold" evtFilter="cancelBubble" nodeType="interactiveSeq">
                <p:stCondLst>
                  <p:cond evt="onClick" delay="0">
                    <p:tgtEl>
                      <p:spTgt spid="18"/>
                    </p:tgtEl>
                  </p:cond>
                </p:stCondLst>
                <p:endSync evt="end" delay="0">
                  <p:rtn val="all"/>
                </p:endSync>
                <p:childTnLst>
                  <p:par>
                    <p:cTn id="107" fill="hold">
                      <p:stCondLst>
                        <p:cond delay="0"/>
                      </p:stCondLst>
                      <p:childTnLst>
                        <p:par>
                          <p:cTn id="108" fill="hold">
                            <p:stCondLst>
                              <p:cond delay="0"/>
                            </p:stCondLst>
                            <p:childTnLst>
                              <p:par>
                                <p:cTn id="1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0" dur="250" autoRev="1" fill="remove"/>
                                        <p:tgtEl>
                                          <p:spTgt spid="18"/>
                                        </p:tgtEl>
                                        <p:attrNameLst>
                                          <p:attrName>style.color</p:attrName>
                                        </p:attrNameLst>
                                      </p:cBhvr>
                                      <p:to>
                                        <a:srgbClr val="FF3399"/>
                                      </p:to>
                                    </p:animClr>
                                    <p:animClr clrSpc="rgb" dir="cw">
                                      <p:cBhvr>
                                        <p:cTn id="111" dur="250" autoRev="1" fill="remove"/>
                                        <p:tgtEl>
                                          <p:spTgt spid="18"/>
                                        </p:tgtEl>
                                        <p:attrNameLst>
                                          <p:attrName>fillcolor</p:attrName>
                                        </p:attrNameLst>
                                      </p:cBhvr>
                                      <p:to>
                                        <a:srgbClr val="FF3399"/>
                                      </p:to>
                                    </p:animClr>
                                    <p:set>
                                      <p:cBhvr>
                                        <p:cTn id="112" dur="250" autoRev="1" fill="remove"/>
                                        <p:tgtEl>
                                          <p:spTgt spid="18"/>
                                        </p:tgtEl>
                                        <p:attrNameLst>
                                          <p:attrName>fill.type</p:attrName>
                                        </p:attrNameLst>
                                      </p:cBhvr>
                                      <p:to>
                                        <p:strVal val="solid"/>
                                      </p:to>
                                    </p:set>
                                    <p:set>
                                      <p:cBhvr>
                                        <p:cTn id="113" dur="250" autoRev="1" fill="remove"/>
                                        <p:tgtEl>
                                          <p:spTgt spid="18"/>
                                        </p:tgtEl>
                                        <p:attrNameLst>
                                          <p:attrName>fill.on</p:attrName>
                                        </p:attrNameLst>
                                      </p:cBhvr>
                                      <p:to>
                                        <p:strVal val="true"/>
                                      </p:to>
                                    </p:set>
                                  </p:childTnLst>
                                  <p:subTnLst>
                                    <p:audio>
                                      <p:cMediaNode>
                                        <p:cTn display="0" masterRel="sameClick">
                                          <p:stCondLst>
                                            <p:cond evt="begin" delay="0">
                                              <p:tn val="10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8"/>
                  </p:tgtEl>
                </p:cond>
              </p:nextCondLst>
            </p:seq>
            <p:seq concurrent="1" nextAc="seek">
              <p:cTn id="114" restart="whenNotActive" fill="hold" evtFilter="cancelBubble" nodeType="interactiveSeq">
                <p:stCondLst>
                  <p:cond evt="onClick" delay="0">
                    <p:tgtEl>
                      <p:spTgt spid="19"/>
                    </p:tgtEl>
                  </p:cond>
                </p:stCondLst>
                <p:endSync evt="end" delay="0">
                  <p:rtn val="all"/>
                </p:endSync>
                <p:childTnLst>
                  <p:par>
                    <p:cTn id="115" fill="hold">
                      <p:stCondLst>
                        <p:cond delay="0"/>
                      </p:stCondLst>
                      <p:childTnLst>
                        <p:par>
                          <p:cTn id="116" fill="hold">
                            <p:stCondLst>
                              <p:cond delay="0"/>
                            </p:stCondLst>
                            <p:childTnLst>
                              <p:par>
                                <p:cTn id="1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8" dur="250" autoRev="1" fill="remove"/>
                                        <p:tgtEl>
                                          <p:spTgt spid="19"/>
                                        </p:tgtEl>
                                        <p:attrNameLst>
                                          <p:attrName>style.color</p:attrName>
                                        </p:attrNameLst>
                                      </p:cBhvr>
                                      <p:to>
                                        <a:srgbClr val="FF3399"/>
                                      </p:to>
                                    </p:animClr>
                                    <p:animClr clrSpc="rgb" dir="cw">
                                      <p:cBhvr>
                                        <p:cTn id="119" dur="250" autoRev="1" fill="remove"/>
                                        <p:tgtEl>
                                          <p:spTgt spid="19"/>
                                        </p:tgtEl>
                                        <p:attrNameLst>
                                          <p:attrName>fillcolor</p:attrName>
                                        </p:attrNameLst>
                                      </p:cBhvr>
                                      <p:to>
                                        <a:srgbClr val="FF3399"/>
                                      </p:to>
                                    </p:animClr>
                                    <p:set>
                                      <p:cBhvr>
                                        <p:cTn id="120" dur="250" autoRev="1" fill="remove"/>
                                        <p:tgtEl>
                                          <p:spTgt spid="19"/>
                                        </p:tgtEl>
                                        <p:attrNameLst>
                                          <p:attrName>fill.type</p:attrName>
                                        </p:attrNameLst>
                                      </p:cBhvr>
                                      <p:to>
                                        <p:strVal val="solid"/>
                                      </p:to>
                                    </p:set>
                                    <p:set>
                                      <p:cBhvr>
                                        <p:cTn id="121" dur="250" autoRev="1" fill="remove"/>
                                        <p:tgtEl>
                                          <p:spTgt spid="19"/>
                                        </p:tgtEl>
                                        <p:attrNameLst>
                                          <p:attrName>fill.on</p:attrName>
                                        </p:attrNameLst>
                                      </p:cBhvr>
                                      <p:to>
                                        <p:strVal val="true"/>
                                      </p:to>
                                    </p:set>
                                  </p:childTnLst>
                                  <p:subTnLst>
                                    <p:audio>
                                      <p:cMediaNode>
                                        <p:cTn display="0" masterRel="sameClick">
                                          <p:stCondLst>
                                            <p:cond evt="begin" delay="0">
                                              <p:tn val="11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9"/>
                  </p:tgtEl>
                </p:cond>
              </p:nextCondLst>
            </p:seq>
            <p:seq concurrent="1" nextAc="seek">
              <p:cTn id="122" restart="whenNotActive" fill="hold" evtFilter="cancelBubble" nodeType="interactiveSeq">
                <p:stCondLst>
                  <p:cond evt="onClick" delay="0">
                    <p:tgtEl>
                      <p:spTgt spid="20"/>
                    </p:tgtEl>
                  </p:cond>
                </p:stCondLst>
                <p:endSync evt="end" delay="0">
                  <p:rtn val="all"/>
                </p:endSync>
                <p:childTnLst>
                  <p:par>
                    <p:cTn id="123" fill="hold">
                      <p:stCondLst>
                        <p:cond delay="0"/>
                      </p:stCondLst>
                      <p:childTnLst>
                        <p:par>
                          <p:cTn id="124" fill="hold">
                            <p:stCondLst>
                              <p:cond delay="0"/>
                            </p:stCondLst>
                            <p:childTnLst>
                              <p:par>
                                <p:cTn id="1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26" dur="250" autoRev="1" fill="remove"/>
                                        <p:tgtEl>
                                          <p:spTgt spid="20"/>
                                        </p:tgtEl>
                                        <p:attrNameLst>
                                          <p:attrName>style.color</p:attrName>
                                        </p:attrNameLst>
                                      </p:cBhvr>
                                      <p:to>
                                        <a:srgbClr val="FF3399"/>
                                      </p:to>
                                    </p:animClr>
                                    <p:animClr clrSpc="rgb" dir="cw">
                                      <p:cBhvr>
                                        <p:cTn id="127" dur="250" autoRev="1" fill="remove"/>
                                        <p:tgtEl>
                                          <p:spTgt spid="20"/>
                                        </p:tgtEl>
                                        <p:attrNameLst>
                                          <p:attrName>fillcolor</p:attrName>
                                        </p:attrNameLst>
                                      </p:cBhvr>
                                      <p:to>
                                        <a:srgbClr val="FF3399"/>
                                      </p:to>
                                    </p:animClr>
                                    <p:set>
                                      <p:cBhvr>
                                        <p:cTn id="128" dur="250" autoRev="1" fill="remove"/>
                                        <p:tgtEl>
                                          <p:spTgt spid="20"/>
                                        </p:tgtEl>
                                        <p:attrNameLst>
                                          <p:attrName>fill.type</p:attrName>
                                        </p:attrNameLst>
                                      </p:cBhvr>
                                      <p:to>
                                        <p:strVal val="solid"/>
                                      </p:to>
                                    </p:set>
                                    <p:set>
                                      <p:cBhvr>
                                        <p:cTn id="129" dur="250" autoRev="1" fill="remove"/>
                                        <p:tgtEl>
                                          <p:spTgt spid="20"/>
                                        </p:tgtEl>
                                        <p:attrNameLst>
                                          <p:attrName>fill.on</p:attrName>
                                        </p:attrNameLst>
                                      </p:cBhvr>
                                      <p:to>
                                        <p:strVal val="true"/>
                                      </p:to>
                                    </p:set>
                                  </p:childTnLst>
                                  <p:subTnLst>
                                    <p:audio>
                                      <p:cMediaNode>
                                        <p:cTn display="0" masterRel="sameClick">
                                          <p:stCondLst>
                                            <p:cond evt="begin" delay="0">
                                              <p:tn val="12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0"/>
                  </p:tgtEl>
                </p:cond>
              </p:nextCondLst>
            </p:seq>
            <p:seq concurrent="1" nextAc="seek">
              <p:cTn id="130" restart="whenNotActive" fill="hold" evtFilter="cancelBubble" nodeType="interactiveSeq">
                <p:stCondLst>
                  <p:cond evt="onClick" delay="0">
                    <p:tgtEl>
                      <p:spTgt spid="21"/>
                    </p:tgtEl>
                  </p:cond>
                </p:stCondLst>
                <p:endSync evt="end" delay="0">
                  <p:rtn val="all"/>
                </p:endSync>
                <p:childTnLst>
                  <p:par>
                    <p:cTn id="131" fill="hold">
                      <p:stCondLst>
                        <p:cond delay="0"/>
                      </p:stCondLst>
                      <p:childTnLst>
                        <p:par>
                          <p:cTn id="132" fill="hold">
                            <p:stCondLst>
                              <p:cond delay="0"/>
                            </p:stCondLst>
                            <p:childTnLst>
                              <p:par>
                                <p:cTn id="1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4" dur="250" autoRev="1" fill="remove"/>
                                        <p:tgtEl>
                                          <p:spTgt spid="21"/>
                                        </p:tgtEl>
                                        <p:attrNameLst>
                                          <p:attrName>style.color</p:attrName>
                                        </p:attrNameLst>
                                      </p:cBhvr>
                                      <p:to>
                                        <a:srgbClr val="FF3399"/>
                                      </p:to>
                                    </p:animClr>
                                    <p:animClr clrSpc="rgb" dir="cw">
                                      <p:cBhvr>
                                        <p:cTn id="135" dur="250" autoRev="1" fill="remove"/>
                                        <p:tgtEl>
                                          <p:spTgt spid="21"/>
                                        </p:tgtEl>
                                        <p:attrNameLst>
                                          <p:attrName>fillcolor</p:attrName>
                                        </p:attrNameLst>
                                      </p:cBhvr>
                                      <p:to>
                                        <a:srgbClr val="FF3399"/>
                                      </p:to>
                                    </p:animClr>
                                    <p:set>
                                      <p:cBhvr>
                                        <p:cTn id="136" dur="250" autoRev="1" fill="remove"/>
                                        <p:tgtEl>
                                          <p:spTgt spid="21"/>
                                        </p:tgtEl>
                                        <p:attrNameLst>
                                          <p:attrName>fill.type</p:attrName>
                                        </p:attrNameLst>
                                      </p:cBhvr>
                                      <p:to>
                                        <p:strVal val="solid"/>
                                      </p:to>
                                    </p:set>
                                    <p:set>
                                      <p:cBhvr>
                                        <p:cTn id="137" dur="250" autoRev="1" fill="remove"/>
                                        <p:tgtEl>
                                          <p:spTgt spid="21"/>
                                        </p:tgtEl>
                                        <p:attrNameLst>
                                          <p:attrName>fill.on</p:attrName>
                                        </p:attrNameLst>
                                      </p:cBhvr>
                                      <p:to>
                                        <p:strVal val="true"/>
                                      </p:to>
                                    </p:set>
                                  </p:childTnLst>
                                  <p:subTnLst>
                                    <p:audio>
                                      <p:cMediaNode>
                                        <p:cTn display="0" masterRel="sameClick">
                                          <p:stCondLst>
                                            <p:cond evt="begin" delay="0">
                                              <p:tn val="13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1"/>
                  </p:tgtEl>
                </p:cond>
              </p:nextCondLst>
            </p:seq>
            <p:seq concurrent="1" nextAc="seek">
              <p:cTn id="138" restart="whenNotActive" fill="hold" evtFilter="cancelBubble" nodeType="interactiveSeq">
                <p:stCondLst>
                  <p:cond evt="onClick" delay="0">
                    <p:tgtEl>
                      <p:spTgt spid="22"/>
                    </p:tgtEl>
                  </p:cond>
                </p:stCondLst>
                <p:endSync evt="end" delay="0">
                  <p:rtn val="all"/>
                </p:endSync>
                <p:childTnLst>
                  <p:par>
                    <p:cTn id="139" fill="hold">
                      <p:stCondLst>
                        <p:cond delay="0"/>
                      </p:stCondLst>
                      <p:childTnLst>
                        <p:par>
                          <p:cTn id="140" fill="hold">
                            <p:stCondLst>
                              <p:cond delay="0"/>
                            </p:stCondLst>
                            <p:childTnLst>
                              <p:par>
                                <p:cTn id="1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2" dur="250" autoRev="1" fill="remove"/>
                                        <p:tgtEl>
                                          <p:spTgt spid="22"/>
                                        </p:tgtEl>
                                        <p:attrNameLst>
                                          <p:attrName>style.color</p:attrName>
                                        </p:attrNameLst>
                                      </p:cBhvr>
                                      <p:to>
                                        <a:srgbClr val="FF3399"/>
                                      </p:to>
                                    </p:animClr>
                                    <p:animClr clrSpc="rgb" dir="cw">
                                      <p:cBhvr>
                                        <p:cTn id="143" dur="250" autoRev="1" fill="remove"/>
                                        <p:tgtEl>
                                          <p:spTgt spid="22"/>
                                        </p:tgtEl>
                                        <p:attrNameLst>
                                          <p:attrName>fillcolor</p:attrName>
                                        </p:attrNameLst>
                                      </p:cBhvr>
                                      <p:to>
                                        <a:srgbClr val="FF3399"/>
                                      </p:to>
                                    </p:animClr>
                                    <p:set>
                                      <p:cBhvr>
                                        <p:cTn id="144" dur="250" autoRev="1" fill="remove"/>
                                        <p:tgtEl>
                                          <p:spTgt spid="22"/>
                                        </p:tgtEl>
                                        <p:attrNameLst>
                                          <p:attrName>fill.type</p:attrName>
                                        </p:attrNameLst>
                                      </p:cBhvr>
                                      <p:to>
                                        <p:strVal val="solid"/>
                                      </p:to>
                                    </p:set>
                                    <p:set>
                                      <p:cBhvr>
                                        <p:cTn id="145" dur="250" autoRev="1" fill="remove"/>
                                        <p:tgtEl>
                                          <p:spTgt spid="22"/>
                                        </p:tgtEl>
                                        <p:attrNameLst>
                                          <p:attrName>fill.on</p:attrName>
                                        </p:attrNameLst>
                                      </p:cBhvr>
                                      <p:to>
                                        <p:strVal val="true"/>
                                      </p:to>
                                    </p:set>
                                  </p:childTnLst>
                                  <p:subTnLst>
                                    <p:audio>
                                      <p:cMediaNode>
                                        <p:cTn display="0" masterRel="sameClick">
                                          <p:stCondLst>
                                            <p:cond evt="begin" delay="0">
                                              <p:tn val="14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2"/>
                  </p:tgtEl>
                </p:cond>
              </p:nextCondLst>
            </p:seq>
            <p:seq concurrent="1" nextAc="seek">
              <p:cTn id="146" restart="whenNotActive" fill="hold" evtFilter="cancelBubble" nodeType="interactiveSeq">
                <p:stCondLst>
                  <p:cond evt="onClick" delay="0">
                    <p:tgtEl>
                      <p:spTgt spid="23"/>
                    </p:tgtEl>
                  </p:cond>
                </p:stCondLst>
                <p:endSync evt="end" delay="0">
                  <p:rtn val="all"/>
                </p:endSync>
                <p:childTnLst>
                  <p:par>
                    <p:cTn id="147" fill="hold">
                      <p:stCondLst>
                        <p:cond delay="0"/>
                      </p:stCondLst>
                      <p:childTnLst>
                        <p:par>
                          <p:cTn id="148" fill="hold">
                            <p:stCondLst>
                              <p:cond delay="0"/>
                            </p:stCondLst>
                            <p:childTnLst>
                              <p:par>
                                <p:cTn id="1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0" dur="250" autoRev="1" fill="remove"/>
                                        <p:tgtEl>
                                          <p:spTgt spid="23"/>
                                        </p:tgtEl>
                                        <p:attrNameLst>
                                          <p:attrName>style.color</p:attrName>
                                        </p:attrNameLst>
                                      </p:cBhvr>
                                      <p:to>
                                        <a:srgbClr val="FF3399"/>
                                      </p:to>
                                    </p:animClr>
                                    <p:animClr clrSpc="rgb" dir="cw">
                                      <p:cBhvr>
                                        <p:cTn id="151" dur="250" autoRev="1" fill="remove"/>
                                        <p:tgtEl>
                                          <p:spTgt spid="23"/>
                                        </p:tgtEl>
                                        <p:attrNameLst>
                                          <p:attrName>fillcolor</p:attrName>
                                        </p:attrNameLst>
                                      </p:cBhvr>
                                      <p:to>
                                        <a:srgbClr val="FF3399"/>
                                      </p:to>
                                    </p:animClr>
                                    <p:set>
                                      <p:cBhvr>
                                        <p:cTn id="152" dur="250" autoRev="1" fill="remove"/>
                                        <p:tgtEl>
                                          <p:spTgt spid="23"/>
                                        </p:tgtEl>
                                        <p:attrNameLst>
                                          <p:attrName>fill.type</p:attrName>
                                        </p:attrNameLst>
                                      </p:cBhvr>
                                      <p:to>
                                        <p:strVal val="solid"/>
                                      </p:to>
                                    </p:set>
                                    <p:set>
                                      <p:cBhvr>
                                        <p:cTn id="153" dur="250" autoRev="1" fill="remove"/>
                                        <p:tgtEl>
                                          <p:spTgt spid="23"/>
                                        </p:tgtEl>
                                        <p:attrNameLst>
                                          <p:attrName>fill.on</p:attrName>
                                        </p:attrNameLst>
                                      </p:cBhvr>
                                      <p:to>
                                        <p:strVal val="true"/>
                                      </p:to>
                                    </p:set>
                                  </p:childTnLst>
                                  <p:subTnLst>
                                    <p:audio>
                                      <p:cMediaNode>
                                        <p:cTn display="0" masterRel="sameClick">
                                          <p:stCondLst>
                                            <p:cond evt="begin" delay="0">
                                              <p:tn val="14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3"/>
                  </p:tgtEl>
                </p:cond>
              </p:nextCondLst>
            </p:seq>
            <p:seq concurrent="1" nextAc="seek">
              <p:cTn id="154" restart="whenNotActive" fill="hold" evtFilter="cancelBubble" nodeType="interactiveSeq">
                <p:stCondLst>
                  <p:cond evt="onClick" delay="0">
                    <p:tgtEl>
                      <p:spTgt spid="24"/>
                    </p:tgtEl>
                  </p:cond>
                </p:stCondLst>
                <p:endSync evt="end" delay="0">
                  <p:rtn val="all"/>
                </p:endSync>
                <p:childTnLst>
                  <p:par>
                    <p:cTn id="155" fill="hold">
                      <p:stCondLst>
                        <p:cond delay="0"/>
                      </p:stCondLst>
                      <p:childTnLst>
                        <p:par>
                          <p:cTn id="156" fill="hold">
                            <p:stCondLst>
                              <p:cond delay="0"/>
                            </p:stCondLst>
                            <p:childTnLst>
                              <p:par>
                                <p:cTn id="1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8" dur="250" autoRev="1" fill="remove"/>
                                        <p:tgtEl>
                                          <p:spTgt spid="24"/>
                                        </p:tgtEl>
                                        <p:attrNameLst>
                                          <p:attrName>style.color</p:attrName>
                                        </p:attrNameLst>
                                      </p:cBhvr>
                                      <p:to>
                                        <a:srgbClr val="FF3399"/>
                                      </p:to>
                                    </p:animClr>
                                    <p:animClr clrSpc="rgb" dir="cw">
                                      <p:cBhvr>
                                        <p:cTn id="159" dur="250" autoRev="1" fill="remove"/>
                                        <p:tgtEl>
                                          <p:spTgt spid="24"/>
                                        </p:tgtEl>
                                        <p:attrNameLst>
                                          <p:attrName>fillcolor</p:attrName>
                                        </p:attrNameLst>
                                      </p:cBhvr>
                                      <p:to>
                                        <a:srgbClr val="FF3399"/>
                                      </p:to>
                                    </p:animClr>
                                    <p:set>
                                      <p:cBhvr>
                                        <p:cTn id="160" dur="250" autoRev="1" fill="remove"/>
                                        <p:tgtEl>
                                          <p:spTgt spid="24"/>
                                        </p:tgtEl>
                                        <p:attrNameLst>
                                          <p:attrName>fill.type</p:attrName>
                                        </p:attrNameLst>
                                      </p:cBhvr>
                                      <p:to>
                                        <p:strVal val="solid"/>
                                      </p:to>
                                    </p:set>
                                    <p:set>
                                      <p:cBhvr>
                                        <p:cTn id="161" dur="250" autoRev="1" fill="remove"/>
                                        <p:tgtEl>
                                          <p:spTgt spid="24"/>
                                        </p:tgtEl>
                                        <p:attrNameLst>
                                          <p:attrName>fill.on</p:attrName>
                                        </p:attrNameLst>
                                      </p:cBhvr>
                                      <p:to>
                                        <p:strVal val="true"/>
                                      </p:to>
                                    </p:set>
                                  </p:childTnLst>
                                  <p:subTnLst>
                                    <p:audio>
                                      <p:cMediaNode>
                                        <p:cTn display="0" masterRel="sameClick">
                                          <p:stCondLst>
                                            <p:cond evt="begin" delay="0">
                                              <p:tn val="15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4"/>
                  </p:tgtEl>
                </p:cond>
              </p:nextCondLst>
            </p:seq>
            <p:seq concurrent="1" nextAc="seek">
              <p:cTn id="162" restart="whenNotActive" fill="hold" evtFilter="cancelBubble" nodeType="interactiveSeq">
                <p:stCondLst>
                  <p:cond evt="onClick" delay="0">
                    <p:tgtEl>
                      <p:spTgt spid="25"/>
                    </p:tgtEl>
                  </p:cond>
                </p:stCondLst>
                <p:endSync evt="end" delay="0">
                  <p:rtn val="all"/>
                </p:endSync>
                <p:childTnLst>
                  <p:par>
                    <p:cTn id="163" fill="hold">
                      <p:stCondLst>
                        <p:cond delay="0"/>
                      </p:stCondLst>
                      <p:childTnLst>
                        <p:par>
                          <p:cTn id="164" fill="hold">
                            <p:stCondLst>
                              <p:cond delay="0"/>
                            </p:stCondLst>
                            <p:childTnLst>
                              <p:par>
                                <p:cTn id="1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66" dur="250" autoRev="1" fill="remove"/>
                                        <p:tgtEl>
                                          <p:spTgt spid="25"/>
                                        </p:tgtEl>
                                        <p:attrNameLst>
                                          <p:attrName>style.color</p:attrName>
                                        </p:attrNameLst>
                                      </p:cBhvr>
                                      <p:to>
                                        <a:srgbClr val="FF3399"/>
                                      </p:to>
                                    </p:animClr>
                                    <p:animClr clrSpc="rgb" dir="cw">
                                      <p:cBhvr>
                                        <p:cTn id="167" dur="250" autoRev="1" fill="remove"/>
                                        <p:tgtEl>
                                          <p:spTgt spid="25"/>
                                        </p:tgtEl>
                                        <p:attrNameLst>
                                          <p:attrName>fillcolor</p:attrName>
                                        </p:attrNameLst>
                                      </p:cBhvr>
                                      <p:to>
                                        <a:srgbClr val="FF3399"/>
                                      </p:to>
                                    </p:animClr>
                                    <p:set>
                                      <p:cBhvr>
                                        <p:cTn id="168" dur="250" autoRev="1" fill="remove"/>
                                        <p:tgtEl>
                                          <p:spTgt spid="25"/>
                                        </p:tgtEl>
                                        <p:attrNameLst>
                                          <p:attrName>fill.type</p:attrName>
                                        </p:attrNameLst>
                                      </p:cBhvr>
                                      <p:to>
                                        <p:strVal val="solid"/>
                                      </p:to>
                                    </p:set>
                                    <p:set>
                                      <p:cBhvr>
                                        <p:cTn id="169" dur="250" autoRev="1" fill="remove"/>
                                        <p:tgtEl>
                                          <p:spTgt spid="25"/>
                                        </p:tgtEl>
                                        <p:attrNameLst>
                                          <p:attrName>fill.on</p:attrName>
                                        </p:attrNameLst>
                                      </p:cBhvr>
                                      <p:to>
                                        <p:strVal val="true"/>
                                      </p:to>
                                    </p:set>
                                  </p:childTnLst>
                                  <p:subTnLst>
                                    <p:audio>
                                      <p:cMediaNode>
                                        <p:cTn display="0" masterRel="sameClick">
                                          <p:stCondLst>
                                            <p:cond evt="begin" delay="0">
                                              <p:tn val="16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5"/>
                  </p:tgtEl>
                </p:cond>
              </p:nextCondLst>
            </p:seq>
            <p:seq concurrent="1" nextAc="seek">
              <p:cTn id="170" restart="whenNotActive" fill="hold" evtFilter="cancelBubble" nodeType="interactiveSeq">
                <p:stCondLst>
                  <p:cond evt="onClick" delay="0">
                    <p:tgtEl>
                      <p:spTgt spid="26"/>
                    </p:tgtEl>
                  </p:cond>
                </p:stCondLst>
                <p:endSync evt="end" delay="0">
                  <p:rtn val="all"/>
                </p:endSync>
                <p:childTnLst>
                  <p:par>
                    <p:cTn id="171" fill="hold">
                      <p:stCondLst>
                        <p:cond delay="0"/>
                      </p:stCondLst>
                      <p:childTnLst>
                        <p:par>
                          <p:cTn id="172" fill="hold">
                            <p:stCondLst>
                              <p:cond delay="0"/>
                            </p:stCondLst>
                            <p:childTnLst>
                              <p:par>
                                <p:cTn id="1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4" dur="250" autoRev="1" fill="remove"/>
                                        <p:tgtEl>
                                          <p:spTgt spid="26"/>
                                        </p:tgtEl>
                                        <p:attrNameLst>
                                          <p:attrName>style.color</p:attrName>
                                        </p:attrNameLst>
                                      </p:cBhvr>
                                      <p:to>
                                        <a:srgbClr val="FF3399"/>
                                      </p:to>
                                    </p:animClr>
                                    <p:animClr clrSpc="rgb" dir="cw">
                                      <p:cBhvr>
                                        <p:cTn id="175" dur="250" autoRev="1" fill="remove"/>
                                        <p:tgtEl>
                                          <p:spTgt spid="26"/>
                                        </p:tgtEl>
                                        <p:attrNameLst>
                                          <p:attrName>fillcolor</p:attrName>
                                        </p:attrNameLst>
                                      </p:cBhvr>
                                      <p:to>
                                        <a:srgbClr val="FF3399"/>
                                      </p:to>
                                    </p:animClr>
                                    <p:set>
                                      <p:cBhvr>
                                        <p:cTn id="176" dur="250" autoRev="1" fill="remove"/>
                                        <p:tgtEl>
                                          <p:spTgt spid="26"/>
                                        </p:tgtEl>
                                        <p:attrNameLst>
                                          <p:attrName>fill.type</p:attrName>
                                        </p:attrNameLst>
                                      </p:cBhvr>
                                      <p:to>
                                        <p:strVal val="solid"/>
                                      </p:to>
                                    </p:set>
                                    <p:set>
                                      <p:cBhvr>
                                        <p:cTn id="177" dur="250" autoRev="1" fill="remove"/>
                                        <p:tgtEl>
                                          <p:spTgt spid="26"/>
                                        </p:tgtEl>
                                        <p:attrNameLst>
                                          <p:attrName>fill.on</p:attrName>
                                        </p:attrNameLst>
                                      </p:cBhvr>
                                      <p:to>
                                        <p:strVal val="true"/>
                                      </p:to>
                                    </p:set>
                                  </p:childTnLst>
                                  <p:subTnLst>
                                    <p:audio>
                                      <p:cMediaNode>
                                        <p:cTn display="0" masterRel="sameClick">
                                          <p:stCondLst>
                                            <p:cond evt="begin" delay="0">
                                              <p:tn val="17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6"/>
                  </p:tgtEl>
                </p:cond>
              </p:nextCondLst>
            </p:seq>
            <p:seq concurrent="1" nextAc="seek">
              <p:cTn id="178" restart="whenNotActive" fill="hold" evtFilter="cancelBubble" nodeType="interactiveSeq">
                <p:stCondLst>
                  <p:cond evt="onClick" delay="0">
                    <p:tgtEl>
                      <p:spTgt spid="27"/>
                    </p:tgtEl>
                  </p:cond>
                </p:stCondLst>
                <p:endSync evt="end" delay="0">
                  <p:rtn val="all"/>
                </p:endSync>
                <p:childTnLst>
                  <p:par>
                    <p:cTn id="179" fill="hold">
                      <p:stCondLst>
                        <p:cond delay="0"/>
                      </p:stCondLst>
                      <p:childTnLst>
                        <p:par>
                          <p:cTn id="180" fill="hold">
                            <p:stCondLst>
                              <p:cond delay="0"/>
                            </p:stCondLst>
                            <p:childTnLst>
                              <p:par>
                                <p:cTn id="1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82" dur="250" autoRev="1" fill="remove"/>
                                        <p:tgtEl>
                                          <p:spTgt spid="27"/>
                                        </p:tgtEl>
                                        <p:attrNameLst>
                                          <p:attrName>style.color</p:attrName>
                                        </p:attrNameLst>
                                      </p:cBhvr>
                                      <p:to>
                                        <a:srgbClr val="FF3399"/>
                                      </p:to>
                                    </p:animClr>
                                    <p:animClr clrSpc="rgb" dir="cw">
                                      <p:cBhvr>
                                        <p:cTn id="183" dur="250" autoRev="1" fill="remove"/>
                                        <p:tgtEl>
                                          <p:spTgt spid="27"/>
                                        </p:tgtEl>
                                        <p:attrNameLst>
                                          <p:attrName>fillcolor</p:attrName>
                                        </p:attrNameLst>
                                      </p:cBhvr>
                                      <p:to>
                                        <a:srgbClr val="FF3399"/>
                                      </p:to>
                                    </p:animClr>
                                    <p:set>
                                      <p:cBhvr>
                                        <p:cTn id="184" dur="250" autoRev="1" fill="remove"/>
                                        <p:tgtEl>
                                          <p:spTgt spid="27"/>
                                        </p:tgtEl>
                                        <p:attrNameLst>
                                          <p:attrName>fill.type</p:attrName>
                                        </p:attrNameLst>
                                      </p:cBhvr>
                                      <p:to>
                                        <p:strVal val="solid"/>
                                      </p:to>
                                    </p:set>
                                    <p:set>
                                      <p:cBhvr>
                                        <p:cTn id="185" dur="250" autoRev="1" fill="remove"/>
                                        <p:tgtEl>
                                          <p:spTgt spid="27"/>
                                        </p:tgtEl>
                                        <p:attrNameLst>
                                          <p:attrName>fill.on</p:attrName>
                                        </p:attrNameLst>
                                      </p:cBhvr>
                                      <p:to>
                                        <p:strVal val="true"/>
                                      </p:to>
                                    </p:set>
                                  </p:childTnLst>
                                  <p:subTnLst>
                                    <p:audio>
                                      <p:cMediaNode>
                                        <p:cTn display="0" masterRel="sameClick">
                                          <p:stCondLst>
                                            <p:cond evt="begin" delay="0">
                                              <p:tn val="18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7"/>
                  </p:tgtEl>
                </p:cond>
              </p:nextCondLst>
            </p:seq>
            <p:seq concurrent="1" nextAc="seek">
              <p:cTn id="186" restart="whenNotActive" fill="hold" evtFilter="cancelBubble" nodeType="interactiveSeq">
                <p:stCondLst>
                  <p:cond evt="onClick" delay="0">
                    <p:tgtEl>
                      <p:spTgt spid="28"/>
                    </p:tgtEl>
                  </p:cond>
                </p:stCondLst>
                <p:endSync evt="end" delay="0">
                  <p:rtn val="all"/>
                </p:endSync>
                <p:childTnLst>
                  <p:par>
                    <p:cTn id="187" fill="hold">
                      <p:stCondLst>
                        <p:cond delay="0"/>
                      </p:stCondLst>
                      <p:childTnLst>
                        <p:par>
                          <p:cTn id="188" fill="hold">
                            <p:stCondLst>
                              <p:cond delay="0"/>
                            </p:stCondLst>
                            <p:childTnLst>
                              <p:par>
                                <p:cTn id="1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0" dur="250" autoRev="1" fill="remove"/>
                                        <p:tgtEl>
                                          <p:spTgt spid="28"/>
                                        </p:tgtEl>
                                        <p:attrNameLst>
                                          <p:attrName>style.color</p:attrName>
                                        </p:attrNameLst>
                                      </p:cBhvr>
                                      <p:to>
                                        <a:srgbClr val="FF3399"/>
                                      </p:to>
                                    </p:animClr>
                                    <p:animClr clrSpc="rgb" dir="cw">
                                      <p:cBhvr>
                                        <p:cTn id="191" dur="250" autoRev="1" fill="remove"/>
                                        <p:tgtEl>
                                          <p:spTgt spid="28"/>
                                        </p:tgtEl>
                                        <p:attrNameLst>
                                          <p:attrName>fillcolor</p:attrName>
                                        </p:attrNameLst>
                                      </p:cBhvr>
                                      <p:to>
                                        <a:srgbClr val="FF3399"/>
                                      </p:to>
                                    </p:animClr>
                                    <p:set>
                                      <p:cBhvr>
                                        <p:cTn id="192" dur="250" autoRev="1" fill="remove"/>
                                        <p:tgtEl>
                                          <p:spTgt spid="28"/>
                                        </p:tgtEl>
                                        <p:attrNameLst>
                                          <p:attrName>fill.type</p:attrName>
                                        </p:attrNameLst>
                                      </p:cBhvr>
                                      <p:to>
                                        <p:strVal val="solid"/>
                                      </p:to>
                                    </p:set>
                                    <p:set>
                                      <p:cBhvr>
                                        <p:cTn id="193" dur="250" autoRev="1" fill="remove"/>
                                        <p:tgtEl>
                                          <p:spTgt spid="28"/>
                                        </p:tgtEl>
                                        <p:attrNameLst>
                                          <p:attrName>fill.on</p:attrName>
                                        </p:attrNameLst>
                                      </p:cBhvr>
                                      <p:to>
                                        <p:strVal val="true"/>
                                      </p:to>
                                    </p:set>
                                  </p:childTnLst>
                                  <p:subTnLst>
                                    <p:audio>
                                      <p:cMediaNode>
                                        <p:cTn display="0" masterRel="sameClick">
                                          <p:stCondLst>
                                            <p:cond evt="begin" delay="0">
                                              <p:tn val="18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8"/>
                  </p:tgtEl>
                </p:cond>
              </p:nextCondLst>
            </p:seq>
            <p:seq concurrent="1" nextAc="seek">
              <p:cTn id="194" restart="whenNotActive" fill="hold" evtFilter="cancelBubble" nodeType="interactiveSeq">
                <p:stCondLst>
                  <p:cond evt="onClick" delay="0">
                    <p:tgtEl>
                      <p:spTgt spid="29"/>
                    </p:tgtEl>
                  </p:cond>
                </p:stCondLst>
                <p:endSync evt="end" delay="0">
                  <p:rtn val="all"/>
                </p:endSync>
                <p:childTnLst>
                  <p:par>
                    <p:cTn id="195" fill="hold">
                      <p:stCondLst>
                        <p:cond delay="0"/>
                      </p:stCondLst>
                      <p:childTnLst>
                        <p:par>
                          <p:cTn id="196" fill="hold">
                            <p:stCondLst>
                              <p:cond delay="0"/>
                            </p:stCondLst>
                            <p:childTnLst>
                              <p:par>
                                <p:cTn id="1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8" dur="250" autoRev="1" fill="remove"/>
                                        <p:tgtEl>
                                          <p:spTgt spid="29"/>
                                        </p:tgtEl>
                                        <p:attrNameLst>
                                          <p:attrName>style.color</p:attrName>
                                        </p:attrNameLst>
                                      </p:cBhvr>
                                      <p:to>
                                        <a:srgbClr val="FF3399"/>
                                      </p:to>
                                    </p:animClr>
                                    <p:animClr clrSpc="rgb" dir="cw">
                                      <p:cBhvr>
                                        <p:cTn id="199" dur="250" autoRev="1" fill="remove"/>
                                        <p:tgtEl>
                                          <p:spTgt spid="29"/>
                                        </p:tgtEl>
                                        <p:attrNameLst>
                                          <p:attrName>fillcolor</p:attrName>
                                        </p:attrNameLst>
                                      </p:cBhvr>
                                      <p:to>
                                        <a:srgbClr val="FF3399"/>
                                      </p:to>
                                    </p:animClr>
                                    <p:set>
                                      <p:cBhvr>
                                        <p:cTn id="200" dur="250" autoRev="1" fill="remove"/>
                                        <p:tgtEl>
                                          <p:spTgt spid="29"/>
                                        </p:tgtEl>
                                        <p:attrNameLst>
                                          <p:attrName>fill.type</p:attrName>
                                        </p:attrNameLst>
                                      </p:cBhvr>
                                      <p:to>
                                        <p:strVal val="solid"/>
                                      </p:to>
                                    </p:set>
                                    <p:set>
                                      <p:cBhvr>
                                        <p:cTn id="201" dur="250" autoRev="1" fill="remove"/>
                                        <p:tgtEl>
                                          <p:spTgt spid="29"/>
                                        </p:tgtEl>
                                        <p:attrNameLst>
                                          <p:attrName>fill.on</p:attrName>
                                        </p:attrNameLst>
                                      </p:cBhvr>
                                      <p:to>
                                        <p:strVal val="true"/>
                                      </p:to>
                                    </p:set>
                                  </p:childTnLst>
                                  <p:subTnLst>
                                    <p:audio>
                                      <p:cMediaNode>
                                        <p:cTn display="0" masterRel="sameClick">
                                          <p:stCondLst>
                                            <p:cond evt="begin" delay="0">
                                              <p:tn val="19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9"/>
                  </p:tgtEl>
                </p:cond>
              </p:nextCondLst>
            </p:seq>
            <p:seq concurrent="1" nextAc="seek">
              <p:cTn id="202" restart="whenNotActive" fill="hold" evtFilter="cancelBubble" nodeType="interactiveSeq">
                <p:stCondLst>
                  <p:cond evt="onClick" delay="0">
                    <p:tgtEl>
                      <p:spTgt spid="30"/>
                    </p:tgtEl>
                  </p:cond>
                </p:stCondLst>
                <p:endSync evt="end" delay="0">
                  <p:rtn val="all"/>
                </p:endSync>
                <p:childTnLst>
                  <p:par>
                    <p:cTn id="203" fill="hold">
                      <p:stCondLst>
                        <p:cond delay="0"/>
                      </p:stCondLst>
                      <p:childTnLst>
                        <p:par>
                          <p:cTn id="204" fill="hold">
                            <p:stCondLst>
                              <p:cond delay="0"/>
                            </p:stCondLst>
                            <p:childTnLst>
                              <p:par>
                                <p:cTn id="2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06" dur="250" autoRev="1" fill="remove"/>
                                        <p:tgtEl>
                                          <p:spTgt spid="30"/>
                                        </p:tgtEl>
                                        <p:attrNameLst>
                                          <p:attrName>style.color</p:attrName>
                                        </p:attrNameLst>
                                      </p:cBhvr>
                                      <p:to>
                                        <a:srgbClr val="FF3399"/>
                                      </p:to>
                                    </p:animClr>
                                    <p:animClr clrSpc="rgb" dir="cw">
                                      <p:cBhvr>
                                        <p:cTn id="207" dur="250" autoRev="1" fill="remove"/>
                                        <p:tgtEl>
                                          <p:spTgt spid="30"/>
                                        </p:tgtEl>
                                        <p:attrNameLst>
                                          <p:attrName>fillcolor</p:attrName>
                                        </p:attrNameLst>
                                      </p:cBhvr>
                                      <p:to>
                                        <a:srgbClr val="FF3399"/>
                                      </p:to>
                                    </p:animClr>
                                    <p:set>
                                      <p:cBhvr>
                                        <p:cTn id="208" dur="250" autoRev="1" fill="remove"/>
                                        <p:tgtEl>
                                          <p:spTgt spid="30"/>
                                        </p:tgtEl>
                                        <p:attrNameLst>
                                          <p:attrName>fill.type</p:attrName>
                                        </p:attrNameLst>
                                      </p:cBhvr>
                                      <p:to>
                                        <p:strVal val="solid"/>
                                      </p:to>
                                    </p:set>
                                    <p:set>
                                      <p:cBhvr>
                                        <p:cTn id="209" dur="250" autoRev="1" fill="remove"/>
                                        <p:tgtEl>
                                          <p:spTgt spid="30"/>
                                        </p:tgtEl>
                                        <p:attrNameLst>
                                          <p:attrName>fill.on</p:attrName>
                                        </p:attrNameLst>
                                      </p:cBhvr>
                                      <p:to>
                                        <p:strVal val="true"/>
                                      </p:to>
                                    </p:set>
                                  </p:childTnLst>
                                  <p:subTnLst>
                                    <p:audio>
                                      <p:cMediaNode>
                                        <p:cTn display="0" masterRel="sameClick">
                                          <p:stCondLst>
                                            <p:cond evt="begin" delay="0">
                                              <p:tn val="20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0"/>
                  </p:tgtEl>
                </p:cond>
              </p:nextCondLst>
            </p:seq>
            <p:seq concurrent="1" nextAc="seek">
              <p:cTn id="210" restart="whenNotActive" fill="hold" evtFilter="cancelBubble" nodeType="interactiveSeq">
                <p:stCondLst>
                  <p:cond evt="onClick" delay="0">
                    <p:tgtEl>
                      <p:spTgt spid="31"/>
                    </p:tgtEl>
                  </p:cond>
                </p:stCondLst>
                <p:endSync evt="end" delay="0">
                  <p:rtn val="all"/>
                </p:endSync>
                <p:childTnLst>
                  <p:par>
                    <p:cTn id="211" fill="hold">
                      <p:stCondLst>
                        <p:cond delay="0"/>
                      </p:stCondLst>
                      <p:childTnLst>
                        <p:par>
                          <p:cTn id="212" fill="hold">
                            <p:stCondLst>
                              <p:cond delay="0"/>
                            </p:stCondLst>
                            <p:childTnLst>
                              <p:par>
                                <p:cTn id="2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4" dur="250" autoRev="1" fill="remove"/>
                                        <p:tgtEl>
                                          <p:spTgt spid="31"/>
                                        </p:tgtEl>
                                        <p:attrNameLst>
                                          <p:attrName>style.color</p:attrName>
                                        </p:attrNameLst>
                                      </p:cBhvr>
                                      <p:to>
                                        <a:srgbClr val="FF3399"/>
                                      </p:to>
                                    </p:animClr>
                                    <p:animClr clrSpc="rgb" dir="cw">
                                      <p:cBhvr>
                                        <p:cTn id="215" dur="250" autoRev="1" fill="remove"/>
                                        <p:tgtEl>
                                          <p:spTgt spid="31"/>
                                        </p:tgtEl>
                                        <p:attrNameLst>
                                          <p:attrName>fillcolor</p:attrName>
                                        </p:attrNameLst>
                                      </p:cBhvr>
                                      <p:to>
                                        <a:srgbClr val="FF3399"/>
                                      </p:to>
                                    </p:animClr>
                                    <p:set>
                                      <p:cBhvr>
                                        <p:cTn id="216" dur="250" autoRev="1" fill="remove"/>
                                        <p:tgtEl>
                                          <p:spTgt spid="31"/>
                                        </p:tgtEl>
                                        <p:attrNameLst>
                                          <p:attrName>fill.type</p:attrName>
                                        </p:attrNameLst>
                                      </p:cBhvr>
                                      <p:to>
                                        <p:strVal val="solid"/>
                                      </p:to>
                                    </p:set>
                                    <p:set>
                                      <p:cBhvr>
                                        <p:cTn id="217" dur="250" autoRev="1" fill="remove"/>
                                        <p:tgtEl>
                                          <p:spTgt spid="31"/>
                                        </p:tgtEl>
                                        <p:attrNameLst>
                                          <p:attrName>fill.on</p:attrName>
                                        </p:attrNameLst>
                                      </p:cBhvr>
                                      <p:to>
                                        <p:strVal val="true"/>
                                      </p:to>
                                    </p:set>
                                  </p:childTnLst>
                                  <p:subTnLst>
                                    <p:audio>
                                      <p:cMediaNode>
                                        <p:cTn display="0" masterRel="sameClick">
                                          <p:stCondLst>
                                            <p:cond evt="begin" delay="0">
                                              <p:tn val="21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1"/>
                  </p:tgtEl>
                </p:cond>
              </p:nextCondLst>
            </p:seq>
            <p:seq concurrent="1" nextAc="seek">
              <p:cTn id="218" restart="whenNotActive" fill="hold" evtFilter="cancelBubble" nodeType="interactiveSeq">
                <p:stCondLst>
                  <p:cond evt="onClick" delay="0">
                    <p:tgtEl>
                      <p:spTgt spid="32"/>
                    </p:tgtEl>
                  </p:cond>
                </p:stCondLst>
                <p:endSync evt="end" delay="0">
                  <p:rtn val="all"/>
                </p:endSync>
                <p:childTnLst>
                  <p:par>
                    <p:cTn id="219" fill="hold">
                      <p:stCondLst>
                        <p:cond delay="0"/>
                      </p:stCondLst>
                      <p:childTnLst>
                        <p:par>
                          <p:cTn id="220" fill="hold">
                            <p:stCondLst>
                              <p:cond delay="0"/>
                            </p:stCondLst>
                            <p:childTnLst>
                              <p:par>
                                <p:cTn id="2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2" dur="250" autoRev="1" fill="remove"/>
                                        <p:tgtEl>
                                          <p:spTgt spid="32"/>
                                        </p:tgtEl>
                                        <p:attrNameLst>
                                          <p:attrName>style.color</p:attrName>
                                        </p:attrNameLst>
                                      </p:cBhvr>
                                      <p:to>
                                        <a:srgbClr val="FF3399"/>
                                      </p:to>
                                    </p:animClr>
                                    <p:animClr clrSpc="rgb" dir="cw">
                                      <p:cBhvr>
                                        <p:cTn id="223" dur="250" autoRev="1" fill="remove"/>
                                        <p:tgtEl>
                                          <p:spTgt spid="32"/>
                                        </p:tgtEl>
                                        <p:attrNameLst>
                                          <p:attrName>fillcolor</p:attrName>
                                        </p:attrNameLst>
                                      </p:cBhvr>
                                      <p:to>
                                        <a:srgbClr val="FF3399"/>
                                      </p:to>
                                    </p:animClr>
                                    <p:set>
                                      <p:cBhvr>
                                        <p:cTn id="224" dur="250" autoRev="1" fill="remove"/>
                                        <p:tgtEl>
                                          <p:spTgt spid="32"/>
                                        </p:tgtEl>
                                        <p:attrNameLst>
                                          <p:attrName>fill.type</p:attrName>
                                        </p:attrNameLst>
                                      </p:cBhvr>
                                      <p:to>
                                        <p:strVal val="solid"/>
                                      </p:to>
                                    </p:set>
                                    <p:set>
                                      <p:cBhvr>
                                        <p:cTn id="225" dur="250" autoRev="1" fill="remove"/>
                                        <p:tgtEl>
                                          <p:spTgt spid="32"/>
                                        </p:tgtEl>
                                        <p:attrNameLst>
                                          <p:attrName>fill.on</p:attrName>
                                        </p:attrNameLst>
                                      </p:cBhvr>
                                      <p:to>
                                        <p:strVal val="true"/>
                                      </p:to>
                                    </p:set>
                                  </p:childTnLst>
                                  <p:subTnLst>
                                    <p:audio>
                                      <p:cMediaNode>
                                        <p:cTn display="0" masterRel="sameClick">
                                          <p:stCondLst>
                                            <p:cond evt="begin" delay="0">
                                              <p:tn val="22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2"/>
                  </p:tgtEl>
                </p:cond>
              </p:nextCondLst>
            </p:seq>
            <p:seq concurrent="1" nextAc="seek">
              <p:cTn id="226" restart="whenNotActive" fill="hold" evtFilter="cancelBubble" nodeType="interactiveSeq">
                <p:stCondLst>
                  <p:cond evt="onClick" delay="0">
                    <p:tgtEl>
                      <p:spTgt spid="33"/>
                    </p:tgtEl>
                  </p:cond>
                </p:stCondLst>
                <p:endSync evt="end" delay="0">
                  <p:rtn val="all"/>
                </p:endSync>
                <p:childTnLst>
                  <p:par>
                    <p:cTn id="227" fill="hold">
                      <p:stCondLst>
                        <p:cond delay="0"/>
                      </p:stCondLst>
                      <p:childTnLst>
                        <p:par>
                          <p:cTn id="228" fill="hold">
                            <p:stCondLst>
                              <p:cond delay="0"/>
                            </p:stCondLst>
                            <p:childTnLst>
                              <p:par>
                                <p:cTn id="2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0" dur="250" autoRev="1" fill="remove"/>
                                        <p:tgtEl>
                                          <p:spTgt spid="33"/>
                                        </p:tgtEl>
                                        <p:attrNameLst>
                                          <p:attrName>style.color</p:attrName>
                                        </p:attrNameLst>
                                      </p:cBhvr>
                                      <p:to>
                                        <a:srgbClr val="FF3399"/>
                                      </p:to>
                                    </p:animClr>
                                    <p:animClr clrSpc="rgb" dir="cw">
                                      <p:cBhvr>
                                        <p:cTn id="231" dur="250" autoRev="1" fill="remove"/>
                                        <p:tgtEl>
                                          <p:spTgt spid="33"/>
                                        </p:tgtEl>
                                        <p:attrNameLst>
                                          <p:attrName>fillcolor</p:attrName>
                                        </p:attrNameLst>
                                      </p:cBhvr>
                                      <p:to>
                                        <a:srgbClr val="FF3399"/>
                                      </p:to>
                                    </p:animClr>
                                    <p:set>
                                      <p:cBhvr>
                                        <p:cTn id="232" dur="250" autoRev="1" fill="remove"/>
                                        <p:tgtEl>
                                          <p:spTgt spid="33"/>
                                        </p:tgtEl>
                                        <p:attrNameLst>
                                          <p:attrName>fill.type</p:attrName>
                                        </p:attrNameLst>
                                      </p:cBhvr>
                                      <p:to>
                                        <p:strVal val="solid"/>
                                      </p:to>
                                    </p:set>
                                    <p:set>
                                      <p:cBhvr>
                                        <p:cTn id="233" dur="250" autoRev="1" fill="remove"/>
                                        <p:tgtEl>
                                          <p:spTgt spid="33"/>
                                        </p:tgtEl>
                                        <p:attrNameLst>
                                          <p:attrName>fill.on</p:attrName>
                                        </p:attrNameLst>
                                      </p:cBhvr>
                                      <p:to>
                                        <p:strVal val="true"/>
                                      </p:to>
                                    </p:set>
                                  </p:childTnLst>
                                  <p:subTnLst>
                                    <p:audio>
                                      <p:cMediaNode>
                                        <p:cTn display="0" masterRel="sameClick">
                                          <p:stCondLst>
                                            <p:cond evt="begin" delay="0">
                                              <p:tn val="22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3"/>
                  </p:tgtEl>
                </p:cond>
              </p:nextCondLst>
            </p:seq>
            <p:seq concurrent="1" nextAc="seek">
              <p:cTn id="234" restart="whenNotActive" fill="hold" evtFilter="cancelBubble" nodeType="interactiveSeq">
                <p:stCondLst>
                  <p:cond evt="onClick" delay="0">
                    <p:tgtEl>
                      <p:spTgt spid="34"/>
                    </p:tgtEl>
                  </p:cond>
                </p:stCondLst>
                <p:endSync evt="end" delay="0">
                  <p:rtn val="all"/>
                </p:endSync>
                <p:childTnLst>
                  <p:par>
                    <p:cTn id="235" fill="hold">
                      <p:stCondLst>
                        <p:cond delay="0"/>
                      </p:stCondLst>
                      <p:childTnLst>
                        <p:par>
                          <p:cTn id="236" fill="hold">
                            <p:stCondLst>
                              <p:cond delay="0"/>
                            </p:stCondLst>
                            <p:childTnLst>
                              <p:par>
                                <p:cTn id="2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8" dur="250" autoRev="1" fill="remove"/>
                                        <p:tgtEl>
                                          <p:spTgt spid="34"/>
                                        </p:tgtEl>
                                        <p:attrNameLst>
                                          <p:attrName>style.color</p:attrName>
                                        </p:attrNameLst>
                                      </p:cBhvr>
                                      <p:to>
                                        <a:srgbClr val="FF3399"/>
                                      </p:to>
                                    </p:animClr>
                                    <p:animClr clrSpc="rgb" dir="cw">
                                      <p:cBhvr>
                                        <p:cTn id="239" dur="250" autoRev="1" fill="remove"/>
                                        <p:tgtEl>
                                          <p:spTgt spid="34"/>
                                        </p:tgtEl>
                                        <p:attrNameLst>
                                          <p:attrName>fillcolor</p:attrName>
                                        </p:attrNameLst>
                                      </p:cBhvr>
                                      <p:to>
                                        <a:srgbClr val="FF3399"/>
                                      </p:to>
                                    </p:animClr>
                                    <p:set>
                                      <p:cBhvr>
                                        <p:cTn id="240" dur="250" autoRev="1" fill="remove"/>
                                        <p:tgtEl>
                                          <p:spTgt spid="34"/>
                                        </p:tgtEl>
                                        <p:attrNameLst>
                                          <p:attrName>fill.type</p:attrName>
                                        </p:attrNameLst>
                                      </p:cBhvr>
                                      <p:to>
                                        <p:strVal val="solid"/>
                                      </p:to>
                                    </p:set>
                                    <p:set>
                                      <p:cBhvr>
                                        <p:cTn id="241" dur="250" autoRev="1" fill="remove"/>
                                        <p:tgtEl>
                                          <p:spTgt spid="34"/>
                                        </p:tgtEl>
                                        <p:attrNameLst>
                                          <p:attrName>fill.on</p:attrName>
                                        </p:attrNameLst>
                                      </p:cBhvr>
                                      <p:to>
                                        <p:strVal val="true"/>
                                      </p:to>
                                    </p:set>
                                  </p:childTnLst>
                                  <p:subTnLst>
                                    <p:audio>
                                      <p:cMediaNode>
                                        <p:cTn display="0" masterRel="sameClick">
                                          <p:stCondLst>
                                            <p:cond evt="begin" delay="0">
                                              <p:tn val="23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4"/>
                  </p:tgtEl>
                </p:cond>
              </p:nextCondLst>
            </p:seq>
            <p:seq concurrent="1" nextAc="seek">
              <p:cTn id="242" restart="whenNotActive" fill="hold" evtFilter="cancelBubble" nodeType="interactiveSeq">
                <p:stCondLst>
                  <p:cond evt="onClick" delay="0">
                    <p:tgtEl>
                      <p:spTgt spid="35"/>
                    </p:tgtEl>
                  </p:cond>
                </p:stCondLst>
                <p:endSync evt="end" delay="0">
                  <p:rtn val="all"/>
                </p:endSync>
                <p:childTnLst>
                  <p:par>
                    <p:cTn id="243" fill="hold">
                      <p:stCondLst>
                        <p:cond delay="0"/>
                      </p:stCondLst>
                      <p:childTnLst>
                        <p:par>
                          <p:cTn id="244" fill="hold">
                            <p:stCondLst>
                              <p:cond delay="0"/>
                            </p:stCondLst>
                            <p:childTnLst>
                              <p:par>
                                <p:cTn id="2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46" dur="250" autoRev="1" fill="remove"/>
                                        <p:tgtEl>
                                          <p:spTgt spid="35"/>
                                        </p:tgtEl>
                                        <p:attrNameLst>
                                          <p:attrName>style.color</p:attrName>
                                        </p:attrNameLst>
                                      </p:cBhvr>
                                      <p:to>
                                        <a:srgbClr val="FF3399"/>
                                      </p:to>
                                    </p:animClr>
                                    <p:animClr clrSpc="rgb" dir="cw">
                                      <p:cBhvr>
                                        <p:cTn id="247" dur="250" autoRev="1" fill="remove"/>
                                        <p:tgtEl>
                                          <p:spTgt spid="35"/>
                                        </p:tgtEl>
                                        <p:attrNameLst>
                                          <p:attrName>fillcolor</p:attrName>
                                        </p:attrNameLst>
                                      </p:cBhvr>
                                      <p:to>
                                        <a:srgbClr val="FF3399"/>
                                      </p:to>
                                    </p:animClr>
                                    <p:set>
                                      <p:cBhvr>
                                        <p:cTn id="248" dur="250" autoRev="1" fill="remove"/>
                                        <p:tgtEl>
                                          <p:spTgt spid="35"/>
                                        </p:tgtEl>
                                        <p:attrNameLst>
                                          <p:attrName>fill.type</p:attrName>
                                        </p:attrNameLst>
                                      </p:cBhvr>
                                      <p:to>
                                        <p:strVal val="solid"/>
                                      </p:to>
                                    </p:set>
                                    <p:set>
                                      <p:cBhvr>
                                        <p:cTn id="249" dur="250" autoRev="1" fill="remove"/>
                                        <p:tgtEl>
                                          <p:spTgt spid="35"/>
                                        </p:tgtEl>
                                        <p:attrNameLst>
                                          <p:attrName>fill.on</p:attrName>
                                        </p:attrNameLst>
                                      </p:cBhvr>
                                      <p:to>
                                        <p:strVal val="true"/>
                                      </p:to>
                                    </p:set>
                                  </p:childTnLst>
                                  <p:subTnLst>
                                    <p:audio>
                                      <p:cMediaNode>
                                        <p:cTn display="0" masterRel="sameClick">
                                          <p:stCondLst>
                                            <p:cond evt="begin" delay="0">
                                              <p:tn val="24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5"/>
                  </p:tgtEl>
                </p:cond>
              </p:nextCondLst>
            </p:seq>
            <p:seq concurrent="1" nextAc="seek">
              <p:cTn id="250" restart="whenNotActive" fill="hold" evtFilter="cancelBubble" nodeType="interactiveSeq">
                <p:stCondLst>
                  <p:cond evt="onClick" delay="0">
                    <p:tgtEl>
                      <p:spTgt spid="36"/>
                    </p:tgtEl>
                  </p:cond>
                </p:stCondLst>
                <p:endSync evt="end" delay="0">
                  <p:rtn val="all"/>
                </p:endSync>
                <p:childTnLst>
                  <p:par>
                    <p:cTn id="251" fill="hold">
                      <p:stCondLst>
                        <p:cond delay="0"/>
                      </p:stCondLst>
                      <p:childTnLst>
                        <p:par>
                          <p:cTn id="252" fill="hold">
                            <p:stCondLst>
                              <p:cond delay="0"/>
                            </p:stCondLst>
                            <p:childTnLst>
                              <p:par>
                                <p:cTn id="2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4" dur="250" autoRev="1" fill="remove"/>
                                        <p:tgtEl>
                                          <p:spTgt spid="36"/>
                                        </p:tgtEl>
                                        <p:attrNameLst>
                                          <p:attrName>style.color</p:attrName>
                                        </p:attrNameLst>
                                      </p:cBhvr>
                                      <p:to>
                                        <a:srgbClr val="FF3399"/>
                                      </p:to>
                                    </p:animClr>
                                    <p:animClr clrSpc="rgb" dir="cw">
                                      <p:cBhvr>
                                        <p:cTn id="255" dur="250" autoRev="1" fill="remove"/>
                                        <p:tgtEl>
                                          <p:spTgt spid="36"/>
                                        </p:tgtEl>
                                        <p:attrNameLst>
                                          <p:attrName>fillcolor</p:attrName>
                                        </p:attrNameLst>
                                      </p:cBhvr>
                                      <p:to>
                                        <a:srgbClr val="FF3399"/>
                                      </p:to>
                                    </p:animClr>
                                    <p:set>
                                      <p:cBhvr>
                                        <p:cTn id="256" dur="250" autoRev="1" fill="remove"/>
                                        <p:tgtEl>
                                          <p:spTgt spid="36"/>
                                        </p:tgtEl>
                                        <p:attrNameLst>
                                          <p:attrName>fill.type</p:attrName>
                                        </p:attrNameLst>
                                      </p:cBhvr>
                                      <p:to>
                                        <p:strVal val="solid"/>
                                      </p:to>
                                    </p:set>
                                    <p:set>
                                      <p:cBhvr>
                                        <p:cTn id="257" dur="250" autoRev="1" fill="remove"/>
                                        <p:tgtEl>
                                          <p:spTgt spid="36"/>
                                        </p:tgtEl>
                                        <p:attrNameLst>
                                          <p:attrName>fill.on</p:attrName>
                                        </p:attrNameLst>
                                      </p:cBhvr>
                                      <p:to>
                                        <p:strVal val="true"/>
                                      </p:to>
                                    </p:set>
                                  </p:childTnLst>
                                  <p:subTnLst>
                                    <p:audio>
                                      <p:cMediaNode>
                                        <p:cTn display="0" masterRel="sameClick">
                                          <p:stCondLst>
                                            <p:cond evt="begin" delay="0">
                                              <p:tn val="25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6"/>
                  </p:tgtEl>
                </p:cond>
              </p:nextCondLst>
            </p:seq>
            <p:seq concurrent="1" nextAc="seek">
              <p:cTn id="258" restart="whenNotActive" fill="hold" evtFilter="cancelBubble" nodeType="interactiveSeq">
                <p:stCondLst>
                  <p:cond evt="onClick" delay="0">
                    <p:tgtEl>
                      <p:spTgt spid="37"/>
                    </p:tgtEl>
                  </p:cond>
                </p:stCondLst>
                <p:endSync evt="end" delay="0">
                  <p:rtn val="all"/>
                </p:endSync>
                <p:childTnLst>
                  <p:par>
                    <p:cTn id="259" fill="hold">
                      <p:stCondLst>
                        <p:cond delay="0"/>
                      </p:stCondLst>
                      <p:childTnLst>
                        <p:par>
                          <p:cTn id="260" fill="hold">
                            <p:stCondLst>
                              <p:cond delay="0"/>
                            </p:stCondLst>
                            <p:childTnLst>
                              <p:par>
                                <p:cTn id="2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62" dur="250" autoRev="1" fill="remove"/>
                                        <p:tgtEl>
                                          <p:spTgt spid="37"/>
                                        </p:tgtEl>
                                        <p:attrNameLst>
                                          <p:attrName>style.color</p:attrName>
                                        </p:attrNameLst>
                                      </p:cBhvr>
                                      <p:to>
                                        <a:srgbClr val="FF3399"/>
                                      </p:to>
                                    </p:animClr>
                                    <p:animClr clrSpc="rgb" dir="cw">
                                      <p:cBhvr>
                                        <p:cTn id="263" dur="250" autoRev="1" fill="remove"/>
                                        <p:tgtEl>
                                          <p:spTgt spid="37"/>
                                        </p:tgtEl>
                                        <p:attrNameLst>
                                          <p:attrName>fillcolor</p:attrName>
                                        </p:attrNameLst>
                                      </p:cBhvr>
                                      <p:to>
                                        <a:srgbClr val="FF3399"/>
                                      </p:to>
                                    </p:animClr>
                                    <p:set>
                                      <p:cBhvr>
                                        <p:cTn id="264" dur="250" autoRev="1" fill="remove"/>
                                        <p:tgtEl>
                                          <p:spTgt spid="37"/>
                                        </p:tgtEl>
                                        <p:attrNameLst>
                                          <p:attrName>fill.type</p:attrName>
                                        </p:attrNameLst>
                                      </p:cBhvr>
                                      <p:to>
                                        <p:strVal val="solid"/>
                                      </p:to>
                                    </p:set>
                                    <p:set>
                                      <p:cBhvr>
                                        <p:cTn id="265" dur="250" autoRev="1" fill="remove"/>
                                        <p:tgtEl>
                                          <p:spTgt spid="37"/>
                                        </p:tgtEl>
                                        <p:attrNameLst>
                                          <p:attrName>fill.on</p:attrName>
                                        </p:attrNameLst>
                                      </p:cBhvr>
                                      <p:to>
                                        <p:strVal val="true"/>
                                      </p:to>
                                    </p:set>
                                  </p:childTnLst>
                                  <p:subTnLst>
                                    <p:audio>
                                      <p:cMediaNode>
                                        <p:cTn display="0" masterRel="sameClick">
                                          <p:stCondLst>
                                            <p:cond evt="begin" delay="0">
                                              <p:tn val="26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7"/>
                  </p:tgtEl>
                </p:cond>
              </p:nextCondLst>
            </p:seq>
            <p:seq concurrent="1" nextAc="seek">
              <p:cTn id="266" restart="whenNotActive" fill="hold" evtFilter="cancelBubble" nodeType="interactiveSeq">
                <p:stCondLst>
                  <p:cond evt="onClick" delay="0">
                    <p:tgtEl>
                      <p:spTgt spid="38"/>
                    </p:tgtEl>
                  </p:cond>
                </p:stCondLst>
                <p:endSync evt="end" delay="0">
                  <p:rtn val="all"/>
                </p:endSync>
                <p:childTnLst>
                  <p:par>
                    <p:cTn id="267" fill="hold">
                      <p:stCondLst>
                        <p:cond delay="0"/>
                      </p:stCondLst>
                      <p:childTnLst>
                        <p:par>
                          <p:cTn id="268" fill="hold">
                            <p:stCondLst>
                              <p:cond delay="0"/>
                            </p:stCondLst>
                            <p:childTnLst>
                              <p:par>
                                <p:cTn id="2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0" dur="250" autoRev="1" fill="remove"/>
                                        <p:tgtEl>
                                          <p:spTgt spid="38"/>
                                        </p:tgtEl>
                                        <p:attrNameLst>
                                          <p:attrName>style.color</p:attrName>
                                        </p:attrNameLst>
                                      </p:cBhvr>
                                      <p:to>
                                        <a:srgbClr val="FF3399"/>
                                      </p:to>
                                    </p:animClr>
                                    <p:animClr clrSpc="rgb" dir="cw">
                                      <p:cBhvr>
                                        <p:cTn id="271" dur="250" autoRev="1" fill="remove"/>
                                        <p:tgtEl>
                                          <p:spTgt spid="38"/>
                                        </p:tgtEl>
                                        <p:attrNameLst>
                                          <p:attrName>fillcolor</p:attrName>
                                        </p:attrNameLst>
                                      </p:cBhvr>
                                      <p:to>
                                        <a:srgbClr val="FF3399"/>
                                      </p:to>
                                    </p:animClr>
                                    <p:set>
                                      <p:cBhvr>
                                        <p:cTn id="272" dur="250" autoRev="1" fill="remove"/>
                                        <p:tgtEl>
                                          <p:spTgt spid="38"/>
                                        </p:tgtEl>
                                        <p:attrNameLst>
                                          <p:attrName>fill.type</p:attrName>
                                        </p:attrNameLst>
                                      </p:cBhvr>
                                      <p:to>
                                        <p:strVal val="solid"/>
                                      </p:to>
                                    </p:set>
                                    <p:set>
                                      <p:cBhvr>
                                        <p:cTn id="273" dur="250" autoRev="1" fill="remove"/>
                                        <p:tgtEl>
                                          <p:spTgt spid="38"/>
                                        </p:tgtEl>
                                        <p:attrNameLst>
                                          <p:attrName>fill.on</p:attrName>
                                        </p:attrNameLst>
                                      </p:cBhvr>
                                      <p:to>
                                        <p:strVal val="true"/>
                                      </p:to>
                                    </p:set>
                                  </p:childTnLst>
                                  <p:subTnLst>
                                    <p:audio>
                                      <p:cMediaNode>
                                        <p:cTn display="0" masterRel="sameClick">
                                          <p:stCondLst>
                                            <p:cond evt="begin" delay="0">
                                              <p:tn val="26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8"/>
                  </p:tgtEl>
                </p:cond>
              </p:nextCondLst>
            </p:seq>
            <p:seq concurrent="1" nextAc="seek">
              <p:cTn id="274" restart="whenNotActive" fill="hold" evtFilter="cancelBubble" nodeType="interactiveSeq">
                <p:stCondLst>
                  <p:cond evt="onClick" delay="0">
                    <p:tgtEl>
                      <p:spTgt spid="39"/>
                    </p:tgtEl>
                  </p:cond>
                </p:stCondLst>
                <p:endSync evt="end" delay="0">
                  <p:rtn val="all"/>
                </p:endSync>
                <p:childTnLst>
                  <p:par>
                    <p:cTn id="275" fill="hold">
                      <p:stCondLst>
                        <p:cond delay="0"/>
                      </p:stCondLst>
                      <p:childTnLst>
                        <p:par>
                          <p:cTn id="276" fill="hold">
                            <p:stCondLst>
                              <p:cond delay="0"/>
                            </p:stCondLst>
                            <p:childTnLst>
                              <p:par>
                                <p:cTn id="2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8" dur="250" autoRev="1" fill="remove"/>
                                        <p:tgtEl>
                                          <p:spTgt spid="39"/>
                                        </p:tgtEl>
                                        <p:attrNameLst>
                                          <p:attrName>style.color</p:attrName>
                                        </p:attrNameLst>
                                      </p:cBhvr>
                                      <p:to>
                                        <a:srgbClr val="FF3399"/>
                                      </p:to>
                                    </p:animClr>
                                    <p:animClr clrSpc="rgb" dir="cw">
                                      <p:cBhvr>
                                        <p:cTn id="279" dur="250" autoRev="1" fill="remove"/>
                                        <p:tgtEl>
                                          <p:spTgt spid="39"/>
                                        </p:tgtEl>
                                        <p:attrNameLst>
                                          <p:attrName>fillcolor</p:attrName>
                                        </p:attrNameLst>
                                      </p:cBhvr>
                                      <p:to>
                                        <a:srgbClr val="FF3399"/>
                                      </p:to>
                                    </p:animClr>
                                    <p:set>
                                      <p:cBhvr>
                                        <p:cTn id="280" dur="250" autoRev="1" fill="remove"/>
                                        <p:tgtEl>
                                          <p:spTgt spid="39"/>
                                        </p:tgtEl>
                                        <p:attrNameLst>
                                          <p:attrName>fill.type</p:attrName>
                                        </p:attrNameLst>
                                      </p:cBhvr>
                                      <p:to>
                                        <p:strVal val="solid"/>
                                      </p:to>
                                    </p:set>
                                    <p:set>
                                      <p:cBhvr>
                                        <p:cTn id="281" dur="250" autoRev="1" fill="remove"/>
                                        <p:tgtEl>
                                          <p:spTgt spid="39"/>
                                        </p:tgtEl>
                                        <p:attrNameLst>
                                          <p:attrName>fill.on</p:attrName>
                                        </p:attrNameLst>
                                      </p:cBhvr>
                                      <p:to>
                                        <p:strVal val="true"/>
                                      </p:to>
                                    </p:set>
                                  </p:childTnLst>
                                  <p:subTnLst>
                                    <p:audio>
                                      <p:cMediaNode>
                                        <p:cTn display="0" masterRel="sameClick">
                                          <p:stCondLst>
                                            <p:cond evt="begin" delay="0">
                                              <p:tn val="27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9"/>
                  </p:tgtEl>
                </p:cond>
              </p:nextCondLst>
            </p:seq>
            <p:seq concurrent="1" nextAc="seek">
              <p:cTn id="282" restart="whenNotActive" fill="hold" evtFilter="cancelBubble" nodeType="interactiveSeq">
                <p:stCondLst>
                  <p:cond evt="onClick" delay="0">
                    <p:tgtEl>
                      <p:spTgt spid="40"/>
                    </p:tgtEl>
                  </p:cond>
                </p:stCondLst>
                <p:endSync evt="end" delay="0">
                  <p:rtn val="all"/>
                </p:endSync>
                <p:childTnLst>
                  <p:par>
                    <p:cTn id="283" fill="hold">
                      <p:stCondLst>
                        <p:cond delay="0"/>
                      </p:stCondLst>
                      <p:childTnLst>
                        <p:par>
                          <p:cTn id="284" fill="hold">
                            <p:stCondLst>
                              <p:cond delay="0"/>
                            </p:stCondLst>
                            <p:childTnLst>
                              <p:par>
                                <p:cTn id="2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86" dur="250" autoRev="1" fill="remove"/>
                                        <p:tgtEl>
                                          <p:spTgt spid="40"/>
                                        </p:tgtEl>
                                        <p:attrNameLst>
                                          <p:attrName>style.color</p:attrName>
                                        </p:attrNameLst>
                                      </p:cBhvr>
                                      <p:to>
                                        <a:srgbClr val="FF3399"/>
                                      </p:to>
                                    </p:animClr>
                                    <p:animClr clrSpc="rgb" dir="cw">
                                      <p:cBhvr>
                                        <p:cTn id="287" dur="250" autoRev="1" fill="remove"/>
                                        <p:tgtEl>
                                          <p:spTgt spid="40"/>
                                        </p:tgtEl>
                                        <p:attrNameLst>
                                          <p:attrName>fillcolor</p:attrName>
                                        </p:attrNameLst>
                                      </p:cBhvr>
                                      <p:to>
                                        <a:srgbClr val="FF3399"/>
                                      </p:to>
                                    </p:animClr>
                                    <p:set>
                                      <p:cBhvr>
                                        <p:cTn id="288" dur="250" autoRev="1" fill="remove"/>
                                        <p:tgtEl>
                                          <p:spTgt spid="40"/>
                                        </p:tgtEl>
                                        <p:attrNameLst>
                                          <p:attrName>fill.type</p:attrName>
                                        </p:attrNameLst>
                                      </p:cBhvr>
                                      <p:to>
                                        <p:strVal val="solid"/>
                                      </p:to>
                                    </p:set>
                                    <p:set>
                                      <p:cBhvr>
                                        <p:cTn id="289" dur="250" autoRev="1" fill="remove"/>
                                        <p:tgtEl>
                                          <p:spTgt spid="40"/>
                                        </p:tgtEl>
                                        <p:attrNameLst>
                                          <p:attrName>fill.on</p:attrName>
                                        </p:attrNameLst>
                                      </p:cBhvr>
                                      <p:to>
                                        <p:strVal val="true"/>
                                      </p:to>
                                    </p:set>
                                  </p:childTnLst>
                                  <p:subTnLst>
                                    <p:audio>
                                      <p:cMediaNode>
                                        <p:cTn display="0" masterRel="sameClick">
                                          <p:stCondLst>
                                            <p:cond evt="begin" delay="0">
                                              <p:tn val="28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0"/>
                  </p:tgtEl>
                </p:cond>
              </p:nextCondLst>
            </p:seq>
            <p:seq concurrent="1" nextAc="seek">
              <p:cTn id="290" restart="whenNotActive" fill="hold" evtFilter="cancelBubble" nodeType="interactiveSeq">
                <p:stCondLst>
                  <p:cond evt="onClick" delay="0">
                    <p:tgtEl>
                      <p:spTgt spid="41"/>
                    </p:tgtEl>
                  </p:cond>
                </p:stCondLst>
                <p:endSync evt="end" delay="0">
                  <p:rtn val="all"/>
                </p:endSync>
                <p:childTnLst>
                  <p:par>
                    <p:cTn id="291" fill="hold">
                      <p:stCondLst>
                        <p:cond delay="0"/>
                      </p:stCondLst>
                      <p:childTnLst>
                        <p:par>
                          <p:cTn id="292" fill="hold">
                            <p:stCondLst>
                              <p:cond delay="0"/>
                            </p:stCondLst>
                            <p:childTnLst>
                              <p:par>
                                <p:cTn id="2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4" dur="250" autoRev="1" fill="remove"/>
                                        <p:tgtEl>
                                          <p:spTgt spid="41"/>
                                        </p:tgtEl>
                                        <p:attrNameLst>
                                          <p:attrName>style.color</p:attrName>
                                        </p:attrNameLst>
                                      </p:cBhvr>
                                      <p:to>
                                        <a:srgbClr val="FF3399"/>
                                      </p:to>
                                    </p:animClr>
                                    <p:animClr clrSpc="rgb" dir="cw">
                                      <p:cBhvr>
                                        <p:cTn id="295" dur="250" autoRev="1" fill="remove"/>
                                        <p:tgtEl>
                                          <p:spTgt spid="41"/>
                                        </p:tgtEl>
                                        <p:attrNameLst>
                                          <p:attrName>fillcolor</p:attrName>
                                        </p:attrNameLst>
                                      </p:cBhvr>
                                      <p:to>
                                        <a:srgbClr val="FF3399"/>
                                      </p:to>
                                    </p:animClr>
                                    <p:set>
                                      <p:cBhvr>
                                        <p:cTn id="296" dur="250" autoRev="1" fill="remove"/>
                                        <p:tgtEl>
                                          <p:spTgt spid="41"/>
                                        </p:tgtEl>
                                        <p:attrNameLst>
                                          <p:attrName>fill.type</p:attrName>
                                        </p:attrNameLst>
                                      </p:cBhvr>
                                      <p:to>
                                        <p:strVal val="solid"/>
                                      </p:to>
                                    </p:set>
                                    <p:set>
                                      <p:cBhvr>
                                        <p:cTn id="297" dur="250" autoRev="1" fill="remove"/>
                                        <p:tgtEl>
                                          <p:spTgt spid="41"/>
                                        </p:tgtEl>
                                        <p:attrNameLst>
                                          <p:attrName>fill.on</p:attrName>
                                        </p:attrNameLst>
                                      </p:cBhvr>
                                      <p:to>
                                        <p:strVal val="true"/>
                                      </p:to>
                                    </p:set>
                                  </p:childTnLst>
                                  <p:subTnLst>
                                    <p:audio>
                                      <p:cMediaNode>
                                        <p:cTn display="0" masterRel="sameClick">
                                          <p:stCondLst>
                                            <p:cond evt="begin" delay="0">
                                              <p:tn val="29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1"/>
                  </p:tgtEl>
                </p:cond>
              </p:nextCondLst>
            </p:seq>
            <p:seq concurrent="1" nextAc="seek">
              <p:cTn id="298" restart="whenNotActive" fill="hold" evtFilter="cancelBubble" nodeType="interactiveSeq">
                <p:stCondLst>
                  <p:cond evt="onClick" delay="0">
                    <p:tgtEl>
                      <p:spTgt spid="42"/>
                    </p:tgtEl>
                  </p:cond>
                </p:stCondLst>
                <p:endSync evt="end" delay="0">
                  <p:rtn val="all"/>
                </p:endSync>
                <p:childTnLst>
                  <p:par>
                    <p:cTn id="299" fill="hold">
                      <p:stCondLst>
                        <p:cond delay="0"/>
                      </p:stCondLst>
                      <p:childTnLst>
                        <p:par>
                          <p:cTn id="300" fill="hold">
                            <p:stCondLst>
                              <p:cond delay="0"/>
                            </p:stCondLst>
                            <p:childTnLst>
                              <p:par>
                                <p:cTn id="3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2" dur="250" autoRev="1" fill="remove"/>
                                        <p:tgtEl>
                                          <p:spTgt spid="42"/>
                                        </p:tgtEl>
                                        <p:attrNameLst>
                                          <p:attrName>style.color</p:attrName>
                                        </p:attrNameLst>
                                      </p:cBhvr>
                                      <p:to>
                                        <a:srgbClr val="FF3399"/>
                                      </p:to>
                                    </p:animClr>
                                    <p:animClr clrSpc="rgb" dir="cw">
                                      <p:cBhvr>
                                        <p:cTn id="303" dur="250" autoRev="1" fill="remove"/>
                                        <p:tgtEl>
                                          <p:spTgt spid="42"/>
                                        </p:tgtEl>
                                        <p:attrNameLst>
                                          <p:attrName>fillcolor</p:attrName>
                                        </p:attrNameLst>
                                      </p:cBhvr>
                                      <p:to>
                                        <a:srgbClr val="FF3399"/>
                                      </p:to>
                                    </p:animClr>
                                    <p:set>
                                      <p:cBhvr>
                                        <p:cTn id="304" dur="250" autoRev="1" fill="remove"/>
                                        <p:tgtEl>
                                          <p:spTgt spid="42"/>
                                        </p:tgtEl>
                                        <p:attrNameLst>
                                          <p:attrName>fill.type</p:attrName>
                                        </p:attrNameLst>
                                      </p:cBhvr>
                                      <p:to>
                                        <p:strVal val="solid"/>
                                      </p:to>
                                    </p:set>
                                    <p:set>
                                      <p:cBhvr>
                                        <p:cTn id="305" dur="250" autoRev="1" fill="remove"/>
                                        <p:tgtEl>
                                          <p:spTgt spid="42"/>
                                        </p:tgtEl>
                                        <p:attrNameLst>
                                          <p:attrName>fill.on</p:attrName>
                                        </p:attrNameLst>
                                      </p:cBhvr>
                                      <p:to>
                                        <p:strVal val="true"/>
                                      </p:to>
                                    </p:set>
                                  </p:childTnLst>
                                  <p:subTnLst>
                                    <p:audio>
                                      <p:cMediaNode>
                                        <p:cTn display="0" masterRel="sameClick">
                                          <p:stCondLst>
                                            <p:cond evt="begin" delay="0">
                                              <p:tn val="30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2"/>
                  </p:tgtEl>
                </p:cond>
              </p:nextCondLst>
            </p:seq>
            <p:seq concurrent="1" nextAc="seek">
              <p:cTn id="306" restart="whenNotActive" fill="hold" evtFilter="cancelBubble" nodeType="interactiveSeq">
                <p:stCondLst>
                  <p:cond evt="onClick" delay="0">
                    <p:tgtEl>
                      <p:spTgt spid="43"/>
                    </p:tgtEl>
                  </p:cond>
                </p:stCondLst>
                <p:endSync evt="end" delay="0">
                  <p:rtn val="all"/>
                </p:endSync>
                <p:childTnLst>
                  <p:par>
                    <p:cTn id="307" fill="hold">
                      <p:stCondLst>
                        <p:cond delay="0"/>
                      </p:stCondLst>
                      <p:childTnLst>
                        <p:par>
                          <p:cTn id="308" fill="hold">
                            <p:stCondLst>
                              <p:cond delay="0"/>
                            </p:stCondLst>
                            <p:childTnLst>
                              <p:par>
                                <p:cTn id="3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0" dur="250" autoRev="1" fill="remove"/>
                                        <p:tgtEl>
                                          <p:spTgt spid="43"/>
                                        </p:tgtEl>
                                        <p:attrNameLst>
                                          <p:attrName>style.color</p:attrName>
                                        </p:attrNameLst>
                                      </p:cBhvr>
                                      <p:to>
                                        <a:srgbClr val="FF3399"/>
                                      </p:to>
                                    </p:animClr>
                                    <p:animClr clrSpc="rgb" dir="cw">
                                      <p:cBhvr>
                                        <p:cTn id="311" dur="250" autoRev="1" fill="remove"/>
                                        <p:tgtEl>
                                          <p:spTgt spid="43"/>
                                        </p:tgtEl>
                                        <p:attrNameLst>
                                          <p:attrName>fillcolor</p:attrName>
                                        </p:attrNameLst>
                                      </p:cBhvr>
                                      <p:to>
                                        <a:srgbClr val="FF3399"/>
                                      </p:to>
                                    </p:animClr>
                                    <p:set>
                                      <p:cBhvr>
                                        <p:cTn id="312" dur="250" autoRev="1" fill="remove"/>
                                        <p:tgtEl>
                                          <p:spTgt spid="43"/>
                                        </p:tgtEl>
                                        <p:attrNameLst>
                                          <p:attrName>fill.type</p:attrName>
                                        </p:attrNameLst>
                                      </p:cBhvr>
                                      <p:to>
                                        <p:strVal val="solid"/>
                                      </p:to>
                                    </p:set>
                                    <p:set>
                                      <p:cBhvr>
                                        <p:cTn id="313" dur="250" autoRev="1" fill="remove"/>
                                        <p:tgtEl>
                                          <p:spTgt spid="43"/>
                                        </p:tgtEl>
                                        <p:attrNameLst>
                                          <p:attrName>fill.on</p:attrName>
                                        </p:attrNameLst>
                                      </p:cBhvr>
                                      <p:to>
                                        <p:strVal val="true"/>
                                      </p:to>
                                    </p:set>
                                  </p:childTnLst>
                                  <p:subTnLst>
                                    <p:audio>
                                      <p:cMediaNode>
                                        <p:cTn display="0" masterRel="sameClick">
                                          <p:stCondLst>
                                            <p:cond evt="begin" delay="0">
                                              <p:tn val="30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3"/>
                  </p:tgtEl>
                </p:cond>
              </p:nextCondLst>
            </p:seq>
            <p:seq concurrent="1" nextAc="seek">
              <p:cTn id="314" restart="whenNotActive" fill="hold" evtFilter="cancelBubble" nodeType="interactiveSeq">
                <p:stCondLst>
                  <p:cond evt="onClick" delay="0">
                    <p:tgtEl>
                      <p:spTgt spid="44"/>
                    </p:tgtEl>
                  </p:cond>
                </p:stCondLst>
                <p:endSync evt="end" delay="0">
                  <p:rtn val="all"/>
                </p:endSync>
                <p:childTnLst>
                  <p:par>
                    <p:cTn id="315" fill="hold">
                      <p:stCondLst>
                        <p:cond delay="0"/>
                      </p:stCondLst>
                      <p:childTnLst>
                        <p:par>
                          <p:cTn id="316" fill="hold">
                            <p:stCondLst>
                              <p:cond delay="0"/>
                            </p:stCondLst>
                            <p:childTnLst>
                              <p:par>
                                <p:cTn id="3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8" dur="250" autoRev="1" fill="remove"/>
                                        <p:tgtEl>
                                          <p:spTgt spid="44"/>
                                        </p:tgtEl>
                                        <p:attrNameLst>
                                          <p:attrName>style.color</p:attrName>
                                        </p:attrNameLst>
                                      </p:cBhvr>
                                      <p:to>
                                        <a:srgbClr val="FF3399"/>
                                      </p:to>
                                    </p:animClr>
                                    <p:animClr clrSpc="rgb" dir="cw">
                                      <p:cBhvr>
                                        <p:cTn id="319" dur="250" autoRev="1" fill="remove"/>
                                        <p:tgtEl>
                                          <p:spTgt spid="44"/>
                                        </p:tgtEl>
                                        <p:attrNameLst>
                                          <p:attrName>fillcolor</p:attrName>
                                        </p:attrNameLst>
                                      </p:cBhvr>
                                      <p:to>
                                        <a:srgbClr val="FF3399"/>
                                      </p:to>
                                    </p:animClr>
                                    <p:set>
                                      <p:cBhvr>
                                        <p:cTn id="320" dur="250" autoRev="1" fill="remove"/>
                                        <p:tgtEl>
                                          <p:spTgt spid="44"/>
                                        </p:tgtEl>
                                        <p:attrNameLst>
                                          <p:attrName>fill.type</p:attrName>
                                        </p:attrNameLst>
                                      </p:cBhvr>
                                      <p:to>
                                        <p:strVal val="solid"/>
                                      </p:to>
                                    </p:set>
                                    <p:set>
                                      <p:cBhvr>
                                        <p:cTn id="321" dur="250" autoRev="1" fill="remove"/>
                                        <p:tgtEl>
                                          <p:spTgt spid="44"/>
                                        </p:tgtEl>
                                        <p:attrNameLst>
                                          <p:attrName>fill.on</p:attrName>
                                        </p:attrNameLst>
                                      </p:cBhvr>
                                      <p:to>
                                        <p:strVal val="true"/>
                                      </p:to>
                                    </p:set>
                                  </p:childTnLst>
                                  <p:subTnLst>
                                    <p:audio>
                                      <p:cMediaNode>
                                        <p:cTn display="0" masterRel="sameClick">
                                          <p:stCondLst>
                                            <p:cond evt="begin" delay="0">
                                              <p:tn val="31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4"/>
                  </p:tgtEl>
                </p:cond>
              </p:nextCondLst>
            </p:seq>
            <p:seq concurrent="1" nextAc="seek">
              <p:cTn id="322" restart="whenNotActive" fill="hold" evtFilter="cancelBubble" nodeType="interactiveSeq">
                <p:stCondLst>
                  <p:cond evt="onClick" delay="0">
                    <p:tgtEl>
                      <p:spTgt spid="45"/>
                    </p:tgtEl>
                  </p:cond>
                </p:stCondLst>
                <p:endSync evt="end" delay="0">
                  <p:rtn val="all"/>
                </p:endSync>
                <p:childTnLst>
                  <p:par>
                    <p:cTn id="323" fill="hold">
                      <p:stCondLst>
                        <p:cond delay="0"/>
                      </p:stCondLst>
                      <p:childTnLst>
                        <p:par>
                          <p:cTn id="324" fill="hold">
                            <p:stCondLst>
                              <p:cond delay="0"/>
                            </p:stCondLst>
                            <p:childTnLst>
                              <p:par>
                                <p:cTn id="3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26" dur="250" autoRev="1" fill="remove"/>
                                        <p:tgtEl>
                                          <p:spTgt spid="45"/>
                                        </p:tgtEl>
                                        <p:attrNameLst>
                                          <p:attrName>style.color</p:attrName>
                                        </p:attrNameLst>
                                      </p:cBhvr>
                                      <p:to>
                                        <a:srgbClr val="FF3399"/>
                                      </p:to>
                                    </p:animClr>
                                    <p:animClr clrSpc="rgb" dir="cw">
                                      <p:cBhvr>
                                        <p:cTn id="327" dur="250" autoRev="1" fill="remove"/>
                                        <p:tgtEl>
                                          <p:spTgt spid="45"/>
                                        </p:tgtEl>
                                        <p:attrNameLst>
                                          <p:attrName>fillcolor</p:attrName>
                                        </p:attrNameLst>
                                      </p:cBhvr>
                                      <p:to>
                                        <a:srgbClr val="FF3399"/>
                                      </p:to>
                                    </p:animClr>
                                    <p:set>
                                      <p:cBhvr>
                                        <p:cTn id="328" dur="250" autoRev="1" fill="remove"/>
                                        <p:tgtEl>
                                          <p:spTgt spid="45"/>
                                        </p:tgtEl>
                                        <p:attrNameLst>
                                          <p:attrName>fill.type</p:attrName>
                                        </p:attrNameLst>
                                      </p:cBhvr>
                                      <p:to>
                                        <p:strVal val="solid"/>
                                      </p:to>
                                    </p:set>
                                    <p:set>
                                      <p:cBhvr>
                                        <p:cTn id="329" dur="250" autoRev="1" fill="remove"/>
                                        <p:tgtEl>
                                          <p:spTgt spid="45"/>
                                        </p:tgtEl>
                                        <p:attrNameLst>
                                          <p:attrName>fill.on</p:attrName>
                                        </p:attrNameLst>
                                      </p:cBhvr>
                                      <p:to>
                                        <p:strVal val="true"/>
                                      </p:to>
                                    </p:set>
                                  </p:childTnLst>
                                  <p:subTnLst>
                                    <p:audio>
                                      <p:cMediaNode>
                                        <p:cTn display="0" masterRel="sameClick">
                                          <p:stCondLst>
                                            <p:cond evt="begin" delay="0">
                                              <p:tn val="32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5"/>
                  </p:tgtEl>
                </p:cond>
              </p:nextCondLst>
            </p:seq>
            <p:seq concurrent="1" nextAc="seek">
              <p:cTn id="330" restart="whenNotActive" fill="hold" evtFilter="cancelBubble" nodeType="interactiveSeq">
                <p:stCondLst>
                  <p:cond evt="onClick" delay="0">
                    <p:tgtEl>
                      <p:spTgt spid="46"/>
                    </p:tgtEl>
                  </p:cond>
                </p:stCondLst>
                <p:endSync evt="end" delay="0">
                  <p:rtn val="all"/>
                </p:endSync>
                <p:childTnLst>
                  <p:par>
                    <p:cTn id="331" fill="hold">
                      <p:stCondLst>
                        <p:cond delay="0"/>
                      </p:stCondLst>
                      <p:childTnLst>
                        <p:par>
                          <p:cTn id="332" fill="hold">
                            <p:stCondLst>
                              <p:cond delay="0"/>
                            </p:stCondLst>
                            <p:childTnLst>
                              <p:par>
                                <p:cTn id="3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4" dur="250" autoRev="1" fill="remove"/>
                                        <p:tgtEl>
                                          <p:spTgt spid="46"/>
                                        </p:tgtEl>
                                        <p:attrNameLst>
                                          <p:attrName>style.color</p:attrName>
                                        </p:attrNameLst>
                                      </p:cBhvr>
                                      <p:to>
                                        <a:srgbClr val="FF3399"/>
                                      </p:to>
                                    </p:animClr>
                                    <p:animClr clrSpc="rgb" dir="cw">
                                      <p:cBhvr>
                                        <p:cTn id="335" dur="250" autoRev="1" fill="remove"/>
                                        <p:tgtEl>
                                          <p:spTgt spid="46"/>
                                        </p:tgtEl>
                                        <p:attrNameLst>
                                          <p:attrName>fillcolor</p:attrName>
                                        </p:attrNameLst>
                                      </p:cBhvr>
                                      <p:to>
                                        <a:srgbClr val="FF3399"/>
                                      </p:to>
                                    </p:animClr>
                                    <p:set>
                                      <p:cBhvr>
                                        <p:cTn id="336" dur="250" autoRev="1" fill="remove"/>
                                        <p:tgtEl>
                                          <p:spTgt spid="46"/>
                                        </p:tgtEl>
                                        <p:attrNameLst>
                                          <p:attrName>fill.type</p:attrName>
                                        </p:attrNameLst>
                                      </p:cBhvr>
                                      <p:to>
                                        <p:strVal val="solid"/>
                                      </p:to>
                                    </p:set>
                                    <p:set>
                                      <p:cBhvr>
                                        <p:cTn id="337" dur="250" autoRev="1" fill="remove"/>
                                        <p:tgtEl>
                                          <p:spTgt spid="46"/>
                                        </p:tgtEl>
                                        <p:attrNameLst>
                                          <p:attrName>fill.on</p:attrName>
                                        </p:attrNameLst>
                                      </p:cBhvr>
                                      <p:to>
                                        <p:strVal val="true"/>
                                      </p:to>
                                    </p:set>
                                  </p:childTnLst>
                                  <p:subTnLst>
                                    <p:audio>
                                      <p:cMediaNode>
                                        <p:cTn display="0" masterRel="sameClick">
                                          <p:stCondLst>
                                            <p:cond evt="begin" delay="0">
                                              <p:tn val="33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6"/>
                  </p:tgtEl>
                </p:cond>
              </p:nextCondLst>
            </p:seq>
            <p:seq concurrent="1" nextAc="seek">
              <p:cTn id="338" restart="whenNotActive" fill="hold" evtFilter="cancelBubble" nodeType="interactiveSeq">
                <p:stCondLst>
                  <p:cond evt="onClick" delay="0">
                    <p:tgtEl>
                      <p:spTgt spid="47"/>
                    </p:tgtEl>
                  </p:cond>
                </p:stCondLst>
                <p:endSync evt="end" delay="0">
                  <p:rtn val="all"/>
                </p:endSync>
                <p:childTnLst>
                  <p:par>
                    <p:cTn id="339" fill="hold">
                      <p:stCondLst>
                        <p:cond delay="0"/>
                      </p:stCondLst>
                      <p:childTnLst>
                        <p:par>
                          <p:cTn id="340" fill="hold">
                            <p:stCondLst>
                              <p:cond delay="0"/>
                            </p:stCondLst>
                            <p:childTnLst>
                              <p:par>
                                <p:cTn id="3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42" dur="250" autoRev="1" fill="remove"/>
                                        <p:tgtEl>
                                          <p:spTgt spid="47"/>
                                        </p:tgtEl>
                                        <p:attrNameLst>
                                          <p:attrName>style.color</p:attrName>
                                        </p:attrNameLst>
                                      </p:cBhvr>
                                      <p:to>
                                        <a:srgbClr val="FF3399"/>
                                      </p:to>
                                    </p:animClr>
                                    <p:animClr clrSpc="rgb" dir="cw">
                                      <p:cBhvr>
                                        <p:cTn id="343" dur="250" autoRev="1" fill="remove"/>
                                        <p:tgtEl>
                                          <p:spTgt spid="47"/>
                                        </p:tgtEl>
                                        <p:attrNameLst>
                                          <p:attrName>fillcolor</p:attrName>
                                        </p:attrNameLst>
                                      </p:cBhvr>
                                      <p:to>
                                        <a:srgbClr val="FF3399"/>
                                      </p:to>
                                    </p:animClr>
                                    <p:set>
                                      <p:cBhvr>
                                        <p:cTn id="344" dur="250" autoRev="1" fill="remove"/>
                                        <p:tgtEl>
                                          <p:spTgt spid="47"/>
                                        </p:tgtEl>
                                        <p:attrNameLst>
                                          <p:attrName>fill.type</p:attrName>
                                        </p:attrNameLst>
                                      </p:cBhvr>
                                      <p:to>
                                        <p:strVal val="solid"/>
                                      </p:to>
                                    </p:set>
                                    <p:set>
                                      <p:cBhvr>
                                        <p:cTn id="345" dur="250" autoRev="1" fill="remove"/>
                                        <p:tgtEl>
                                          <p:spTgt spid="47"/>
                                        </p:tgtEl>
                                        <p:attrNameLst>
                                          <p:attrName>fill.on</p:attrName>
                                        </p:attrNameLst>
                                      </p:cBhvr>
                                      <p:to>
                                        <p:strVal val="true"/>
                                      </p:to>
                                    </p:set>
                                  </p:childTnLst>
                                  <p:subTnLst>
                                    <p:audio>
                                      <p:cMediaNode>
                                        <p:cTn display="0" masterRel="sameClick">
                                          <p:stCondLst>
                                            <p:cond evt="begin" delay="0">
                                              <p:tn val="34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7"/>
                  </p:tgtEl>
                </p:cond>
              </p:nextCondLst>
            </p:seq>
            <p:seq concurrent="1" nextAc="seek">
              <p:cTn id="346" restart="whenNotActive" fill="hold" evtFilter="cancelBubble" nodeType="interactiveSeq">
                <p:stCondLst>
                  <p:cond evt="onClick" delay="0">
                    <p:tgtEl>
                      <p:spTgt spid="48"/>
                    </p:tgtEl>
                  </p:cond>
                </p:stCondLst>
                <p:endSync evt="end" delay="0">
                  <p:rtn val="all"/>
                </p:endSync>
                <p:childTnLst>
                  <p:par>
                    <p:cTn id="347" fill="hold">
                      <p:stCondLst>
                        <p:cond delay="0"/>
                      </p:stCondLst>
                      <p:childTnLst>
                        <p:par>
                          <p:cTn id="348" fill="hold">
                            <p:stCondLst>
                              <p:cond delay="0"/>
                            </p:stCondLst>
                            <p:childTnLst>
                              <p:par>
                                <p:cTn id="3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0" dur="250" autoRev="1" fill="remove"/>
                                        <p:tgtEl>
                                          <p:spTgt spid="48"/>
                                        </p:tgtEl>
                                        <p:attrNameLst>
                                          <p:attrName>style.color</p:attrName>
                                        </p:attrNameLst>
                                      </p:cBhvr>
                                      <p:to>
                                        <a:srgbClr val="FF3399"/>
                                      </p:to>
                                    </p:animClr>
                                    <p:animClr clrSpc="rgb" dir="cw">
                                      <p:cBhvr>
                                        <p:cTn id="351" dur="250" autoRev="1" fill="remove"/>
                                        <p:tgtEl>
                                          <p:spTgt spid="48"/>
                                        </p:tgtEl>
                                        <p:attrNameLst>
                                          <p:attrName>fillcolor</p:attrName>
                                        </p:attrNameLst>
                                      </p:cBhvr>
                                      <p:to>
                                        <a:srgbClr val="FF3399"/>
                                      </p:to>
                                    </p:animClr>
                                    <p:set>
                                      <p:cBhvr>
                                        <p:cTn id="352" dur="250" autoRev="1" fill="remove"/>
                                        <p:tgtEl>
                                          <p:spTgt spid="48"/>
                                        </p:tgtEl>
                                        <p:attrNameLst>
                                          <p:attrName>fill.type</p:attrName>
                                        </p:attrNameLst>
                                      </p:cBhvr>
                                      <p:to>
                                        <p:strVal val="solid"/>
                                      </p:to>
                                    </p:set>
                                    <p:set>
                                      <p:cBhvr>
                                        <p:cTn id="353" dur="250" autoRev="1" fill="remove"/>
                                        <p:tgtEl>
                                          <p:spTgt spid="48"/>
                                        </p:tgtEl>
                                        <p:attrNameLst>
                                          <p:attrName>fill.on</p:attrName>
                                        </p:attrNameLst>
                                      </p:cBhvr>
                                      <p:to>
                                        <p:strVal val="true"/>
                                      </p:to>
                                    </p:set>
                                  </p:childTnLst>
                                  <p:subTnLst>
                                    <p:audio>
                                      <p:cMediaNode>
                                        <p:cTn display="0" masterRel="sameClick">
                                          <p:stCondLst>
                                            <p:cond evt="begin" delay="0">
                                              <p:tn val="34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8"/>
                  </p:tgtEl>
                </p:cond>
              </p:nextCondLst>
            </p:seq>
            <p:seq concurrent="1" nextAc="seek">
              <p:cTn id="354" restart="whenNotActive" fill="hold" evtFilter="cancelBubble" nodeType="interactiveSeq">
                <p:stCondLst>
                  <p:cond evt="onClick" delay="0">
                    <p:tgtEl>
                      <p:spTgt spid="49"/>
                    </p:tgtEl>
                  </p:cond>
                </p:stCondLst>
                <p:endSync evt="end" delay="0">
                  <p:rtn val="all"/>
                </p:endSync>
                <p:childTnLst>
                  <p:par>
                    <p:cTn id="355" fill="hold">
                      <p:stCondLst>
                        <p:cond delay="0"/>
                      </p:stCondLst>
                      <p:childTnLst>
                        <p:par>
                          <p:cTn id="356" fill="hold">
                            <p:stCondLst>
                              <p:cond delay="0"/>
                            </p:stCondLst>
                            <p:childTnLst>
                              <p:par>
                                <p:cTn id="3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8" dur="250" autoRev="1" fill="remove"/>
                                        <p:tgtEl>
                                          <p:spTgt spid="49"/>
                                        </p:tgtEl>
                                        <p:attrNameLst>
                                          <p:attrName>style.color</p:attrName>
                                        </p:attrNameLst>
                                      </p:cBhvr>
                                      <p:to>
                                        <a:srgbClr val="FF3399"/>
                                      </p:to>
                                    </p:animClr>
                                    <p:animClr clrSpc="rgb" dir="cw">
                                      <p:cBhvr>
                                        <p:cTn id="359" dur="250" autoRev="1" fill="remove"/>
                                        <p:tgtEl>
                                          <p:spTgt spid="49"/>
                                        </p:tgtEl>
                                        <p:attrNameLst>
                                          <p:attrName>fillcolor</p:attrName>
                                        </p:attrNameLst>
                                      </p:cBhvr>
                                      <p:to>
                                        <a:srgbClr val="FF3399"/>
                                      </p:to>
                                    </p:animClr>
                                    <p:set>
                                      <p:cBhvr>
                                        <p:cTn id="360" dur="250" autoRev="1" fill="remove"/>
                                        <p:tgtEl>
                                          <p:spTgt spid="49"/>
                                        </p:tgtEl>
                                        <p:attrNameLst>
                                          <p:attrName>fill.type</p:attrName>
                                        </p:attrNameLst>
                                      </p:cBhvr>
                                      <p:to>
                                        <p:strVal val="solid"/>
                                      </p:to>
                                    </p:set>
                                    <p:set>
                                      <p:cBhvr>
                                        <p:cTn id="361" dur="250" autoRev="1" fill="remove"/>
                                        <p:tgtEl>
                                          <p:spTgt spid="49"/>
                                        </p:tgtEl>
                                        <p:attrNameLst>
                                          <p:attrName>fill.on</p:attrName>
                                        </p:attrNameLst>
                                      </p:cBhvr>
                                      <p:to>
                                        <p:strVal val="true"/>
                                      </p:to>
                                    </p:set>
                                  </p:childTnLst>
                                  <p:subTnLst>
                                    <p:audio>
                                      <p:cMediaNode>
                                        <p:cTn display="0" masterRel="sameClick">
                                          <p:stCondLst>
                                            <p:cond evt="begin" delay="0">
                                              <p:tn val="35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9"/>
                  </p:tgtEl>
                </p:cond>
              </p:nextCondLst>
            </p:seq>
            <p:seq concurrent="1" nextAc="seek">
              <p:cTn id="362" restart="whenNotActive" fill="hold" evtFilter="cancelBubble" nodeType="interactiveSeq">
                <p:stCondLst>
                  <p:cond evt="onClick" delay="0">
                    <p:tgtEl>
                      <p:spTgt spid="50"/>
                    </p:tgtEl>
                  </p:cond>
                </p:stCondLst>
                <p:endSync evt="end" delay="0">
                  <p:rtn val="all"/>
                </p:endSync>
                <p:childTnLst>
                  <p:par>
                    <p:cTn id="363" fill="hold">
                      <p:stCondLst>
                        <p:cond delay="0"/>
                      </p:stCondLst>
                      <p:childTnLst>
                        <p:par>
                          <p:cTn id="364" fill="hold">
                            <p:stCondLst>
                              <p:cond delay="0"/>
                            </p:stCondLst>
                            <p:childTnLst>
                              <p:par>
                                <p:cTn id="3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66" dur="250" autoRev="1" fill="remove"/>
                                        <p:tgtEl>
                                          <p:spTgt spid="50"/>
                                        </p:tgtEl>
                                        <p:attrNameLst>
                                          <p:attrName>style.color</p:attrName>
                                        </p:attrNameLst>
                                      </p:cBhvr>
                                      <p:to>
                                        <a:srgbClr val="FF3399"/>
                                      </p:to>
                                    </p:animClr>
                                    <p:animClr clrSpc="rgb" dir="cw">
                                      <p:cBhvr>
                                        <p:cTn id="367" dur="250" autoRev="1" fill="remove"/>
                                        <p:tgtEl>
                                          <p:spTgt spid="50"/>
                                        </p:tgtEl>
                                        <p:attrNameLst>
                                          <p:attrName>fillcolor</p:attrName>
                                        </p:attrNameLst>
                                      </p:cBhvr>
                                      <p:to>
                                        <a:srgbClr val="FF3399"/>
                                      </p:to>
                                    </p:animClr>
                                    <p:set>
                                      <p:cBhvr>
                                        <p:cTn id="368" dur="250" autoRev="1" fill="remove"/>
                                        <p:tgtEl>
                                          <p:spTgt spid="50"/>
                                        </p:tgtEl>
                                        <p:attrNameLst>
                                          <p:attrName>fill.type</p:attrName>
                                        </p:attrNameLst>
                                      </p:cBhvr>
                                      <p:to>
                                        <p:strVal val="solid"/>
                                      </p:to>
                                    </p:set>
                                    <p:set>
                                      <p:cBhvr>
                                        <p:cTn id="369" dur="250" autoRev="1" fill="remove"/>
                                        <p:tgtEl>
                                          <p:spTgt spid="50"/>
                                        </p:tgtEl>
                                        <p:attrNameLst>
                                          <p:attrName>fill.on</p:attrName>
                                        </p:attrNameLst>
                                      </p:cBhvr>
                                      <p:to>
                                        <p:strVal val="true"/>
                                      </p:to>
                                    </p:set>
                                  </p:childTnLst>
                                  <p:subTnLst>
                                    <p:audio>
                                      <p:cMediaNode>
                                        <p:cTn display="0" masterRel="sameClick">
                                          <p:stCondLst>
                                            <p:cond evt="begin" delay="0">
                                              <p:tn val="36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0"/>
                  </p:tgtEl>
                </p:cond>
              </p:nextCondLst>
            </p:seq>
            <p:seq concurrent="1" nextAc="seek">
              <p:cTn id="370" restart="whenNotActive" fill="hold" evtFilter="cancelBubble" nodeType="interactiveSeq">
                <p:stCondLst>
                  <p:cond evt="onClick" delay="0">
                    <p:tgtEl>
                      <p:spTgt spid="51"/>
                    </p:tgtEl>
                  </p:cond>
                </p:stCondLst>
                <p:endSync evt="end" delay="0">
                  <p:rtn val="all"/>
                </p:endSync>
                <p:childTnLst>
                  <p:par>
                    <p:cTn id="371" fill="hold">
                      <p:stCondLst>
                        <p:cond delay="0"/>
                      </p:stCondLst>
                      <p:childTnLst>
                        <p:par>
                          <p:cTn id="372" fill="hold">
                            <p:stCondLst>
                              <p:cond delay="0"/>
                            </p:stCondLst>
                            <p:childTnLst>
                              <p:par>
                                <p:cTn id="3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4" dur="250" autoRev="1" fill="remove"/>
                                        <p:tgtEl>
                                          <p:spTgt spid="51"/>
                                        </p:tgtEl>
                                        <p:attrNameLst>
                                          <p:attrName>style.color</p:attrName>
                                        </p:attrNameLst>
                                      </p:cBhvr>
                                      <p:to>
                                        <a:srgbClr val="FF3399"/>
                                      </p:to>
                                    </p:animClr>
                                    <p:animClr clrSpc="rgb" dir="cw">
                                      <p:cBhvr>
                                        <p:cTn id="375" dur="250" autoRev="1" fill="remove"/>
                                        <p:tgtEl>
                                          <p:spTgt spid="51"/>
                                        </p:tgtEl>
                                        <p:attrNameLst>
                                          <p:attrName>fillcolor</p:attrName>
                                        </p:attrNameLst>
                                      </p:cBhvr>
                                      <p:to>
                                        <a:srgbClr val="FF3399"/>
                                      </p:to>
                                    </p:animClr>
                                    <p:set>
                                      <p:cBhvr>
                                        <p:cTn id="376" dur="250" autoRev="1" fill="remove"/>
                                        <p:tgtEl>
                                          <p:spTgt spid="51"/>
                                        </p:tgtEl>
                                        <p:attrNameLst>
                                          <p:attrName>fill.type</p:attrName>
                                        </p:attrNameLst>
                                      </p:cBhvr>
                                      <p:to>
                                        <p:strVal val="solid"/>
                                      </p:to>
                                    </p:set>
                                    <p:set>
                                      <p:cBhvr>
                                        <p:cTn id="377" dur="250" autoRev="1" fill="remove"/>
                                        <p:tgtEl>
                                          <p:spTgt spid="51"/>
                                        </p:tgtEl>
                                        <p:attrNameLst>
                                          <p:attrName>fill.on</p:attrName>
                                        </p:attrNameLst>
                                      </p:cBhvr>
                                      <p:to>
                                        <p:strVal val="true"/>
                                      </p:to>
                                    </p:set>
                                  </p:childTnLst>
                                  <p:subTnLst>
                                    <p:audio>
                                      <p:cMediaNode>
                                        <p:cTn display="0" masterRel="sameClick">
                                          <p:stCondLst>
                                            <p:cond evt="begin" delay="0">
                                              <p:tn val="37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1"/>
                  </p:tgtEl>
                </p:cond>
              </p:nextCondLst>
            </p:seq>
            <p:seq concurrent="1" nextAc="seek">
              <p:cTn id="378" restart="whenNotActive" fill="hold" evtFilter="cancelBubble" nodeType="interactiveSeq">
                <p:stCondLst>
                  <p:cond evt="onClick" delay="0">
                    <p:tgtEl>
                      <p:spTgt spid="52"/>
                    </p:tgtEl>
                  </p:cond>
                </p:stCondLst>
                <p:endSync evt="end" delay="0">
                  <p:rtn val="all"/>
                </p:endSync>
                <p:childTnLst>
                  <p:par>
                    <p:cTn id="379" fill="hold">
                      <p:stCondLst>
                        <p:cond delay="0"/>
                      </p:stCondLst>
                      <p:childTnLst>
                        <p:par>
                          <p:cTn id="380" fill="hold">
                            <p:stCondLst>
                              <p:cond delay="0"/>
                            </p:stCondLst>
                            <p:childTnLst>
                              <p:par>
                                <p:cTn id="3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2" dur="250" autoRev="1" fill="remove"/>
                                        <p:tgtEl>
                                          <p:spTgt spid="52"/>
                                        </p:tgtEl>
                                        <p:attrNameLst>
                                          <p:attrName>style.color</p:attrName>
                                        </p:attrNameLst>
                                      </p:cBhvr>
                                      <p:to>
                                        <a:srgbClr val="FF3399"/>
                                      </p:to>
                                    </p:animClr>
                                    <p:animClr clrSpc="rgb" dir="cw">
                                      <p:cBhvr>
                                        <p:cTn id="383" dur="250" autoRev="1" fill="remove"/>
                                        <p:tgtEl>
                                          <p:spTgt spid="52"/>
                                        </p:tgtEl>
                                        <p:attrNameLst>
                                          <p:attrName>fillcolor</p:attrName>
                                        </p:attrNameLst>
                                      </p:cBhvr>
                                      <p:to>
                                        <a:srgbClr val="FF3399"/>
                                      </p:to>
                                    </p:animClr>
                                    <p:set>
                                      <p:cBhvr>
                                        <p:cTn id="384" dur="250" autoRev="1" fill="remove"/>
                                        <p:tgtEl>
                                          <p:spTgt spid="52"/>
                                        </p:tgtEl>
                                        <p:attrNameLst>
                                          <p:attrName>fill.type</p:attrName>
                                        </p:attrNameLst>
                                      </p:cBhvr>
                                      <p:to>
                                        <p:strVal val="solid"/>
                                      </p:to>
                                    </p:set>
                                    <p:set>
                                      <p:cBhvr>
                                        <p:cTn id="385" dur="250" autoRev="1" fill="remove"/>
                                        <p:tgtEl>
                                          <p:spTgt spid="52"/>
                                        </p:tgtEl>
                                        <p:attrNameLst>
                                          <p:attrName>fill.on</p:attrName>
                                        </p:attrNameLst>
                                      </p:cBhvr>
                                      <p:to>
                                        <p:strVal val="true"/>
                                      </p:to>
                                    </p:set>
                                  </p:childTnLst>
                                  <p:subTnLst>
                                    <p:audio>
                                      <p:cMediaNode>
                                        <p:cTn display="0" masterRel="sameClick">
                                          <p:stCondLst>
                                            <p:cond evt="begin" delay="0">
                                              <p:tn val="38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2"/>
                  </p:tgtEl>
                </p:cond>
              </p:nextCondLst>
            </p:seq>
            <p:seq concurrent="1" nextAc="seek">
              <p:cTn id="386" restart="whenNotActive" fill="hold" evtFilter="cancelBubble" nodeType="interactiveSeq">
                <p:stCondLst>
                  <p:cond evt="onClick" delay="0">
                    <p:tgtEl>
                      <p:spTgt spid="53"/>
                    </p:tgtEl>
                  </p:cond>
                </p:stCondLst>
                <p:endSync evt="end" delay="0">
                  <p:rtn val="all"/>
                </p:endSync>
                <p:childTnLst>
                  <p:par>
                    <p:cTn id="387" fill="hold">
                      <p:stCondLst>
                        <p:cond delay="0"/>
                      </p:stCondLst>
                      <p:childTnLst>
                        <p:par>
                          <p:cTn id="388" fill="hold">
                            <p:stCondLst>
                              <p:cond delay="0"/>
                            </p:stCondLst>
                            <p:childTnLst>
                              <p:par>
                                <p:cTn id="3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0" dur="250" autoRev="1" fill="remove"/>
                                        <p:tgtEl>
                                          <p:spTgt spid="53"/>
                                        </p:tgtEl>
                                        <p:attrNameLst>
                                          <p:attrName>style.color</p:attrName>
                                        </p:attrNameLst>
                                      </p:cBhvr>
                                      <p:to>
                                        <a:srgbClr val="FF3399"/>
                                      </p:to>
                                    </p:animClr>
                                    <p:animClr clrSpc="rgb" dir="cw">
                                      <p:cBhvr>
                                        <p:cTn id="391" dur="250" autoRev="1" fill="remove"/>
                                        <p:tgtEl>
                                          <p:spTgt spid="53"/>
                                        </p:tgtEl>
                                        <p:attrNameLst>
                                          <p:attrName>fillcolor</p:attrName>
                                        </p:attrNameLst>
                                      </p:cBhvr>
                                      <p:to>
                                        <a:srgbClr val="FF3399"/>
                                      </p:to>
                                    </p:animClr>
                                    <p:set>
                                      <p:cBhvr>
                                        <p:cTn id="392" dur="250" autoRev="1" fill="remove"/>
                                        <p:tgtEl>
                                          <p:spTgt spid="53"/>
                                        </p:tgtEl>
                                        <p:attrNameLst>
                                          <p:attrName>fill.type</p:attrName>
                                        </p:attrNameLst>
                                      </p:cBhvr>
                                      <p:to>
                                        <p:strVal val="solid"/>
                                      </p:to>
                                    </p:set>
                                    <p:set>
                                      <p:cBhvr>
                                        <p:cTn id="393" dur="250" autoRev="1" fill="remove"/>
                                        <p:tgtEl>
                                          <p:spTgt spid="53"/>
                                        </p:tgtEl>
                                        <p:attrNameLst>
                                          <p:attrName>fill.on</p:attrName>
                                        </p:attrNameLst>
                                      </p:cBhvr>
                                      <p:to>
                                        <p:strVal val="true"/>
                                      </p:to>
                                    </p:set>
                                  </p:childTnLst>
                                  <p:subTnLst>
                                    <p:audio>
                                      <p:cMediaNode>
                                        <p:cTn display="0" masterRel="sameClick">
                                          <p:stCondLst>
                                            <p:cond evt="begin" delay="0">
                                              <p:tn val="38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3"/>
                  </p:tgtEl>
                </p:cond>
              </p:nextCondLst>
            </p:seq>
            <p:seq concurrent="1" nextAc="seek">
              <p:cTn id="394" restart="whenNotActive" fill="hold" evtFilter="cancelBubble" nodeType="interactiveSeq">
                <p:stCondLst>
                  <p:cond evt="onClick" delay="0">
                    <p:tgtEl>
                      <p:spTgt spid="54"/>
                    </p:tgtEl>
                  </p:cond>
                </p:stCondLst>
                <p:endSync evt="end" delay="0">
                  <p:rtn val="all"/>
                </p:endSync>
                <p:childTnLst>
                  <p:par>
                    <p:cTn id="395" fill="hold">
                      <p:stCondLst>
                        <p:cond delay="0"/>
                      </p:stCondLst>
                      <p:childTnLst>
                        <p:par>
                          <p:cTn id="396" fill="hold">
                            <p:stCondLst>
                              <p:cond delay="0"/>
                            </p:stCondLst>
                            <p:childTnLst>
                              <p:par>
                                <p:cTn id="3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8" dur="250" autoRev="1" fill="remove"/>
                                        <p:tgtEl>
                                          <p:spTgt spid="54"/>
                                        </p:tgtEl>
                                        <p:attrNameLst>
                                          <p:attrName>style.color</p:attrName>
                                        </p:attrNameLst>
                                      </p:cBhvr>
                                      <p:to>
                                        <a:srgbClr val="FF3399"/>
                                      </p:to>
                                    </p:animClr>
                                    <p:animClr clrSpc="rgb" dir="cw">
                                      <p:cBhvr>
                                        <p:cTn id="399" dur="250" autoRev="1" fill="remove"/>
                                        <p:tgtEl>
                                          <p:spTgt spid="54"/>
                                        </p:tgtEl>
                                        <p:attrNameLst>
                                          <p:attrName>fillcolor</p:attrName>
                                        </p:attrNameLst>
                                      </p:cBhvr>
                                      <p:to>
                                        <a:srgbClr val="FF3399"/>
                                      </p:to>
                                    </p:animClr>
                                    <p:set>
                                      <p:cBhvr>
                                        <p:cTn id="400" dur="250" autoRev="1" fill="remove"/>
                                        <p:tgtEl>
                                          <p:spTgt spid="54"/>
                                        </p:tgtEl>
                                        <p:attrNameLst>
                                          <p:attrName>fill.type</p:attrName>
                                        </p:attrNameLst>
                                      </p:cBhvr>
                                      <p:to>
                                        <p:strVal val="solid"/>
                                      </p:to>
                                    </p:set>
                                    <p:set>
                                      <p:cBhvr>
                                        <p:cTn id="401" dur="250" autoRev="1" fill="remove"/>
                                        <p:tgtEl>
                                          <p:spTgt spid="54"/>
                                        </p:tgtEl>
                                        <p:attrNameLst>
                                          <p:attrName>fill.on</p:attrName>
                                        </p:attrNameLst>
                                      </p:cBhvr>
                                      <p:to>
                                        <p:strVal val="true"/>
                                      </p:to>
                                    </p:set>
                                  </p:childTnLst>
                                  <p:subTnLst>
                                    <p:audio>
                                      <p:cMediaNode>
                                        <p:cTn display="0" masterRel="sameClick">
                                          <p:stCondLst>
                                            <p:cond evt="begin" delay="0">
                                              <p:tn val="39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4"/>
                  </p:tgtEl>
                </p:cond>
              </p:nextCondLst>
            </p:seq>
            <p:seq concurrent="1" nextAc="seek">
              <p:cTn id="402" restart="whenNotActive" fill="hold" evtFilter="cancelBubble" nodeType="interactiveSeq">
                <p:stCondLst>
                  <p:cond evt="onClick" delay="0">
                    <p:tgtEl>
                      <p:spTgt spid="55"/>
                    </p:tgtEl>
                  </p:cond>
                </p:stCondLst>
                <p:endSync evt="end" delay="0">
                  <p:rtn val="all"/>
                </p:endSync>
                <p:childTnLst>
                  <p:par>
                    <p:cTn id="403" fill="hold">
                      <p:stCondLst>
                        <p:cond delay="0"/>
                      </p:stCondLst>
                      <p:childTnLst>
                        <p:par>
                          <p:cTn id="404" fill="hold">
                            <p:stCondLst>
                              <p:cond delay="0"/>
                            </p:stCondLst>
                            <p:childTnLst>
                              <p:par>
                                <p:cTn id="4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06" dur="250" autoRev="1" fill="remove"/>
                                        <p:tgtEl>
                                          <p:spTgt spid="55"/>
                                        </p:tgtEl>
                                        <p:attrNameLst>
                                          <p:attrName>style.color</p:attrName>
                                        </p:attrNameLst>
                                      </p:cBhvr>
                                      <p:to>
                                        <a:srgbClr val="FF3399"/>
                                      </p:to>
                                    </p:animClr>
                                    <p:animClr clrSpc="rgb" dir="cw">
                                      <p:cBhvr>
                                        <p:cTn id="407" dur="250" autoRev="1" fill="remove"/>
                                        <p:tgtEl>
                                          <p:spTgt spid="55"/>
                                        </p:tgtEl>
                                        <p:attrNameLst>
                                          <p:attrName>fillcolor</p:attrName>
                                        </p:attrNameLst>
                                      </p:cBhvr>
                                      <p:to>
                                        <a:srgbClr val="FF3399"/>
                                      </p:to>
                                    </p:animClr>
                                    <p:set>
                                      <p:cBhvr>
                                        <p:cTn id="408" dur="250" autoRev="1" fill="remove"/>
                                        <p:tgtEl>
                                          <p:spTgt spid="55"/>
                                        </p:tgtEl>
                                        <p:attrNameLst>
                                          <p:attrName>fill.type</p:attrName>
                                        </p:attrNameLst>
                                      </p:cBhvr>
                                      <p:to>
                                        <p:strVal val="solid"/>
                                      </p:to>
                                    </p:set>
                                    <p:set>
                                      <p:cBhvr>
                                        <p:cTn id="409" dur="250" autoRev="1" fill="remove"/>
                                        <p:tgtEl>
                                          <p:spTgt spid="55"/>
                                        </p:tgtEl>
                                        <p:attrNameLst>
                                          <p:attrName>fill.on</p:attrName>
                                        </p:attrNameLst>
                                      </p:cBhvr>
                                      <p:to>
                                        <p:strVal val="true"/>
                                      </p:to>
                                    </p:set>
                                  </p:childTnLst>
                                  <p:subTnLst>
                                    <p:audio>
                                      <p:cMediaNode>
                                        <p:cTn display="0" masterRel="sameClick">
                                          <p:stCondLst>
                                            <p:cond evt="begin" delay="0">
                                              <p:tn val="40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5"/>
                  </p:tgtEl>
                </p:cond>
              </p:nextCondLst>
            </p:seq>
            <p:seq concurrent="1" nextAc="seek">
              <p:cTn id="410" restart="whenNotActive" fill="hold" evtFilter="cancelBubble" nodeType="interactiveSeq">
                <p:stCondLst>
                  <p:cond evt="onClick" delay="0">
                    <p:tgtEl>
                      <p:spTgt spid="56"/>
                    </p:tgtEl>
                  </p:cond>
                </p:stCondLst>
                <p:endSync evt="end" delay="0">
                  <p:rtn val="all"/>
                </p:endSync>
                <p:childTnLst>
                  <p:par>
                    <p:cTn id="411" fill="hold">
                      <p:stCondLst>
                        <p:cond delay="0"/>
                      </p:stCondLst>
                      <p:childTnLst>
                        <p:par>
                          <p:cTn id="412" fill="hold">
                            <p:stCondLst>
                              <p:cond delay="0"/>
                            </p:stCondLst>
                            <p:childTnLst>
                              <p:par>
                                <p:cTn id="4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4" dur="250" autoRev="1" fill="remove"/>
                                        <p:tgtEl>
                                          <p:spTgt spid="56"/>
                                        </p:tgtEl>
                                        <p:attrNameLst>
                                          <p:attrName>style.color</p:attrName>
                                        </p:attrNameLst>
                                      </p:cBhvr>
                                      <p:to>
                                        <a:srgbClr val="FF3399"/>
                                      </p:to>
                                    </p:animClr>
                                    <p:animClr clrSpc="rgb" dir="cw">
                                      <p:cBhvr>
                                        <p:cTn id="415" dur="250" autoRev="1" fill="remove"/>
                                        <p:tgtEl>
                                          <p:spTgt spid="56"/>
                                        </p:tgtEl>
                                        <p:attrNameLst>
                                          <p:attrName>fillcolor</p:attrName>
                                        </p:attrNameLst>
                                      </p:cBhvr>
                                      <p:to>
                                        <a:srgbClr val="FF3399"/>
                                      </p:to>
                                    </p:animClr>
                                    <p:set>
                                      <p:cBhvr>
                                        <p:cTn id="416" dur="250" autoRev="1" fill="remove"/>
                                        <p:tgtEl>
                                          <p:spTgt spid="56"/>
                                        </p:tgtEl>
                                        <p:attrNameLst>
                                          <p:attrName>fill.type</p:attrName>
                                        </p:attrNameLst>
                                      </p:cBhvr>
                                      <p:to>
                                        <p:strVal val="solid"/>
                                      </p:to>
                                    </p:set>
                                    <p:set>
                                      <p:cBhvr>
                                        <p:cTn id="417" dur="250" autoRev="1" fill="remove"/>
                                        <p:tgtEl>
                                          <p:spTgt spid="56"/>
                                        </p:tgtEl>
                                        <p:attrNameLst>
                                          <p:attrName>fill.on</p:attrName>
                                        </p:attrNameLst>
                                      </p:cBhvr>
                                      <p:to>
                                        <p:strVal val="true"/>
                                      </p:to>
                                    </p:set>
                                  </p:childTnLst>
                                  <p:subTnLst>
                                    <p:audio>
                                      <p:cMediaNode>
                                        <p:cTn display="0" masterRel="sameClick">
                                          <p:stCondLst>
                                            <p:cond evt="begin" delay="0">
                                              <p:tn val="41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6"/>
                  </p:tgtEl>
                </p:cond>
              </p:nextCondLst>
            </p:seq>
            <p:seq concurrent="1" nextAc="seek">
              <p:cTn id="418" restart="whenNotActive" fill="hold" evtFilter="cancelBubble" nodeType="interactiveSeq">
                <p:stCondLst>
                  <p:cond evt="onClick" delay="0">
                    <p:tgtEl>
                      <p:spTgt spid="57"/>
                    </p:tgtEl>
                  </p:cond>
                </p:stCondLst>
                <p:endSync evt="end" delay="0">
                  <p:rtn val="all"/>
                </p:endSync>
                <p:childTnLst>
                  <p:par>
                    <p:cTn id="419" fill="hold">
                      <p:stCondLst>
                        <p:cond delay="0"/>
                      </p:stCondLst>
                      <p:childTnLst>
                        <p:par>
                          <p:cTn id="420" fill="hold">
                            <p:stCondLst>
                              <p:cond delay="0"/>
                            </p:stCondLst>
                            <p:childTnLst>
                              <p:par>
                                <p:cTn id="4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22" dur="250" autoRev="1" fill="remove"/>
                                        <p:tgtEl>
                                          <p:spTgt spid="57"/>
                                        </p:tgtEl>
                                        <p:attrNameLst>
                                          <p:attrName>style.color</p:attrName>
                                        </p:attrNameLst>
                                      </p:cBhvr>
                                      <p:to>
                                        <a:srgbClr val="FF3399"/>
                                      </p:to>
                                    </p:animClr>
                                    <p:animClr clrSpc="rgb" dir="cw">
                                      <p:cBhvr>
                                        <p:cTn id="423" dur="250" autoRev="1" fill="remove"/>
                                        <p:tgtEl>
                                          <p:spTgt spid="57"/>
                                        </p:tgtEl>
                                        <p:attrNameLst>
                                          <p:attrName>fillcolor</p:attrName>
                                        </p:attrNameLst>
                                      </p:cBhvr>
                                      <p:to>
                                        <a:srgbClr val="FF3399"/>
                                      </p:to>
                                    </p:animClr>
                                    <p:set>
                                      <p:cBhvr>
                                        <p:cTn id="424" dur="250" autoRev="1" fill="remove"/>
                                        <p:tgtEl>
                                          <p:spTgt spid="57"/>
                                        </p:tgtEl>
                                        <p:attrNameLst>
                                          <p:attrName>fill.type</p:attrName>
                                        </p:attrNameLst>
                                      </p:cBhvr>
                                      <p:to>
                                        <p:strVal val="solid"/>
                                      </p:to>
                                    </p:set>
                                    <p:set>
                                      <p:cBhvr>
                                        <p:cTn id="425" dur="250" autoRev="1" fill="remove"/>
                                        <p:tgtEl>
                                          <p:spTgt spid="57"/>
                                        </p:tgtEl>
                                        <p:attrNameLst>
                                          <p:attrName>fill.on</p:attrName>
                                        </p:attrNameLst>
                                      </p:cBhvr>
                                      <p:to>
                                        <p:strVal val="true"/>
                                      </p:to>
                                    </p:set>
                                  </p:childTnLst>
                                  <p:subTnLst>
                                    <p:audio>
                                      <p:cMediaNode>
                                        <p:cTn display="0" masterRel="sameClick">
                                          <p:stCondLst>
                                            <p:cond evt="begin" delay="0">
                                              <p:tn val="42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7"/>
                  </p:tgtEl>
                </p:cond>
              </p:nextCondLst>
            </p:seq>
            <p:seq concurrent="1" nextAc="seek">
              <p:cTn id="426" restart="whenNotActive" fill="hold" evtFilter="cancelBubble" nodeType="interactiveSeq">
                <p:stCondLst>
                  <p:cond evt="onClick" delay="0">
                    <p:tgtEl>
                      <p:spTgt spid="58"/>
                    </p:tgtEl>
                  </p:cond>
                </p:stCondLst>
                <p:endSync evt="end" delay="0">
                  <p:rtn val="all"/>
                </p:endSync>
                <p:childTnLst>
                  <p:par>
                    <p:cTn id="427" fill="hold">
                      <p:stCondLst>
                        <p:cond delay="0"/>
                      </p:stCondLst>
                      <p:childTnLst>
                        <p:par>
                          <p:cTn id="428" fill="hold">
                            <p:stCondLst>
                              <p:cond delay="0"/>
                            </p:stCondLst>
                            <p:childTnLst>
                              <p:par>
                                <p:cTn id="4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0" dur="250" autoRev="1" fill="remove"/>
                                        <p:tgtEl>
                                          <p:spTgt spid="58"/>
                                        </p:tgtEl>
                                        <p:attrNameLst>
                                          <p:attrName>style.color</p:attrName>
                                        </p:attrNameLst>
                                      </p:cBhvr>
                                      <p:to>
                                        <a:srgbClr val="FF3399"/>
                                      </p:to>
                                    </p:animClr>
                                    <p:animClr clrSpc="rgb" dir="cw">
                                      <p:cBhvr>
                                        <p:cTn id="431" dur="250" autoRev="1" fill="remove"/>
                                        <p:tgtEl>
                                          <p:spTgt spid="58"/>
                                        </p:tgtEl>
                                        <p:attrNameLst>
                                          <p:attrName>fillcolor</p:attrName>
                                        </p:attrNameLst>
                                      </p:cBhvr>
                                      <p:to>
                                        <a:srgbClr val="FF3399"/>
                                      </p:to>
                                    </p:animClr>
                                    <p:set>
                                      <p:cBhvr>
                                        <p:cTn id="432" dur="250" autoRev="1" fill="remove"/>
                                        <p:tgtEl>
                                          <p:spTgt spid="58"/>
                                        </p:tgtEl>
                                        <p:attrNameLst>
                                          <p:attrName>fill.type</p:attrName>
                                        </p:attrNameLst>
                                      </p:cBhvr>
                                      <p:to>
                                        <p:strVal val="solid"/>
                                      </p:to>
                                    </p:set>
                                    <p:set>
                                      <p:cBhvr>
                                        <p:cTn id="433" dur="250" autoRev="1" fill="remove"/>
                                        <p:tgtEl>
                                          <p:spTgt spid="58"/>
                                        </p:tgtEl>
                                        <p:attrNameLst>
                                          <p:attrName>fill.on</p:attrName>
                                        </p:attrNameLst>
                                      </p:cBhvr>
                                      <p:to>
                                        <p:strVal val="true"/>
                                      </p:to>
                                    </p:set>
                                  </p:childTnLst>
                                  <p:subTnLst>
                                    <p:audio>
                                      <p:cMediaNode>
                                        <p:cTn display="0" masterRel="sameClick">
                                          <p:stCondLst>
                                            <p:cond evt="begin" delay="0">
                                              <p:tn val="42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8"/>
                  </p:tgtEl>
                </p:cond>
              </p:nextCondLst>
            </p:seq>
            <p:seq concurrent="1" nextAc="seek">
              <p:cTn id="434" restart="whenNotActive" fill="hold" evtFilter="cancelBubble" nodeType="interactiveSeq">
                <p:stCondLst>
                  <p:cond evt="onClick" delay="0">
                    <p:tgtEl>
                      <p:spTgt spid="59"/>
                    </p:tgtEl>
                  </p:cond>
                </p:stCondLst>
                <p:endSync evt="end" delay="0">
                  <p:rtn val="all"/>
                </p:endSync>
                <p:childTnLst>
                  <p:par>
                    <p:cTn id="435" fill="hold">
                      <p:stCondLst>
                        <p:cond delay="0"/>
                      </p:stCondLst>
                      <p:childTnLst>
                        <p:par>
                          <p:cTn id="436" fill="hold">
                            <p:stCondLst>
                              <p:cond delay="0"/>
                            </p:stCondLst>
                            <p:childTnLst>
                              <p:par>
                                <p:cTn id="4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8" dur="250" autoRev="1" fill="remove"/>
                                        <p:tgtEl>
                                          <p:spTgt spid="59"/>
                                        </p:tgtEl>
                                        <p:attrNameLst>
                                          <p:attrName>style.color</p:attrName>
                                        </p:attrNameLst>
                                      </p:cBhvr>
                                      <p:to>
                                        <a:srgbClr val="FF3399"/>
                                      </p:to>
                                    </p:animClr>
                                    <p:animClr clrSpc="rgb" dir="cw">
                                      <p:cBhvr>
                                        <p:cTn id="439" dur="250" autoRev="1" fill="remove"/>
                                        <p:tgtEl>
                                          <p:spTgt spid="59"/>
                                        </p:tgtEl>
                                        <p:attrNameLst>
                                          <p:attrName>fillcolor</p:attrName>
                                        </p:attrNameLst>
                                      </p:cBhvr>
                                      <p:to>
                                        <a:srgbClr val="FF3399"/>
                                      </p:to>
                                    </p:animClr>
                                    <p:set>
                                      <p:cBhvr>
                                        <p:cTn id="440" dur="250" autoRev="1" fill="remove"/>
                                        <p:tgtEl>
                                          <p:spTgt spid="59"/>
                                        </p:tgtEl>
                                        <p:attrNameLst>
                                          <p:attrName>fill.type</p:attrName>
                                        </p:attrNameLst>
                                      </p:cBhvr>
                                      <p:to>
                                        <p:strVal val="solid"/>
                                      </p:to>
                                    </p:set>
                                    <p:set>
                                      <p:cBhvr>
                                        <p:cTn id="441" dur="250" autoRev="1" fill="remove"/>
                                        <p:tgtEl>
                                          <p:spTgt spid="59"/>
                                        </p:tgtEl>
                                        <p:attrNameLst>
                                          <p:attrName>fill.on</p:attrName>
                                        </p:attrNameLst>
                                      </p:cBhvr>
                                      <p:to>
                                        <p:strVal val="true"/>
                                      </p:to>
                                    </p:set>
                                  </p:childTnLst>
                                  <p:subTnLst>
                                    <p:audio>
                                      <p:cMediaNode>
                                        <p:cTn display="0" masterRel="sameClick">
                                          <p:stCondLst>
                                            <p:cond evt="begin" delay="0">
                                              <p:tn val="43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9"/>
                  </p:tgtEl>
                </p:cond>
              </p:nextCondLst>
            </p:seq>
            <p:seq concurrent="1" nextAc="seek">
              <p:cTn id="442" restart="whenNotActive" fill="hold" evtFilter="cancelBubble" nodeType="interactiveSeq">
                <p:stCondLst>
                  <p:cond evt="onClick" delay="0">
                    <p:tgtEl>
                      <p:spTgt spid="60"/>
                    </p:tgtEl>
                  </p:cond>
                </p:stCondLst>
                <p:endSync evt="end" delay="0">
                  <p:rtn val="all"/>
                </p:endSync>
                <p:childTnLst>
                  <p:par>
                    <p:cTn id="443" fill="hold">
                      <p:stCondLst>
                        <p:cond delay="0"/>
                      </p:stCondLst>
                      <p:childTnLst>
                        <p:par>
                          <p:cTn id="444" fill="hold">
                            <p:stCondLst>
                              <p:cond delay="0"/>
                            </p:stCondLst>
                            <p:childTnLst>
                              <p:par>
                                <p:cTn id="4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46" dur="250" autoRev="1" fill="remove"/>
                                        <p:tgtEl>
                                          <p:spTgt spid="60"/>
                                        </p:tgtEl>
                                        <p:attrNameLst>
                                          <p:attrName>style.color</p:attrName>
                                        </p:attrNameLst>
                                      </p:cBhvr>
                                      <p:to>
                                        <a:srgbClr val="FF3399"/>
                                      </p:to>
                                    </p:animClr>
                                    <p:animClr clrSpc="rgb" dir="cw">
                                      <p:cBhvr>
                                        <p:cTn id="447" dur="250" autoRev="1" fill="remove"/>
                                        <p:tgtEl>
                                          <p:spTgt spid="60"/>
                                        </p:tgtEl>
                                        <p:attrNameLst>
                                          <p:attrName>fillcolor</p:attrName>
                                        </p:attrNameLst>
                                      </p:cBhvr>
                                      <p:to>
                                        <a:srgbClr val="FF3399"/>
                                      </p:to>
                                    </p:animClr>
                                    <p:set>
                                      <p:cBhvr>
                                        <p:cTn id="448" dur="250" autoRev="1" fill="remove"/>
                                        <p:tgtEl>
                                          <p:spTgt spid="60"/>
                                        </p:tgtEl>
                                        <p:attrNameLst>
                                          <p:attrName>fill.type</p:attrName>
                                        </p:attrNameLst>
                                      </p:cBhvr>
                                      <p:to>
                                        <p:strVal val="solid"/>
                                      </p:to>
                                    </p:set>
                                    <p:set>
                                      <p:cBhvr>
                                        <p:cTn id="449" dur="250" autoRev="1" fill="remove"/>
                                        <p:tgtEl>
                                          <p:spTgt spid="60"/>
                                        </p:tgtEl>
                                        <p:attrNameLst>
                                          <p:attrName>fill.on</p:attrName>
                                        </p:attrNameLst>
                                      </p:cBhvr>
                                      <p:to>
                                        <p:strVal val="true"/>
                                      </p:to>
                                    </p:set>
                                  </p:childTnLst>
                                  <p:subTnLst>
                                    <p:audio>
                                      <p:cMediaNode>
                                        <p:cTn display="0" masterRel="sameClick">
                                          <p:stCondLst>
                                            <p:cond evt="begin" delay="0">
                                              <p:tn val="44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0"/>
                  </p:tgtEl>
                </p:cond>
              </p:nextCondLst>
            </p:seq>
            <p:seq concurrent="1" nextAc="seek">
              <p:cTn id="450" restart="whenNotActive" fill="hold" evtFilter="cancelBubble" nodeType="interactiveSeq">
                <p:stCondLst>
                  <p:cond evt="onClick" delay="0">
                    <p:tgtEl>
                      <p:spTgt spid="61"/>
                    </p:tgtEl>
                  </p:cond>
                </p:stCondLst>
                <p:endSync evt="end" delay="0">
                  <p:rtn val="all"/>
                </p:endSync>
                <p:childTnLst>
                  <p:par>
                    <p:cTn id="451" fill="hold">
                      <p:stCondLst>
                        <p:cond delay="0"/>
                      </p:stCondLst>
                      <p:childTnLst>
                        <p:par>
                          <p:cTn id="452" fill="hold">
                            <p:stCondLst>
                              <p:cond delay="0"/>
                            </p:stCondLst>
                            <p:childTnLst>
                              <p:par>
                                <p:cTn id="4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4" dur="250" autoRev="1" fill="remove"/>
                                        <p:tgtEl>
                                          <p:spTgt spid="61"/>
                                        </p:tgtEl>
                                        <p:attrNameLst>
                                          <p:attrName>style.color</p:attrName>
                                        </p:attrNameLst>
                                      </p:cBhvr>
                                      <p:to>
                                        <a:srgbClr val="FF3399"/>
                                      </p:to>
                                    </p:animClr>
                                    <p:animClr clrSpc="rgb" dir="cw">
                                      <p:cBhvr>
                                        <p:cTn id="455" dur="250" autoRev="1" fill="remove"/>
                                        <p:tgtEl>
                                          <p:spTgt spid="61"/>
                                        </p:tgtEl>
                                        <p:attrNameLst>
                                          <p:attrName>fillcolor</p:attrName>
                                        </p:attrNameLst>
                                      </p:cBhvr>
                                      <p:to>
                                        <a:srgbClr val="FF3399"/>
                                      </p:to>
                                    </p:animClr>
                                    <p:set>
                                      <p:cBhvr>
                                        <p:cTn id="456" dur="250" autoRev="1" fill="remove"/>
                                        <p:tgtEl>
                                          <p:spTgt spid="61"/>
                                        </p:tgtEl>
                                        <p:attrNameLst>
                                          <p:attrName>fill.type</p:attrName>
                                        </p:attrNameLst>
                                      </p:cBhvr>
                                      <p:to>
                                        <p:strVal val="solid"/>
                                      </p:to>
                                    </p:set>
                                    <p:set>
                                      <p:cBhvr>
                                        <p:cTn id="457" dur="250" autoRev="1" fill="remove"/>
                                        <p:tgtEl>
                                          <p:spTgt spid="61"/>
                                        </p:tgtEl>
                                        <p:attrNameLst>
                                          <p:attrName>fill.on</p:attrName>
                                        </p:attrNameLst>
                                      </p:cBhvr>
                                      <p:to>
                                        <p:strVal val="true"/>
                                      </p:to>
                                    </p:set>
                                  </p:childTnLst>
                                  <p:subTnLst>
                                    <p:audio>
                                      <p:cMediaNode>
                                        <p:cTn display="0" masterRel="sameClick">
                                          <p:stCondLst>
                                            <p:cond evt="begin" delay="0">
                                              <p:tn val="45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1"/>
                  </p:tgtEl>
                </p:cond>
              </p:nextCondLst>
            </p:seq>
            <p:seq concurrent="1" nextAc="seek">
              <p:cTn id="458" restart="whenNotActive" fill="hold" evtFilter="cancelBubble" nodeType="interactiveSeq">
                <p:stCondLst>
                  <p:cond evt="onClick" delay="0">
                    <p:tgtEl>
                      <p:spTgt spid="62"/>
                    </p:tgtEl>
                  </p:cond>
                </p:stCondLst>
                <p:endSync evt="end" delay="0">
                  <p:rtn val="all"/>
                </p:endSync>
                <p:childTnLst>
                  <p:par>
                    <p:cTn id="459" fill="hold">
                      <p:stCondLst>
                        <p:cond delay="0"/>
                      </p:stCondLst>
                      <p:childTnLst>
                        <p:par>
                          <p:cTn id="460" fill="hold">
                            <p:stCondLst>
                              <p:cond delay="0"/>
                            </p:stCondLst>
                            <p:childTnLst>
                              <p:par>
                                <p:cTn id="4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2" dur="250" autoRev="1" fill="remove"/>
                                        <p:tgtEl>
                                          <p:spTgt spid="62"/>
                                        </p:tgtEl>
                                        <p:attrNameLst>
                                          <p:attrName>style.color</p:attrName>
                                        </p:attrNameLst>
                                      </p:cBhvr>
                                      <p:to>
                                        <a:srgbClr val="FF3399"/>
                                      </p:to>
                                    </p:animClr>
                                    <p:animClr clrSpc="rgb" dir="cw">
                                      <p:cBhvr>
                                        <p:cTn id="463" dur="250" autoRev="1" fill="remove"/>
                                        <p:tgtEl>
                                          <p:spTgt spid="62"/>
                                        </p:tgtEl>
                                        <p:attrNameLst>
                                          <p:attrName>fillcolor</p:attrName>
                                        </p:attrNameLst>
                                      </p:cBhvr>
                                      <p:to>
                                        <a:srgbClr val="FF3399"/>
                                      </p:to>
                                    </p:animClr>
                                    <p:set>
                                      <p:cBhvr>
                                        <p:cTn id="464" dur="250" autoRev="1" fill="remove"/>
                                        <p:tgtEl>
                                          <p:spTgt spid="62"/>
                                        </p:tgtEl>
                                        <p:attrNameLst>
                                          <p:attrName>fill.type</p:attrName>
                                        </p:attrNameLst>
                                      </p:cBhvr>
                                      <p:to>
                                        <p:strVal val="solid"/>
                                      </p:to>
                                    </p:set>
                                    <p:set>
                                      <p:cBhvr>
                                        <p:cTn id="465" dur="250" autoRev="1" fill="remove"/>
                                        <p:tgtEl>
                                          <p:spTgt spid="62"/>
                                        </p:tgtEl>
                                        <p:attrNameLst>
                                          <p:attrName>fill.on</p:attrName>
                                        </p:attrNameLst>
                                      </p:cBhvr>
                                      <p:to>
                                        <p:strVal val="true"/>
                                      </p:to>
                                    </p:set>
                                  </p:childTnLst>
                                  <p:subTnLst>
                                    <p:audio>
                                      <p:cMediaNode>
                                        <p:cTn display="0" masterRel="sameClick">
                                          <p:stCondLst>
                                            <p:cond evt="begin" delay="0">
                                              <p:tn val="46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2"/>
                  </p:tgtEl>
                </p:cond>
              </p:nextCondLst>
            </p:seq>
            <p:seq concurrent="1" nextAc="seek">
              <p:cTn id="466" restart="whenNotActive" fill="hold" evtFilter="cancelBubble" nodeType="interactiveSeq">
                <p:stCondLst>
                  <p:cond evt="onClick" delay="0">
                    <p:tgtEl>
                      <p:spTgt spid="63"/>
                    </p:tgtEl>
                  </p:cond>
                </p:stCondLst>
                <p:endSync evt="end" delay="0">
                  <p:rtn val="all"/>
                </p:endSync>
                <p:childTnLst>
                  <p:par>
                    <p:cTn id="467" fill="hold">
                      <p:stCondLst>
                        <p:cond delay="0"/>
                      </p:stCondLst>
                      <p:childTnLst>
                        <p:par>
                          <p:cTn id="468" fill="hold">
                            <p:stCondLst>
                              <p:cond delay="0"/>
                            </p:stCondLst>
                            <p:childTnLst>
                              <p:par>
                                <p:cTn id="4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0" dur="250" autoRev="1" fill="remove"/>
                                        <p:tgtEl>
                                          <p:spTgt spid="63"/>
                                        </p:tgtEl>
                                        <p:attrNameLst>
                                          <p:attrName>style.color</p:attrName>
                                        </p:attrNameLst>
                                      </p:cBhvr>
                                      <p:to>
                                        <a:srgbClr val="FF3399"/>
                                      </p:to>
                                    </p:animClr>
                                    <p:animClr clrSpc="rgb" dir="cw">
                                      <p:cBhvr>
                                        <p:cTn id="471" dur="250" autoRev="1" fill="remove"/>
                                        <p:tgtEl>
                                          <p:spTgt spid="63"/>
                                        </p:tgtEl>
                                        <p:attrNameLst>
                                          <p:attrName>fillcolor</p:attrName>
                                        </p:attrNameLst>
                                      </p:cBhvr>
                                      <p:to>
                                        <a:srgbClr val="FF3399"/>
                                      </p:to>
                                    </p:animClr>
                                    <p:set>
                                      <p:cBhvr>
                                        <p:cTn id="472" dur="250" autoRev="1" fill="remove"/>
                                        <p:tgtEl>
                                          <p:spTgt spid="63"/>
                                        </p:tgtEl>
                                        <p:attrNameLst>
                                          <p:attrName>fill.type</p:attrName>
                                        </p:attrNameLst>
                                      </p:cBhvr>
                                      <p:to>
                                        <p:strVal val="solid"/>
                                      </p:to>
                                    </p:set>
                                    <p:set>
                                      <p:cBhvr>
                                        <p:cTn id="473" dur="250" autoRev="1" fill="remove"/>
                                        <p:tgtEl>
                                          <p:spTgt spid="63"/>
                                        </p:tgtEl>
                                        <p:attrNameLst>
                                          <p:attrName>fill.on</p:attrName>
                                        </p:attrNameLst>
                                      </p:cBhvr>
                                      <p:to>
                                        <p:strVal val="true"/>
                                      </p:to>
                                    </p:set>
                                  </p:childTnLst>
                                  <p:subTnLst>
                                    <p:audio>
                                      <p:cMediaNode>
                                        <p:cTn display="0" masterRel="sameClick">
                                          <p:stCondLst>
                                            <p:cond evt="begin" delay="0">
                                              <p:tn val="46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3"/>
                  </p:tgtEl>
                </p:cond>
              </p:nextCondLst>
            </p:seq>
            <p:seq concurrent="1" nextAc="seek">
              <p:cTn id="474" restart="whenNotActive" fill="hold" evtFilter="cancelBubble" nodeType="interactiveSeq">
                <p:stCondLst>
                  <p:cond evt="onClick" delay="0">
                    <p:tgtEl>
                      <p:spTgt spid="64"/>
                    </p:tgtEl>
                  </p:cond>
                </p:stCondLst>
                <p:endSync evt="end" delay="0">
                  <p:rtn val="all"/>
                </p:endSync>
                <p:childTnLst>
                  <p:par>
                    <p:cTn id="475" fill="hold">
                      <p:stCondLst>
                        <p:cond delay="0"/>
                      </p:stCondLst>
                      <p:childTnLst>
                        <p:par>
                          <p:cTn id="476" fill="hold">
                            <p:stCondLst>
                              <p:cond delay="0"/>
                            </p:stCondLst>
                            <p:childTnLst>
                              <p:par>
                                <p:cTn id="4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8" dur="250" autoRev="1" fill="remove"/>
                                        <p:tgtEl>
                                          <p:spTgt spid="64"/>
                                        </p:tgtEl>
                                        <p:attrNameLst>
                                          <p:attrName>style.color</p:attrName>
                                        </p:attrNameLst>
                                      </p:cBhvr>
                                      <p:to>
                                        <a:srgbClr val="FF3399"/>
                                      </p:to>
                                    </p:animClr>
                                    <p:animClr clrSpc="rgb" dir="cw">
                                      <p:cBhvr>
                                        <p:cTn id="479" dur="250" autoRev="1" fill="remove"/>
                                        <p:tgtEl>
                                          <p:spTgt spid="64"/>
                                        </p:tgtEl>
                                        <p:attrNameLst>
                                          <p:attrName>fillcolor</p:attrName>
                                        </p:attrNameLst>
                                      </p:cBhvr>
                                      <p:to>
                                        <a:srgbClr val="FF3399"/>
                                      </p:to>
                                    </p:animClr>
                                    <p:set>
                                      <p:cBhvr>
                                        <p:cTn id="480" dur="250" autoRev="1" fill="remove"/>
                                        <p:tgtEl>
                                          <p:spTgt spid="64"/>
                                        </p:tgtEl>
                                        <p:attrNameLst>
                                          <p:attrName>fill.type</p:attrName>
                                        </p:attrNameLst>
                                      </p:cBhvr>
                                      <p:to>
                                        <p:strVal val="solid"/>
                                      </p:to>
                                    </p:set>
                                    <p:set>
                                      <p:cBhvr>
                                        <p:cTn id="481" dur="250" autoRev="1" fill="remove"/>
                                        <p:tgtEl>
                                          <p:spTgt spid="64"/>
                                        </p:tgtEl>
                                        <p:attrNameLst>
                                          <p:attrName>fill.on</p:attrName>
                                        </p:attrNameLst>
                                      </p:cBhvr>
                                      <p:to>
                                        <p:strVal val="true"/>
                                      </p:to>
                                    </p:set>
                                  </p:childTnLst>
                                  <p:subTnLst>
                                    <p:audio>
                                      <p:cMediaNode>
                                        <p:cTn display="0" masterRel="sameClick">
                                          <p:stCondLst>
                                            <p:cond evt="begin" delay="0">
                                              <p:tn val="47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4"/>
                  </p:tgtEl>
                </p:cond>
              </p:nextCondLst>
            </p:seq>
            <p:seq concurrent="1" nextAc="seek">
              <p:cTn id="482" restart="whenNotActive" fill="hold" evtFilter="cancelBubble" nodeType="interactiveSeq">
                <p:stCondLst>
                  <p:cond evt="onClick" delay="0">
                    <p:tgtEl>
                      <p:spTgt spid="65"/>
                    </p:tgtEl>
                  </p:cond>
                </p:stCondLst>
                <p:endSync evt="end" delay="0">
                  <p:rtn val="all"/>
                </p:endSync>
                <p:childTnLst>
                  <p:par>
                    <p:cTn id="483" fill="hold">
                      <p:stCondLst>
                        <p:cond delay="0"/>
                      </p:stCondLst>
                      <p:childTnLst>
                        <p:par>
                          <p:cTn id="484" fill="hold">
                            <p:stCondLst>
                              <p:cond delay="0"/>
                            </p:stCondLst>
                            <p:childTnLst>
                              <p:par>
                                <p:cTn id="4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86" dur="250" autoRev="1" fill="remove"/>
                                        <p:tgtEl>
                                          <p:spTgt spid="65"/>
                                        </p:tgtEl>
                                        <p:attrNameLst>
                                          <p:attrName>style.color</p:attrName>
                                        </p:attrNameLst>
                                      </p:cBhvr>
                                      <p:to>
                                        <a:srgbClr val="FF3399"/>
                                      </p:to>
                                    </p:animClr>
                                    <p:animClr clrSpc="rgb" dir="cw">
                                      <p:cBhvr>
                                        <p:cTn id="487" dur="250" autoRev="1" fill="remove"/>
                                        <p:tgtEl>
                                          <p:spTgt spid="65"/>
                                        </p:tgtEl>
                                        <p:attrNameLst>
                                          <p:attrName>fillcolor</p:attrName>
                                        </p:attrNameLst>
                                      </p:cBhvr>
                                      <p:to>
                                        <a:srgbClr val="FF3399"/>
                                      </p:to>
                                    </p:animClr>
                                    <p:set>
                                      <p:cBhvr>
                                        <p:cTn id="488" dur="250" autoRev="1" fill="remove"/>
                                        <p:tgtEl>
                                          <p:spTgt spid="65"/>
                                        </p:tgtEl>
                                        <p:attrNameLst>
                                          <p:attrName>fill.type</p:attrName>
                                        </p:attrNameLst>
                                      </p:cBhvr>
                                      <p:to>
                                        <p:strVal val="solid"/>
                                      </p:to>
                                    </p:set>
                                    <p:set>
                                      <p:cBhvr>
                                        <p:cTn id="489" dur="250" autoRev="1" fill="remove"/>
                                        <p:tgtEl>
                                          <p:spTgt spid="65"/>
                                        </p:tgtEl>
                                        <p:attrNameLst>
                                          <p:attrName>fill.on</p:attrName>
                                        </p:attrNameLst>
                                      </p:cBhvr>
                                      <p:to>
                                        <p:strVal val="true"/>
                                      </p:to>
                                    </p:set>
                                  </p:childTnLst>
                                  <p:subTnLst>
                                    <p:audio>
                                      <p:cMediaNode>
                                        <p:cTn display="0" masterRel="sameClick">
                                          <p:stCondLst>
                                            <p:cond evt="begin" delay="0">
                                              <p:tn val="48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5"/>
                  </p:tgtEl>
                </p:cond>
              </p:nextCondLst>
            </p:seq>
            <p:seq concurrent="1" nextAc="seek">
              <p:cTn id="490" restart="whenNotActive" fill="hold" evtFilter="cancelBubble" nodeType="interactiveSeq">
                <p:stCondLst>
                  <p:cond evt="onClick" delay="0">
                    <p:tgtEl>
                      <p:spTgt spid="66"/>
                    </p:tgtEl>
                  </p:cond>
                </p:stCondLst>
                <p:endSync evt="end" delay="0">
                  <p:rtn val="all"/>
                </p:endSync>
                <p:childTnLst>
                  <p:par>
                    <p:cTn id="491" fill="hold">
                      <p:stCondLst>
                        <p:cond delay="0"/>
                      </p:stCondLst>
                      <p:childTnLst>
                        <p:par>
                          <p:cTn id="492" fill="hold">
                            <p:stCondLst>
                              <p:cond delay="0"/>
                            </p:stCondLst>
                            <p:childTnLst>
                              <p:par>
                                <p:cTn id="4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4" dur="250" autoRev="1" fill="remove"/>
                                        <p:tgtEl>
                                          <p:spTgt spid="66"/>
                                        </p:tgtEl>
                                        <p:attrNameLst>
                                          <p:attrName>style.color</p:attrName>
                                        </p:attrNameLst>
                                      </p:cBhvr>
                                      <p:to>
                                        <a:srgbClr val="FF3399"/>
                                      </p:to>
                                    </p:animClr>
                                    <p:animClr clrSpc="rgb" dir="cw">
                                      <p:cBhvr>
                                        <p:cTn id="495" dur="250" autoRev="1" fill="remove"/>
                                        <p:tgtEl>
                                          <p:spTgt spid="66"/>
                                        </p:tgtEl>
                                        <p:attrNameLst>
                                          <p:attrName>fillcolor</p:attrName>
                                        </p:attrNameLst>
                                      </p:cBhvr>
                                      <p:to>
                                        <a:srgbClr val="FF3399"/>
                                      </p:to>
                                    </p:animClr>
                                    <p:set>
                                      <p:cBhvr>
                                        <p:cTn id="496" dur="250" autoRev="1" fill="remove"/>
                                        <p:tgtEl>
                                          <p:spTgt spid="66"/>
                                        </p:tgtEl>
                                        <p:attrNameLst>
                                          <p:attrName>fill.type</p:attrName>
                                        </p:attrNameLst>
                                      </p:cBhvr>
                                      <p:to>
                                        <p:strVal val="solid"/>
                                      </p:to>
                                    </p:set>
                                    <p:set>
                                      <p:cBhvr>
                                        <p:cTn id="497" dur="250" autoRev="1" fill="remove"/>
                                        <p:tgtEl>
                                          <p:spTgt spid="66"/>
                                        </p:tgtEl>
                                        <p:attrNameLst>
                                          <p:attrName>fill.on</p:attrName>
                                        </p:attrNameLst>
                                      </p:cBhvr>
                                      <p:to>
                                        <p:strVal val="true"/>
                                      </p:to>
                                    </p:set>
                                  </p:childTnLst>
                                  <p:subTnLst>
                                    <p:audio>
                                      <p:cMediaNode>
                                        <p:cTn display="0" masterRel="sameClick">
                                          <p:stCondLst>
                                            <p:cond evt="begin" delay="0">
                                              <p:tn val="49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6"/>
                  </p:tgtEl>
                </p:cond>
              </p:nextCondLst>
            </p:seq>
            <p:seq concurrent="1" nextAc="seek">
              <p:cTn id="498" restart="whenNotActive" fill="hold" evtFilter="cancelBubble" nodeType="interactiveSeq">
                <p:stCondLst>
                  <p:cond evt="onClick" delay="0">
                    <p:tgtEl>
                      <p:spTgt spid="67"/>
                    </p:tgtEl>
                  </p:cond>
                </p:stCondLst>
                <p:endSync evt="end" delay="0">
                  <p:rtn val="all"/>
                </p:endSync>
                <p:childTnLst>
                  <p:par>
                    <p:cTn id="499" fill="hold">
                      <p:stCondLst>
                        <p:cond delay="0"/>
                      </p:stCondLst>
                      <p:childTnLst>
                        <p:par>
                          <p:cTn id="500" fill="hold">
                            <p:stCondLst>
                              <p:cond delay="0"/>
                            </p:stCondLst>
                            <p:childTnLst>
                              <p:par>
                                <p:cTn id="5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02" dur="250" autoRev="1" fill="remove"/>
                                        <p:tgtEl>
                                          <p:spTgt spid="67"/>
                                        </p:tgtEl>
                                        <p:attrNameLst>
                                          <p:attrName>style.color</p:attrName>
                                        </p:attrNameLst>
                                      </p:cBhvr>
                                      <p:to>
                                        <a:srgbClr val="FF3399"/>
                                      </p:to>
                                    </p:animClr>
                                    <p:animClr clrSpc="rgb" dir="cw">
                                      <p:cBhvr>
                                        <p:cTn id="503" dur="250" autoRev="1" fill="remove"/>
                                        <p:tgtEl>
                                          <p:spTgt spid="67"/>
                                        </p:tgtEl>
                                        <p:attrNameLst>
                                          <p:attrName>fillcolor</p:attrName>
                                        </p:attrNameLst>
                                      </p:cBhvr>
                                      <p:to>
                                        <a:srgbClr val="FF3399"/>
                                      </p:to>
                                    </p:animClr>
                                    <p:set>
                                      <p:cBhvr>
                                        <p:cTn id="504" dur="250" autoRev="1" fill="remove"/>
                                        <p:tgtEl>
                                          <p:spTgt spid="67"/>
                                        </p:tgtEl>
                                        <p:attrNameLst>
                                          <p:attrName>fill.type</p:attrName>
                                        </p:attrNameLst>
                                      </p:cBhvr>
                                      <p:to>
                                        <p:strVal val="solid"/>
                                      </p:to>
                                    </p:set>
                                    <p:set>
                                      <p:cBhvr>
                                        <p:cTn id="505" dur="250" autoRev="1" fill="remove"/>
                                        <p:tgtEl>
                                          <p:spTgt spid="67"/>
                                        </p:tgtEl>
                                        <p:attrNameLst>
                                          <p:attrName>fill.on</p:attrName>
                                        </p:attrNameLst>
                                      </p:cBhvr>
                                      <p:to>
                                        <p:strVal val="true"/>
                                      </p:to>
                                    </p:set>
                                  </p:childTnLst>
                                  <p:subTnLst>
                                    <p:audio>
                                      <p:cMediaNode>
                                        <p:cTn display="0" masterRel="sameClick">
                                          <p:stCondLst>
                                            <p:cond evt="begin" delay="0">
                                              <p:tn val="50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7"/>
                  </p:tgtEl>
                </p:cond>
              </p:nextCondLst>
            </p:seq>
            <p:seq concurrent="1" nextAc="seek">
              <p:cTn id="506" restart="whenNotActive" fill="hold" evtFilter="cancelBubble" nodeType="interactiveSeq">
                <p:stCondLst>
                  <p:cond evt="onClick" delay="0">
                    <p:tgtEl>
                      <p:spTgt spid="68"/>
                    </p:tgtEl>
                  </p:cond>
                </p:stCondLst>
                <p:endSync evt="end" delay="0">
                  <p:rtn val="all"/>
                </p:endSync>
                <p:childTnLst>
                  <p:par>
                    <p:cTn id="507" fill="hold">
                      <p:stCondLst>
                        <p:cond delay="0"/>
                      </p:stCondLst>
                      <p:childTnLst>
                        <p:par>
                          <p:cTn id="508" fill="hold">
                            <p:stCondLst>
                              <p:cond delay="0"/>
                            </p:stCondLst>
                            <p:childTnLst>
                              <p:par>
                                <p:cTn id="5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0" dur="250" autoRev="1" fill="remove"/>
                                        <p:tgtEl>
                                          <p:spTgt spid="68"/>
                                        </p:tgtEl>
                                        <p:attrNameLst>
                                          <p:attrName>style.color</p:attrName>
                                        </p:attrNameLst>
                                      </p:cBhvr>
                                      <p:to>
                                        <a:srgbClr val="FF3399"/>
                                      </p:to>
                                    </p:animClr>
                                    <p:animClr clrSpc="rgb" dir="cw">
                                      <p:cBhvr>
                                        <p:cTn id="511" dur="250" autoRev="1" fill="remove"/>
                                        <p:tgtEl>
                                          <p:spTgt spid="68"/>
                                        </p:tgtEl>
                                        <p:attrNameLst>
                                          <p:attrName>fillcolor</p:attrName>
                                        </p:attrNameLst>
                                      </p:cBhvr>
                                      <p:to>
                                        <a:srgbClr val="FF3399"/>
                                      </p:to>
                                    </p:animClr>
                                    <p:set>
                                      <p:cBhvr>
                                        <p:cTn id="512" dur="250" autoRev="1" fill="remove"/>
                                        <p:tgtEl>
                                          <p:spTgt spid="68"/>
                                        </p:tgtEl>
                                        <p:attrNameLst>
                                          <p:attrName>fill.type</p:attrName>
                                        </p:attrNameLst>
                                      </p:cBhvr>
                                      <p:to>
                                        <p:strVal val="solid"/>
                                      </p:to>
                                    </p:set>
                                    <p:set>
                                      <p:cBhvr>
                                        <p:cTn id="513" dur="250" autoRev="1" fill="remove"/>
                                        <p:tgtEl>
                                          <p:spTgt spid="68"/>
                                        </p:tgtEl>
                                        <p:attrNameLst>
                                          <p:attrName>fill.on</p:attrName>
                                        </p:attrNameLst>
                                      </p:cBhvr>
                                      <p:to>
                                        <p:strVal val="true"/>
                                      </p:to>
                                    </p:set>
                                  </p:childTnLst>
                                  <p:subTnLst>
                                    <p:audio>
                                      <p:cMediaNode>
                                        <p:cTn display="0" masterRel="sameClick">
                                          <p:stCondLst>
                                            <p:cond evt="begin" delay="0">
                                              <p:tn val="50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8"/>
                  </p:tgtEl>
                </p:cond>
              </p:nextCondLst>
            </p:seq>
            <p:seq concurrent="1" nextAc="seek">
              <p:cTn id="514" restart="whenNotActive" fill="hold" evtFilter="cancelBubble" nodeType="interactiveSeq">
                <p:stCondLst>
                  <p:cond evt="onClick" delay="0">
                    <p:tgtEl>
                      <p:spTgt spid="69"/>
                    </p:tgtEl>
                  </p:cond>
                </p:stCondLst>
                <p:endSync evt="end" delay="0">
                  <p:rtn val="all"/>
                </p:endSync>
                <p:childTnLst>
                  <p:par>
                    <p:cTn id="515" fill="hold">
                      <p:stCondLst>
                        <p:cond delay="0"/>
                      </p:stCondLst>
                      <p:childTnLst>
                        <p:par>
                          <p:cTn id="516" fill="hold">
                            <p:stCondLst>
                              <p:cond delay="0"/>
                            </p:stCondLst>
                            <p:childTnLst>
                              <p:par>
                                <p:cTn id="5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8" dur="250" autoRev="1" fill="remove"/>
                                        <p:tgtEl>
                                          <p:spTgt spid="69"/>
                                        </p:tgtEl>
                                        <p:attrNameLst>
                                          <p:attrName>style.color</p:attrName>
                                        </p:attrNameLst>
                                      </p:cBhvr>
                                      <p:to>
                                        <a:srgbClr val="FF3399"/>
                                      </p:to>
                                    </p:animClr>
                                    <p:animClr clrSpc="rgb" dir="cw">
                                      <p:cBhvr>
                                        <p:cTn id="519" dur="250" autoRev="1" fill="remove"/>
                                        <p:tgtEl>
                                          <p:spTgt spid="69"/>
                                        </p:tgtEl>
                                        <p:attrNameLst>
                                          <p:attrName>fillcolor</p:attrName>
                                        </p:attrNameLst>
                                      </p:cBhvr>
                                      <p:to>
                                        <a:srgbClr val="FF3399"/>
                                      </p:to>
                                    </p:animClr>
                                    <p:set>
                                      <p:cBhvr>
                                        <p:cTn id="520" dur="250" autoRev="1" fill="remove"/>
                                        <p:tgtEl>
                                          <p:spTgt spid="69"/>
                                        </p:tgtEl>
                                        <p:attrNameLst>
                                          <p:attrName>fill.type</p:attrName>
                                        </p:attrNameLst>
                                      </p:cBhvr>
                                      <p:to>
                                        <p:strVal val="solid"/>
                                      </p:to>
                                    </p:set>
                                    <p:set>
                                      <p:cBhvr>
                                        <p:cTn id="521" dur="250" autoRev="1" fill="remove"/>
                                        <p:tgtEl>
                                          <p:spTgt spid="69"/>
                                        </p:tgtEl>
                                        <p:attrNameLst>
                                          <p:attrName>fill.on</p:attrName>
                                        </p:attrNameLst>
                                      </p:cBhvr>
                                      <p:to>
                                        <p:strVal val="true"/>
                                      </p:to>
                                    </p:set>
                                  </p:childTnLst>
                                  <p:subTnLst>
                                    <p:audio>
                                      <p:cMediaNode>
                                        <p:cTn display="0" masterRel="sameClick">
                                          <p:stCondLst>
                                            <p:cond evt="begin" delay="0">
                                              <p:tn val="51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9"/>
                  </p:tgtEl>
                </p:cond>
              </p:nextCondLst>
            </p:seq>
            <p:seq concurrent="1" nextAc="seek">
              <p:cTn id="522" restart="whenNotActive" fill="hold" evtFilter="cancelBubble" nodeType="interactiveSeq">
                <p:stCondLst>
                  <p:cond evt="onClick" delay="0">
                    <p:tgtEl>
                      <p:spTgt spid="70"/>
                    </p:tgtEl>
                  </p:cond>
                </p:stCondLst>
                <p:endSync evt="end" delay="0">
                  <p:rtn val="all"/>
                </p:endSync>
                <p:childTnLst>
                  <p:par>
                    <p:cTn id="523" fill="hold">
                      <p:stCondLst>
                        <p:cond delay="0"/>
                      </p:stCondLst>
                      <p:childTnLst>
                        <p:par>
                          <p:cTn id="524" fill="hold">
                            <p:stCondLst>
                              <p:cond delay="0"/>
                            </p:stCondLst>
                            <p:childTnLst>
                              <p:par>
                                <p:cTn id="5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26" dur="250" autoRev="1" fill="remove"/>
                                        <p:tgtEl>
                                          <p:spTgt spid="70"/>
                                        </p:tgtEl>
                                        <p:attrNameLst>
                                          <p:attrName>style.color</p:attrName>
                                        </p:attrNameLst>
                                      </p:cBhvr>
                                      <p:to>
                                        <a:srgbClr val="FF3399"/>
                                      </p:to>
                                    </p:animClr>
                                    <p:animClr clrSpc="rgb" dir="cw">
                                      <p:cBhvr>
                                        <p:cTn id="527" dur="250" autoRev="1" fill="remove"/>
                                        <p:tgtEl>
                                          <p:spTgt spid="70"/>
                                        </p:tgtEl>
                                        <p:attrNameLst>
                                          <p:attrName>fillcolor</p:attrName>
                                        </p:attrNameLst>
                                      </p:cBhvr>
                                      <p:to>
                                        <a:srgbClr val="FF3399"/>
                                      </p:to>
                                    </p:animClr>
                                    <p:set>
                                      <p:cBhvr>
                                        <p:cTn id="528" dur="250" autoRev="1" fill="remove"/>
                                        <p:tgtEl>
                                          <p:spTgt spid="70"/>
                                        </p:tgtEl>
                                        <p:attrNameLst>
                                          <p:attrName>fill.type</p:attrName>
                                        </p:attrNameLst>
                                      </p:cBhvr>
                                      <p:to>
                                        <p:strVal val="solid"/>
                                      </p:to>
                                    </p:set>
                                    <p:set>
                                      <p:cBhvr>
                                        <p:cTn id="529" dur="250" autoRev="1" fill="remove"/>
                                        <p:tgtEl>
                                          <p:spTgt spid="70"/>
                                        </p:tgtEl>
                                        <p:attrNameLst>
                                          <p:attrName>fill.on</p:attrName>
                                        </p:attrNameLst>
                                      </p:cBhvr>
                                      <p:to>
                                        <p:strVal val="true"/>
                                      </p:to>
                                    </p:set>
                                  </p:childTnLst>
                                  <p:subTnLst>
                                    <p:audio>
                                      <p:cMediaNode>
                                        <p:cTn display="0" masterRel="sameClick">
                                          <p:stCondLst>
                                            <p:cond evt="begin" delay="0">
                                              <p:tn val="52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0"/>
                  </p:tgtEl>
                </p:cond>
              </p:nextCondLst>
            </p:seq>
            <p:seq concurrent="1" nextAc="seek">
              <p:cTn id="530" restart="whenNotActive" fill="hold" evtFilter="cancelBubble" nodeType="interactiveSeq">
                <p:stCondLst>
                  <p:cond evt="onClick" delay="0">
                    <p:tgtEl>
                      <p:spTgt spid="71"/>
                    </p:tgtEl>
                  </p:cond>
                </p:stCondLst>
                <p:endSync evt="end" delay="0">
                  <p:rtn val="all"/>
                </p:endSync>
                <p:childTnLst>
                  <p:par>
                    <p:cTn id="531" fill="hold">
                      <p:stCondLst>
                        <p:cond delay="0"/>
                      </p:stCondLst>
                      <p:childTnLst>
                        <p:par>
                          <p:cTn id="532" fill="hold">
                            <p:stCondLst>
                              <p:cond delay="0"/>
                            </p:stCondLst>
                            <p:childTnLst>
                              <p:par>
                                <p:cTn id="5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4" dur="250" autoRev="1" fill="remove"/>
                                        <p:tgtEl>
                                          <p:spTgt spid="71"/>
                                        </p:tgtEl>
                                        <p:attrNameLst>
                                          <p:attrName>style.color</p:attrName>
                                        </p:attrNameLst>
                                      </p:cBhvr>
                                      <p:to>
                                        <a:srgbClr val="FF3399"/>
                                      </p:to>
                                    </p:animClr>
                                    <p:animClr clrSpc="rgb" dir="cw">
                                      <p:cBhvr>
                                        <p:cTn id="535" dur="250" autoRev="1" fill="remove"/>
                                        <p:tgtEl>
                                          <p:spTgt spid="71"/>
                                        </p:tgtEl>
                                        <p:attrNameLst>
                                          <p:attrName>fillcolor</p:attrName>
                                        </p:attrNameLst>
                                      </p:cBhvr>
                                      <p:to>
                                        <a:srgbClr val="FF3399"/>
                                      </p:to>
                                    </p:animClr>
                                    <p:set>
                                      <p:cBhvr>
                                        <p:cTn id="536" dur="250" autoRev="1" fill="remove"/>
                                        <p:tgtEl>
                                          <p:spTgt spid="71"/>
                                        </p:tgtEl>
                                        <p:attrNameLst>
                                          <p:attrName>fill.type</p:attrName>
                                        </p:attrNameLst>
                                      </p:cBhvr>
                                      <p:to>
                                        <p:strVal val="solid"/>
                                      </p:to>
                                    </p:set>
                                    <p:set>
                                      <p:cBhvr>
                                        <p:cTn id="537" dur="250" autoRev="1" fill="remove"/>
                                        <p:tgtEl>
                                          <p:spTgt spid="71"/>
                                        </p:tgtEl>
                                        <p:attrNameLst>
                                          <p:attrName>fill.on</p:attrName>
                                        </p:attrNameLst>
                                      </p:cBhvr>
                                      <p:to>
                                        <p:strVal val="true"/>
                                      </p:to>
                                    </p:set>
                                  </p:childTnLst>
                                  <p:subTnLst>
                                    <p:audio>
                                      <p:cMediaNode>
                                        <p:cTn display="0" masterRel="sameClick">
                                          <p:stCondLst>
                                            <p:cond evt="begin" delay="0">
                                              <p:tn val="53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1"/>
                  </p:tgtEl>
                </p:cond>
              </p:nextCondLst>
            </p:seq>
            <p:seq concurrent="1" nextAc="seek">
              <p:cTn id="538" restart="whenNotActive" fill="hold" evtFilter="cancelBubble" nodeType="interactiveSeq">
                <p:stCondLst>
                  <p:cond evt="onClick" delay="0">
                    <p:tgtEl>
                      <p:spTgt spid="72"/>
                    </p:tgtEl>
                  </p:cond>
                </p:stCondLst>
                <p:endSync evt="end" delay="0">
                  <p:rtn val="all"/>
                </p:endSync>
                <p:childTnLst>
                  <p:par>
                    <p:cTn id="539" fill="hold">
                      <p:stCondLst>
                        <p:cond delay="0"/>
                      </p:stCondLst>
                      <p:childTnLst>
                        <p:par>
                          <p:cTn id="540" fill="hold">
                            <p:stCondLst>
                              <p:cond delay="0"/>
                            </p:stCondLst>
                            <p:childTnLst>
                              <p:par>
                                <p:cTn id="5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2" dur="250" autoRev="1" fill="remove"/>
                                        <p:tgtEl>
                                          <p:spTgt spid="72"/>
                                        </p:tgtEl>
                                        <p:attrNameLst>
                                          <p:attrName>style.color</p:attrName>
                                        </p:attrNameLst>
                                      </p:cBhvr>
                                      <p:to>
                                        <a:srgbClr val="FF3399"/>
                                      </p:to>
                                    </p:animClr>
                                    <p:animClr clrSpc="rgb" dir="cw">
                                      <p:cBhvr>
                                        <p:cTn id="543" dur="250" autoRev="1" fill="remove"/>
                                        <p:tgtEl>
                                          <p:spTgt spid="72"/>
                                        </p:tgtEl>
                                        <p:attrNameLst>
                                          <p:attrName>fillcolor</p:attrName>
                                        </p:attrNameLst>
                                      </p:cBhvr>
                                      <p:to>
                                        <a:srgbClr val="FF3399"/>
                                      </p:to>
                                    </p:animClr>
                                    <p:set>
                                      <p:cBhvr>
                                        <p:cTn id="544" dur="250" autoRev="1" fill="remove"/>
                                        <p:tgtEl>
                                          <p:spTgt spid="72"/>
                                        </p:tgtEl>
                                        <p:attrNameLst>
                                          <p:attrName>fill.type</p:attrName>
                                        </p:attrNameLst>
                                      </p:cBhvr>
                                      <p:to>
                                        <p:strVal val="solid"/>
                                      </p:to>
                                    </p:set>
                                    <p:set>
                                      <p:cBhvr>
                                        <p:cTn id="545" dur="250" autoRev="1" fill="remove"/>
                                        <p:tgtEl>
                                          <p:spTgt spid="72"/>
                                        </p:tgtEl>
                                        <p:attrNameLst>
                                          <p:attrName>fill.on</p:attrName>
                                        </p:attrNameLst>
                                      </p:cBhvr>
                                      <p:to>
                                        <p:strVal val="true"/>
                                      </p:to>
                                    </p:set>
                                  </p:childTnLst>
                                  <p:subTnLst>
                                    <p:audio>
                                      <p:cMediaNode>
                                        <p:cTn display="0" masterRel="sameClick">
                                          <p:stCondLst>
                                            <p:cond evt="begin" delay="0">
                                              <p:tn val="54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2"/>
                  </p:tgtEl>
                </p:cond>
              </p:nextCondLst>
            </p:seq>
            <p:seq concurrent="1" nextAc="seek">
              <p:cTn id="546" restart="whenNotActive" fill="hold" evtFilter="cancelBubble" nodeType="interactiveSeq">
                <p:stCondLst>
                  <p:cond evt="onClick" delay="0">
                    <p:tgtEl>
                      <p:spTgt spid="73"/>
                    </p:tgtEl>
                  </p:cond>
                </p:stCondLst>
                <p:endSync evt="end" delay="0">
                  <p:rtn val="all"/>
                </p:endSync>
                <p:childTnLst>
                  <p:par>
                    <p:cTn id="547" fill="hold">
                      <p:stCondLst>
                        <p:cond delay="0"/>
                      </p:stCondLst>
                      <p:childTnLst>
                        <p:par>
                          <p:cTn id="548" fill="hold">
                            <p:stCondLst>
                              <p:cond delay="0"/>
                            </p:stCondLst>
                            <p:childTnLst>
                              <p:par>
                                <p:cTn id="5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0" dur="250" autoRev="1" fill="remove"/>
                                        <p:tgtEl>
                                          <p:spTgt spid="73"/>
                                        </p:tgtEl>
                                        <p:attrNameLst>
                                          <p:attrName>style.color</p:attrName>
                                        </p:attrNameLst>
                                      </p:cBhvr>
                                      <p:to>
                                        <a:srgbClr val="FF3399"/>
                                      </p:to>
                                    </p:animClr>
                                    <p:animClr clrSpc="rgb" dir="cw">
                                      <p:cBhvr>
                                        <p:cTn id="551" dur="250" autoRev="1" fill="remove"/>
                                        <p:tgtEl>
                                          <p:spTgt spid="73"/>
                                        </p:tgtEl>
                                        <p:attrNameLst>
                                          <p:attrName>fillcolor</p:attrName>
                                        </p:attrNameLst>
                                      </p:cBhvr>
                                      <p:to>
                                        <a:srgbClr val="FF3399"/>
                                      </p:to>
                                    </p:animClr>
                                    <p:set>
                                      <p:cBhvr>
                                        <p:cTn id="552" dur="250" autoRev="1" fill="remove"/>
                                        <p:tgtEl>
                                          <p:spTgt spid="73"/>
                                        </p:tgtEl>
                                        <p:attrNameLst>
                                          <p:attrName>fill.type</p:attrName>
                                        </p:attrNameLst>
                                      </p:cBhvr>
                                      <p:to>
                                        <p:strVal val="solid"/>
                                      </p:to>
                                    </p:set>
                                    <p:set>
                                      <p:cBhvr>
                                        <p:cTn id="553" dur="250" autoRev="1" fill="remove"/>
                                        <p:tgtEl>
                                          <p:spTgt spid="73"/>
                                        </p:tgtEl>
                                        <p:attrNameLst>
                                          <p:attrName>fill.on</p:attrName>
                                        </p:attrNameLst>
                                      </p:cBhvr>
                                      <p:to>
                                        <p:strVal val="true"/>
                                      </p:to>
                                    </p:set>
                                  </p:childTnLst>
                                  <p:subTnLst>
                                    <p:audio>
                                      <p:cMediaNode>
                                        <p:cTn display="0" masterRel="sameClick">
                                          <p:stCondLst>
                                            <p:cond evt="begin" delay="0">
                                              <p:tn val="54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3"/>
                  </p:tgtEl>
                </p:cond>
              </p:nextCondLst>
            </p:seq>
            <p:seq concurrent="1" nextAc="seek">
              <p:cTn id="554" restart="whenNotActive" fill="hold" evtFilter="cancelBubble" nodeType="interactiveSeq">
                <p:stCondLst>
                  <p:cond evt="onClick" delay="0">
                    <p:tgtEl>
                      <p:spTgt spid="74"/>
                    </p:tgtEl>
                  </p:cond>
                </p:stCondLst>
                <p:endSync evt="end" delay="0">
                  <p:rtn val="all"/>
                </p:endSync>
                <p:childTnLst>
                  <p:par>
                    <p:cTn id="555" fill="hold">
                      <p:stCondLst>
                        <p:cond delay="0"/>
                      </p:stCondLst>
                      <p:childTnLst>
                        <p:par>
                          <p:cTn id="556" fill="hold">
                            <p:stCondLst>
                              <p:cond delay="0"/>
                            </p:stCondLst>
                            <p:childTnLst>
                              <p:par>
                                <p:cTn id="5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8" dur="250" autoRev="1" fill="remove"/>
                                        <p:tgtEl>
                                          <p:spTgt spid="74"/>
                                        </p:tgtEl>
                                        <p:attrNameLst>
                                          <p:attrName>style.color</p:attrName>
                                        </p:attrNameLst>
                                      </p:cBhvr>
                                      <p:to>
                                        <a:srgbClr val="FF3399"/>
                                      </p:to>
                                    </p:animClr>
                                    <p:animClr clrSpc="rgb" dir="cw">
                                      <p:cBhvr>
                                        <p:cTn id="559" dur="250" autoRev="1" fill="remove"/>
                                        <p:tgtEl>
                                          <p:spTgt spid="74"/>
                                        </p:tgtEl>
                                        <p:attrNameLst>
                                          <p:attrName>fillcolor</p:attrName>
                                        </p:attrNameLst>
                                      </p:cBhvr>
                                      <p:to>
                                        <a:srgbClr val="FF3399"/>
                                      </p:to>
                                    </p:animClr>
                                    <p:set>
                                      <p:cBhvr>
                                        <p:cTn id="560" dur="250" autoRev="1" fill="remove"/>
                                        <p:tgtEl>
                                          <p:spTgt spid="74"/>
                                        </p:tgtEl>
                                        <p:attrNameLst>
                                          <p:attrName>fill.type</p:attrName>
                                        </p:attrNameLst>
                                      </p:cBhvr>
                                      <p:to>
                                        <p:strVal val="solid"/>
                                      </p:to>
                                    </p:set>
                                    <p:set>
                                      <p:cBhvr>
                                        <p:cTn id="561" dur="250" autoRev="1" fill="remove"/>
                                        <p:tgtEl>
                                          <p:spTgt spid="74"/>
                                        </p:tgtEl>
                                        <p:attrNameLst>
                                          <p:attrName>fill.on</p:attrName>
                                        </p:attrNameLst>
                                      </p:cBhvr>
                                      <p:to>
                                        <p:strVal val="true"/>
                                      </p:to>
                                    </p:set>
                                  </p:childTnLst>
                                  <p:subTnLst>
                                    <p:audio>
                                      <p:cMediaNode>
                                        <p:cTn display="0" masterRel="sameClick">
                                          <p:stCondLst>
                                            <p:cond evt="begin" delay="0">
                                              <p:tn val="55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4"/>
                  </p:tgtEl>
                </p:cond>
              </p:nextCondLst>
            </p:seq>
            <p:seq concurrent="1" nextAc="seek">
              <p:cTn id="562" restart="whenNotActive" fill="hold" evtFilter="cancelBubble" nodeType="interactiveSeq">
                <p:stCondLst>
                  <p:cond evt="onClick" delay="0">
                    <p:tgtEl>
                      <p:spTgt spid="75"/>
                    </p:tgtEl>
                  </p:cond>
                </p:stCondLst>
                <p:endSync evt="end" delay="0">
                  <p:rtn val="all"/>
                </p:endSync>
                <p:childTnLst>
                  <p:par>
                    <p:cTn id="563" fill="hold">
                      <p:stCondLst>
                        <p:cond delay="0"/>
                      </p:stCondLst>
                      <p:childTnLst>
                        <p:par>
                          <p:cTn id="564" fill="hold">
                            <p:stCondLst>
                              <p:cond delay="0"/>
                            </p:stCondLst>
                            <p:childTnLst>
                              <p:par>
                                <p:cTn id="5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66" dur="250" autoRev="1" fill="remove"/>
                                        <p:tgtEl>
                                          <p:spTgt spid="75"/>
                                        </p:tgtEl>
                                        <p:attrNameLst>
                                          <p:attrName>style.color</p:attrName>
                                        </p:attrNameLst>
                                      </p:cBhvr>
                                      <p:to>
                                        <a:srgbClr val="FF3399"/>
                                      </p:to>
                                    </p:animClr>
                                    <p:animClr clrSpc="rgb" dir="cw">
                                      <p:cBhvr>
                                        <p:cTn id="567" dur="250" autoRev="1" fill="remove"/>
                                        <p:tgtEl>
                                          <p:spTgt spid="75"/>
                                        </p:tgtEl>
                                        <p:attrNameLst>
                                          <p:attrName>fillcolor</p:attrName>
                                        </p:attrNameLst>
                                      </p:cBhvr>
                                      <p:to>
                                        <a:srgbClr val="FF3399"/>
                                      </p:to>
                                    </p:animClr>
                                    <p:set>
                                      <p:cBhvr>
                                        <p:cTn id="568" dur="250" autoRev="1" fill="remove"/>
                                        <p:tgtEl>
                                          <p:spTgt spid="75"/>
                                        </p:tgtEl>
                                        <p:attrNameLst>
                                          <p:attrName>fill.type</p:attrName>
                                        </p:attrNameLst>
                                      </p:cBhvr>
                                      <p:to>
                                        <p:strVal val="solid"/>
                                      </p:to>
                                    </p:set>
                                    <p:set>
                                      <p:cBhvr>
                                        <p:cTn id="569" dur="250" autoRev="1" fill="remove"/>
                                        <p:tgtEl>
                                          <p:spTgt spid="75"/>
                                        </p:tgtEl>
                                        <p:attrNameLst>
                                          <p:attrName>fill.on</p:attrName>
                                        </p:attrNameLst>
                                      </p:cBhvr>
                                      <p:to>
                                        <p:strVal val="true"/>
                                      </p:to>
                                    </p:set>
                                  </p:childTnLst>
                                  <p:subTnLst>
                                    <p:audio>
                                      <p:cMediaNode>
                                        <p:cTn display="0" masterRel="sameClick">
                                          <p:stCondLst>
                                            <p:cond evt="begin" delay="0">
                                              <p:tn val="56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5"/>
                  </p:tgtEl>
                </p:cond>
              </p:nextCondLst>
            </p:seq>
            <p:seq concurrent="1" nextAc="seek">
              <p:cTn id="570" restart="whenNotActive" fill="hold" evtFilter="cancelBubble" nodeType="interactiveSeq">
                <p:stCondLst>
                  <p:cond evt="onClick" delay="0">
                    <p:tgtEl>
                      <p:spTgt spid="76"/>
                    </p:tgtEl>
                  </p:cond>
                </p:stCondLst>
                <p:endSync evt="end" delay="0">
                  <p:rtn val="all"/>
                </p:endSync>
                <p:childTnLst>
                  <p:par>
                    <p:cTn id="571" fill="hold">
                      <p:stCondLst>
                        <p:cond delay="0"/>
                      </p:stCondLst>
                      <p:childTnLst>
                        <p:par>
                          <p:cTn id="572" fill="hold">
                            <p:stCondLst>
                              <p:cond delay="0"/>
                            </p:stCondLst>
                            <p:childTnLst>
                              <p:par>
                                <p:cTn id="5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4" dur="250" autoRev="1" fill="remove"/>
                                        <p:tgtEl>
                                          <p:spTgt spid="76"/>
                                        </p:tgtEl>
                                        <p:attrNameLst>
                                          <p:attrName>style.color</p:attrName>
                                        </p:attrNameLst>
                                      </p:cBhvr>
                                      <p:to>
                                        <a:srgbClr val="FF3399"/>
                                      </p:to>
                                    </p:animClr>
                                    <p:animClr clrSpc="rgb" dir="cw">
                                      <p:cBhvr>
                                        <p:cTn id="575" dur="250" autoRev="1" fill="remove"/>
                                        <p:tgtEl>
                                          <p:spTgt spid="76"/>
                                        </p:tgtEl>
                                        <p:attrNameLst>
                                          <p:attrName>fillcolor</p:attrName>
                                        </p:attrNameLst>
                                      </p:cBhvr>
                                      <p:to>
                                        <a:srgbClr val="FF3399"/>
                                      </p:to>
                                    </p:animClr>
                                    <p:set>
                                      <p:cBhvr>
                                        <p:cTn id="576" dur="250" autoRev="1" fill="remove"/>
                                        <p:tgtEl>
                                          <p:spTgt spid="76"/>
                                        </p:tgtEl>
                                        <p:attrNameLst>
                                          <p:attrName>fill.type</p:attrName>
                                        </p:attrNameLst>
                                      </p:cBhvr>
                                      <p:to>
                                        <p:strVal val="solid"/>
                                      </p:to>
                                    </p:set>
                                    <p:set>
                                      <p:cBhvr>
                                        <p:cTn id="577" dur="250" autoRev="1" fill="remove"/>
                                        <p:tgtEl>
                                          <p:spTgt spid="76"/>
                                        </p:tgtEl>
                                        <p:attrNameLst>
                                          <p:attrName>fill.on</p:attrName>
                                        </p:attrNameLst>
                                      </p:cBhvr>
                                      <p:to>
                                        <p:strVal val="true"/>
                                      </p:to>
                                    </p:set>
                                  </p:childTnLst>
                                  <p:subTnLst>
                                    <p:audio>
                                      <p:cMediaNode>
                                        <p:cTn display="0" masterRel="sameClick">
                                          <p:stCondLst>
                                            <p:cond evt="begin" delay="0">
                                              <p:tn val="57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6"/>
                  </p:tgtEl>
                </p:cond>
              </p:nextCondLst>
            </p:seq>
            <p:seq concurrent="1" nextAc="seek">
              <p:cTn id="578" restart="whenNotActive" fill="hold" evtFilter="cancelBubble" nodeType="interactiveSeq">
                <p:stCondLst>
                  <p:cond evt="onClick" delay="0">
                    <p:tgtEl>
                      <p:spTgt spid="77"/>
                    </p:tgtEl>
                  </p:cond>
                </p:stCondLst>
                <p:endSync evt="end" delay="0">
                  <p:rtn val="all"/>
                </p:endSync>
                <p:childTnLst>
                  <p:par>
                    <p:cTn id="579" fill="hold">
                      <p:stCondLst>
                        <p:cond delay="0"/>
                      </p:stCondLst>
                      <p:childTnLst>
                        <p:par>
                          <p:cTn id="580" fill="hold">
                            <p:stCondLst>
                              <p:cond delay="0"/>
                            </p:stCondLst>
                            <p:childTnLst>
                              <p:par>
                                <p:cTn id="5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82" dur="250" autoRev="1" fill="remove"/>
                                        <p:tgtEl>
                                          <p:spTgt spid="77"/>
                                        </p:tgtEl>
                                        <p:attrNameLst>
                                          <p:attrName>style.color</p:attrName>
                                        </p:attrNameLst>
                                      </p:cBhvr>
                                      <p:to>
                                        <a:srgbClr val="FF3399"/>
                                      </p:to>
                                    </p:animClr>
                                    <p:animClr clrSpc="rgb" dir="cw">
                                      <p:cBhvr>
                                        <p:cTn id="583" dur="250" autoRev="1" fill="remove"/>
                                        <p:tgtEl>
                                          <p:spTgt spid="77"/>
                                        </p:tgtEl>
                                        <p:attrNameLst>
                                          <p:attrName>fillcolor</p:attrName>
                                        </p:attrNameLst>
                                      </p:cBhvr>
                                      <p:to>
                                        <a:srgbClr val="FF3399"/>
                                      </p:to>
                                    </p:animClr>
                                    <p:set>
                                      <p:cBhvr>
                                        <p:cTn id="584" dur="250" autoRev="1" fill="remove"/>
                                        <p:tgtEl>
                                          <p:spTgt spid="77"/>
                                        </p:tgtEl>
                                        <p:attrNameLst>
                                          <p:attrName>fill.type</p:attrName>
                                        </p:attrNameLst>
                                      </p:cBhvr>
                                      <p:to>
                                        <p:strVal val="solid"/>
                                      </p:to>
                                    </p:set>
                                    <p:set>
                                      <p:cBhvr>
                                        <p:cTn id="585" dur="250" autoRev="1" fill="remove"/>
                                        <p:tgtEl>
                                          <p:spTgt spid="77"/>
                                        </p:tgtEl>
                                        <p:attrNameLst>
                                          <p:attrName>fill.on</p:attrName>
                                        </p:attrNameLst>
                                      </p:cBhvr>
                                      <p:to>
                                        <p:strVal val="true"/>
                                      </p:to>
                                    </p:set>
                                  </p:childTnLst>
                                  <p:subTnLst>
                                    <p:audio>
                                      <p:cMediaNode>
                                        <p:cTn display="0" masterRel="sameClick">
                                          <p:stCondLst>
                                            <p:cond evt="begin" delay="0">
                                              <p:tn val="58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7"/>
                  </p:tgtEl>
                </p:cond>
              </p:nextCondLst>
            </p:seq>
            <p:seq concurrent="1" nextAc="seek">
              <p:cTn id="586" restart="whenNotActive" fill="hold" evtFilter="cancelBubble" nodeType="interactiveSeq">
                <p:stCondLst>
                  <p:cond evt="onClick" delay="0">
                    <p:tgtEl>
                      <p:spTgt spid="78"/>
                    </p:tgtEl>
                  </p:cond>
                </p:stCondLst>
                <p:endSync evt="end" delay="0">
                  <p:rtn val="all"/>
                </p:endSync>
                <p:childTnLst>
                  <p:par>
                    <p:cTn id="587" fill="hold">
                      <p:stCondLst>
                        <p:cond delay="0"/>
                      </p:stCondLst>
                      <p:childTnLst>
                        <p:par>
                          <p:cTn id="588" fill="hold">
                            <p:stCondLst>
                              <p:cond delay="0"/>
                            </p:stCondLst>
                            <p:childTnLst>
                              <p:par>
                                <p:cTn id="5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0" dur="250" autoRev="1" fill="remove"/>
                                        <p:tgtEl>
                                          <p:spTgt spid="78"/>
                                        </p:tgtEl>
                                        <p:attrNameLst>
                                          <p:attrName>style.color</p:attrName>
                                        </p:attrNameLst>
                                      </p:cBhvr>
                                      <p:to>
                                        <a:srgbClr val="FF3399"/>
                                      </p:to>
                                    </p:animClr>
                                    <p:animClr clrSpc="rgb" dir="cw">
                                      <p:cBhvr>
                                        <p:cTn id="591" dur="250" autoRev="1" fill="remove"/>
                                        <p:tgtEl>
                                          <p:spTgt spid="78"/>
                                        </p:tgtEl>
                                        <p:attrNameLst>
                                          <p:attrName>fillcolor</p:attrName>
                                        </p:attrNameLst>
                                      </p:cBhvr>
                                      <p:to>
                                        <a:srgbClr val="FF3399"/>
                                      </p:to>
                                    </p:animClr>
                                    <p:set>
                                      <p:cBhvr>
                                        <p:cTn id="592" dur="250" autoRev="1" fill="remove"/>
                                        <p:tgtEl>
                                          <p:spTgt spid="78"/>
                                        </p:tgtEl>
                                        <p:attrNameLst>
                                          <p:attrName>fill.type</p:attrName>
                                        </p:attrNameLst>
                                      </p:cBhvr>
                                      <p:to>
                                        <p:strVal val="solid"/>
                                      </p:to>
                                    </p:set>
                                    <p:set>
                                      <p:cBhvr>
                                        <p:cTn id="593" dur="250" autoRev="1" fill="remove"/>
                                        <p:tgtEl>
                                          <p:spTgt spid="78"/>
                                        </p:tgtEl>
                                        <p:attrNameLst>
                                          <p:attrName>fill.on</p:attrName>
                                        </p:attrNameLst>
                                      </p:cBhvr>
                                      <p:to>
                                        <p:strVal val="true"/>
                                      </p:to>
                                    </p:set>
                                  </p:childTnLst>
                                  <p:subTnLst>
                                    <p:audio>
                                      <p:cMediaNode>
                                        <p:cTn display="0" masterRel="sameClick">
                                          <p:stCondLst>
                                            <p:cond evt="begin" delay="0">
                                              <p:tn val="58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8"/>
                  </p:tgtEl>
                </p:cond>
              </p:nextCondLst>
            </p:seq>
            <p:seq concurrent="1" nextAc="seek">
              <p:cTn id="594" restart="whenNotActive" fill="hold" evtFilter="cancelBubble" nodeType="interactiveSeq">
                <p:stCondLst>
                  <p:cond evt="onClick" delay="0">
                    <p:tgtEl>
                      <p:spTgt spid="79"/>
                    </p:tgtEl>
                  </p:cond>
                </p:stCondLst>
                <p:endSync evt="end" delay="0">
                  <p:rtn val="all"/>
                </p:endSync>
                <p:childTnLst>
                  <p:par>
                    <p:cTn id="595" fill="hold">
                      <p:stCondLst>
                        <p:cond delay="0"/>
                      </p:stCondLst>
                      <p:childTnLst>
                        <p:par>
                          <p:cTn id="596" fill="hold">
                            <p:stCondLst>
                              <p:cond delay="0"/>
                            </p:stCondLst>
                            <p:childTnLst>
                              <p:par>
                                <p:cTn id="5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8" dur="250" autoRev="1" fill="remove"/>
                                        <p:tgtEl>
                                          <p:spTgt spid="79"/>
                                        </p:tgtEl>
                                        <p:attrNameLst>
                                          <p:attrName>style.color</p:attrName>
                                        </p:attrNameLst>
                                      </p:cBhvr>
                                      <p:to>
                                        <a:srgbClr val="FF3399"/>
                                      </p:to>
                                    </p:animClr>
                                    <p:animClr clrSpc="rgb" dir="cw">
                                      <p:cBhvr>
                                        <p:cTn id="599" dur="250" autoRev="1" fill="remove"/>
                                        <p:tgtEl>
                                          <p:spTgt spid="79"/>
                                        </p:tgtEl>
                                        <p:attrNameLst>
                                          <p:attrName>fillcolor</p:attrName>
                                        </p:attrNameLst>
                                      </p:cBhvr>
                                      <p:to>
                                        <a:srgbClr val="FF3399"/>
                                      </p:to>
                                    </p:animClr>
                                    <p:set>
                                      <p:cBhvr>
                                        <p:cTn id="600" dur="250" autoRev="1" fill="remove"/>
                                        <p:tgtEl>
                                          <p:spTgt spid="79"/>
                                        </p:tgtEl>
                                        <p:attrNameLst>
                                          <p:attrName>fill.type</p:attrName>
                                        </p:attrNameLst>
                                      </p:cBhvr>
                                      <p:to>
                                        <p:strVal val="solid"/>
                                      </p:to>
                                    </p:set>
                                    <p:set>
                                      <p:cBhvr>
                                        <p:cTn id="601" dur="250" autoRev="1" fill="remove"/>
                                        <p:tgtEl>
                                          <p:spTgt spid="79"/>
                                        </p:tgtEl>
                                        <p:attrNameLst>
                                          <p:attrName>fill.on</p:attrName>
                                        </p:attrNameLst>
                                      </p:cBhvr>
                                      <p:to>
                                        <p:strVal val="true"/>
                                      </p:to>
                                    </p:set>
                                  </p:childTnLst>
                                  <p:subTnLst>
                                    <p:audio>
                                      <p:cMediaNode>
                                        <p:cTn display="0" masterRel="sameClick">
                                          <p:stCondLst>
                                            <p:cond evt="begin" delay="0">
                                              <p:tn val="59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9"/>
                  </p:tgtEl>
                </p:cond>
              </p:nextCondLst>
            </p:seq>
            <p:seq concurrent="1" nextAc="seek">
              <p:cTn id="602" restart="whenNotActive" fill="hold" evtFilter="cancelBubble" nodeType="interactiveSeq">
                <p:stCondLst>
                  <p:cond evt="onClick" delay="0">
                    <p:tgtEl>
                      <p:spTgt spid="80"/>
                    </p:tgtEl>
                  </p:cond>
                </p:stCondLst>
                <p:endSync evt="end" delay="0">
                  <p:rtn val="all"/>
                </p:endSync>
                <p:childTnLst>
                  <p:par>
                    <p:cTn id="603" fill="hold">
                      <p:stCondLst>
                        <p:cond delay="0"/>
                      </p:stCondLst>
                      <p:childTnLst>
                        <p:par>
                          <p:cTn id="604" fill="hold">
                            <p:stCondLst>
                              <p:cond delay="0"/>
                            </p:stCondLst>
                            <p:childTnLst>
                              <p:par>
                                <p:cTn id="6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06" dur="250" autoRev="1" fill="remove"/>
                                        <p:tgtEl>
                                          <p:spTgt spid="80"/>
                                        </p:tgtEl>
                                        <p:attrNameLst>
                                          <p:attrName>style.color</p:attrName>
                                        </p:attrNameLst>
                                      </p:cBhvr>
                                      <p:to>
                                        <a:srgbClr val="FF3399"/>
                                      </p:to>
                                    </p:animClr>
                                    <p:animClr clrSpc="rgb" dir="cw">
                                      <p:cBhvr>
                                        <p:cTn id="607" dur="250" autoRev="1" fill="remove"/>
                                        <p:tgtEl>
                                          <p:spTgt spid="80"/>
                                        </p:tgtEl>
                                        <p:attrNameLst>
                                          <p:attrName>fillcolor</p:attrName>
                                        </p:attrNameLst>
                                      </p:cBhvr>
                                      <p:to>
                                        <a:srgbClr val="FF3399"/>
                                      </p:to>
                                    </p:animClr>
                                    <p:set>
                                      <p:cBhvr>
                                        <p:cTn id="608" dur="250" autoRev="1" fill="remove"/>
                                        <p:tgtEl>
                                          <p:spTgt spid="80"/>
                                        </p:tgtEl>
                                        <p:attrNameLst>
                                          <p:attrName>fill.type</p:attrName>
                                        </p:attrNameLst>
                                      </p:cBhvr>
                                      <p:to>
                                        <p:strVal val="solid"/>
                                      </p:to>
                                    </p:set>
                                    <p:set>
                                      <p:cBhvr>
                                        <p:cTn id="609" dur="250" autoRev="1" fill="remove"/>
                                        <p:tgtEl>
                                          <p:spTgt spid="80"/>
                                        </p:tgtEl>
                                        <p:attrNameLst>
                                          <p:attrName>fill.on</p:attrName>
                                        </p:attrNameLst>
                                      </p:cBhvr>
                                      <p:to>
                                        <p:strVal val="true"/>
                                      </p:to>
                                    </p:set>
                                  </p:childTnLst>
                                  <p:subTnLst>
                                    <p:audio>
                                      <p:cMediaNode>
                                        <p:cTn display="0" masterRel="sameClick">
                                          <p:stCondLst>
                                            <p:cond evt="begin" delay="0">
                                              <p:tn val="60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80"/>
                  </p:tgtEl>
                </p:cond>
              </p:nextCondLst>
            </p:seq>
            <p:seq concurrent="1" nextAc="seek">
              <p:cTn id="610" restart="whenNotActive" fill="hold" evtFilter="cancelBubble" nodeType="interactiveSeq">
                <p:stCondLst>
                  <p:cond evt="onClick" delay="0">
                    <p:tgtEl>
                      <p:spTgt spid="81"/>
                    </p:tgtEl>
                  </p:cond>
                </p:stCondLst>
                <p:endSync evt="end" delay="0">
                  <p:rtn val="all"/>
                </p:endSync>
                <p:childTnLst>
                  <p:par>
                    <p:cTn id="611" fill="hold">
                      <p:stCondLst>
                        <p:cond delay="0"/>
                      </p:stCondLst>
                      <p:childTnLst>
                        <p:par>
                          <p:cTn id="612" fill="hold">
                            <p:stCondLst>
                              <p:cond delay="0"/>
                            </p:stCondLst>
                            <p:childTnLst>
                              <p:par>
                                <p:cTn id="6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4" dur="250" autoRev="1" fill="remove"/>
                                        <p:tgtEl>
                                          <p:spTgt spid="81"/>
                                        </p:tgtEl>
                                        <p:attrNameLst>
                                          <p:attrName>style.color</p:attrName>
                                        </p:attrNameLst>
                                      </p:cBhvr>
                                      <p:to>
                                        <a:srgbClr val="FF3399"/>
                                      </p:to>
                                    </p:animClr>
                                    <p:animClr clrSpc="rgb" dir="cw">
                                      <p:cBhvr>
                                        <p:cTn id="615" dur="250" autoRev="1" fill="remove"/>
                                        <p:tgtEl>
                                          <p:spTgt spid="81"/>
                                        </p:tgtEl>
                                        <p:attrNameLst>
                                          <p:attrName>fillcolor</p:attrName>
                                        </p:attrNameLst>
                                      </p:cBhvr>
                                      <p:to>
                                        <a:srgbClr val="FF3399"/>
                                      </p:to>
                                    </p:animClr>
                                    <p:set>
                                      <p:cBhvr>
                                        <p:cTn id="616" dur="250" autoRev="1" fill="remove"/>
                                        <p:tgtEl>
                                          <p:spTgt spid="81"/>
                                        </p:tgtEl>
                                        <p:attrNameLst>
                                          <p:attrName>fill.type</p:attrName>
                                        </p:attrNameLst>
                                      </p:cBhvr>
                                      <p:to>
                                        <p:strVal val="solid"/>
                                      </p:to>
                                    </p:set>
                                    <p:set>
                                      <p:cBhvr>
                                        <p:cTn id="617" dur="250" autoRev="1" fill="remove"/>
                                        <p:tgtEl>
                                          <p:spTgt spid="81"/>
                                        </p:tgtEl>
                                        <p:attrNameLst>
                                          <p:attrName>fill.on</p:attrName>
                                        </p:attrNameLst>
                                      </p:cBhvr>
                                      <p:to>
                                        <p:strVal val="true"/>
                                      </p:to>
                                    </p:set>
                                  </p:childTnLst>
                                  <p:subTnLst>
                                    <p:audio>
                                      <p:cMediaNode>
                                        <p:cTn display="0" masterRel="sameClick">
                                          <p:stCondLst>
                                            <p:cond evt="begin" delay="0">
                                              <p:tn val="61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81"/>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6" name="Picture 4" descr="Dot Density in Map Viewer Beta: ArcGIS Online's newest mapping style">
            <a:extLst>
              <a:ext uri="{FF2B5EF4-FFF2-40B4-BE49-F238E27FC236}">
                <a16:creationId xmlns:a16="http://schemas.microsoft.com/office/drawing/2014/main" id="{AD2C2915-257A-4B50-A9B7-E18E9BBCE0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椭圆 5">
            <a:extLst>
              <a:ext uri="{FF2B5EF4-FFF2-40B4-BE49-F238E27FC236}">
                <a16:creationId xmlns:a16="http://schemas.microsoft.com/office/drawing/2014/main" id="{2601E273-71B5-4312-BBFB-1B944D0997EC}"/>
              </a:ext>
            </a:extLst>
          </p:cNvPr>
          <p:cNvSpPr/>
          <p:nvPr/>
        </p:nvSpPr>
        <p:spPr>
          <a:xfrm>
            <a:off x="2399272" y="716097"/>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06707EAD-684E-4DAC-A2A6-2E6119D9BEFE}"/>
              </a:ext>
            </a:extLst>
          </p:cNvPr>
          <p:cNvSpPr/>
          <p:nvPr/>
        </p:nvSpPr>
        <p:spPr>
          <a:xfrm>
            <a:off x="4239089" y="1454227"/>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C38EAAF8-43D1-435E-8253-93B6212619F2}"/>
              </a:ext>
            </a:extLst>
          </p:cNvPr>
          <p:cNvSpPr/>
          <p:nvPr/>
        </p:nvSpPr>
        <p:spPr>
          <a:xfrm>
            <a:off x="5838430" y="119665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64162998-862F-46FF-8F61-F14D42AA9019}"/>
              </a:ext>
            </a:extLst>
          </p:cNvPr>
          <p:cNvSpPr/>
          <p:nvPr/>
        </p:nvSpPr>
        <p:spPr>
          <a:xfrm>
            <a:off x="5967215" y="257376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31AA49A9-18F3-4653-A3ED-2500187D8F6A}"/>
              </a:ext>
            </a:extLst>
          </p:cNvPr>
          <p:cNvSpPr/>
          <p:nvPr/>
        </p:nvSpPr>
        <p:spPr>
          <a:xfrm>
            <a:off x="7663813" y="186868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6086A379-801B-4782-98F6-5ECF4B04BB6A}"/>
              </a:ext>
            </a:extLst>
          </p:cNvPr>
          <p:cNvSpPr/>
          <p:nvPr/>
        </p:nvSpPr>
        <p:spPr>
          <a:xfrm>
            <a:off x="3576555" y="270255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F73A920D-0FC5-4E68-A615-940DA3B198D7}"/>
              </a:ext>
            </a:extLst>
          </p:cNvPr>
          <p:cNvSpPr/>
          <p:nvPr/>
        </p:nvSpPr>
        <p:spPr>
          <a:xfrm>
            <a:off x="2894572" y="151691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F3691CB8-FB53-46B6-923D-0523BECFF6D6}"/>
              </a:ext>
            </a:extLst>
          </p:cNvPr>
          <p:cNvSpPr/>
          <p:nvPr/>
        </p:nvSpPr>
        <p:spPr>
          <a:xfrm>
            <a:off x="4734389" y="225504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7C893F64-41CC-4037-BFA6-896D7114315B}"/>
              </a:ext>
            </a:extLst>
          </p:cNvPr>
          <p:cNvSpPr/>
          <p:nvPr/>
        </p:nvSpPr>
        <p:spPr>
          <a:xfrm>
            <a:off x="6333730" y="199747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B17F6BD9-0899-4D7D-AA13-173B81000489}"/>
              </a:ext>
            </a:extLst>
          </p:cNvPr>
          <p:cNvSpPr/>
          <p:nvPr/>
        </p:nvSpPr>
        <p:spPr>
          <a:xfrm>
            <a:off x="6462515" y="337457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CC748368-F338-4CEB-9756-DD6711687AB1}"/>
              </a:ext>
            </a:extLst>
          </p:cNvPr>
          <p:cNvSpPr/>
          <p:nvPr/>
        </p:nvSpPr>
        <p:spPr>
          <a:xfrm>
            <a:off x="8159113" y="266949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7D3CF396-1BCF-4342-913C-B31375EEE3BF}"/>
              </a:ext>
            </a:extLst>
          </p:cNvPr>
          <p:cNvSpPr/>
          <p:nvPr/>
        </p:nvSpPr>
        <p:spPr>
          <a:xfrm>
            <a:off x="3040622" y="308163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3FA1AEB6-97D1-42CF-944F-A71BBDE80F0E}"/>
              </a:ext>
            </a:extLst>
          </p:cNvPr>
          <p:cNvSpPr/>
          <p:nvPr/>
        </p:nvSpPr>
        <p:spPr>
          <a:xfrm>
            <a:off x="3743358" y="2159962"/>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49397942-98BF-47DD-86B7-6F06C9ED6A44}"/>
              </a:ext>
            </a:extLst>
          </p:cNvPr>
          <p:cNvSpPr/>
          <p:nvPr/>
        </p:nvSpPr>
        <p:spPr>
          <a:xfrm>
            <a:off x="5170844" y="390170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AC4A50EA-6DC8-4034-9AA6-F04E1E1F5AEB}"/>
              </a:ext>
            </a:extLst>
          </p:cNvPr>
          <p:cNvSpPr/>
          <p:nvPr/>
        </p:nvSpPr>
        <p:spPr>
          <a:xfrm>
            <a:off x="7010661" y="463983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C02C7D84-E124-4B7A-BD8A-42E926FD5E3B}"/>
              </a:ext>
            </a:extLst>
          </p:cNvPr>
          <p:cNvSpPr/>
          <p:nvPr/>
        </p:nvSpPr>
        <p:spPr>
          <a:xfrm>
            <a:off x="8610002" y="438226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2211A198-5E03-443B-AD35-79718098CFE5}"/>
              </a:ext>
            </a:extLst>
          </p:cNvPr>
          <p:cNvSpPr/>
          <p:nvPr/>
        </p:nvSpPr>
        <p:spPr>
          <a:xfrm>
            <a:off x="2926526" y="5707378"/>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7B9B6A5A-68C0-4E4A-B7EB-430067C32AFE}"/>
              </a:ext>
            </a:extLst>
          </p:cNvPr>
          <p:cNvSpPr/>
          <p:nvPr/>
        </p:nvSpPr>
        <p:spPr>
          <a:xfrm>
            <a:off x="2382830" y="5053822"/>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46AF74F7-E4A3-4183-BEAC-232AC420B0E9}"/>
              </a:ext>
            </a:extLst>
          </p:cNvPr>
          <p:cNvSpPr/>
          <p:nvPr/>
        </p:nvSpPr>
        <p:spPr>
          <a:xfrm>
            <a:off x="6348127" y="588815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3D6D4D48-DF8E-4B1B-81FF-654FA671B7D0}"/>
              </a:ext>
            </a:extLst>
          </p:cNvPr>
          <p:cNvSpPr/>
          <p:nvPr/>
        </p:nvSpPr>
        <p:spPr>
          <a:xfrm>
            <a:off x="1936648" y="316287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89574710-E335-4D54-8058-F3BAEBB87D0F}"/>
              </a:ext>
            </a:extLst>
          </p:cNvPr>
          <p:cNvSpPr/>
          <p:nvPr/>
        </p:nvSpPr>
        <p:spPr>
          <a:xfrm>
            <a:off x="5008352" y="89060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FFD5D55A-5623-41A8-8AA1-0D9BBBAE0278}"/>
              </a:ext>
            </a:extLst>
          </p:cNvPr>
          <p:cNvSpPr/>
          <p:nvPr/>
        </p:nvSpPr>
        <p:spPr>
          <a:xfrm>
            <a:off x="6898902" y="290712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13985E78-D0E4-4B8F-AC59-DE812F9BF44A}"/>
              </a:ext>
            </a:extLst>
          </p:cNvPr>
          <p:cNvSpPr/>
          <p:nvPr/>
        </p:nvSpPr>
        <p:spPr>
          <a:xfrm>
            <a:off x="8738719" y="364525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C3F8651F-4B43-4118-825F-1EA9D213073F}"/>
              </a:ext>
            </a:extLst>
          </p:cNvPr>
          <p:cNvSpPr/>
          <p:nvPr/>
        </p:nvSpPr>
        <p:spPr>
          <a:xfrm>
            <a:off x="7972267" y="169141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53BBAEBC-A800-48D4-ACA0-7A18AFAA6052}"/>
              </a:ext>
            </a:extLst>
          </p:cNvPr>
          <p:cNvSpPr/>
          <p:nvPr/>
        </p:nvSpPr>
        <p:spPr>
          <a:xfrm>
            <a:off x="2414290" y="476432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1C357A89-E870-408E-B284-64E30CA15E00}"/>
              </a:ext>
            </a:extLst>
          </p:cNvPr>
          <p:cNvSpPr/>
          <p:nvPr/>
        </p:nvSpPr>
        <p:spPr>
          <a:xfrm>
            <a:off x="8076185" y="4893582"/>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7D2FF4D2-5A8D-4097-B242-FB11D0842C8B}"/>
              </a:ext>
            </a:extLst>
          </p:cNvPr>
          <p:cNvSpPr/>
          <p:nvPr/>
        </p:nvSpPr>
        <p:spPr>
          <a:xfrm>
            <a:off x="3698651" y="5505628"/>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5C7FF68E-A564-4760-A263-ECBC98DD43FC}"/>
              </a:ext>
            </a:extLst>
          </p:cNvPr>
          <p:cNvSpPr/>
          <p:nvPr/>
        </p:nvSpPr>
        <p:spPr>
          <a:xfrm>
            <a:off x="3861143" y="5707378"/>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7C5A73FF-47C5-4202-96A8-21005F8B1333}"/>
              </a:ext>
            </a:extLst>
          </p:cNvPr>
          <p:cNvSpPr/>
          <p:nvPr/>
        </p:nvSpPr>
        <p:spPr>
          <a:xfrm>
            <a:off x="5426709" y="451105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33B42B4C-E737-4763-BC75-A4A97563FB9E}"/>
              </a:ext>
            </a:extLst>
          </p:cNvPr>
          <p:cNvSpPr/>
          <p:nvPr/>
        </p:nvSpPr>
        <p:spPr>
          <a:xfrm>
            <a:off x="4096626" y="463983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4A431B87-D27A-4A1D-B77E-573CDD3B0763}"/>
              </a:ext>
            </a:extLst>
          </p:cNvPr>
          <p:cNvSpPr/>
          <p:nvPr/>
        </p:nvSpPr>
        <p:spPr>
          <a:xfrm>
            <a:off x="4401581" y="5390818"/>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A9DB85A5-EBF5-4D6E-BF28-3EC588046E05}"/>
              </a:ext>
            </a:extLst>
          </p:cNvPr>
          <p:cNvSpPr/>
          <p:nvPr/>
        </p:nvSpPr>
        <p:spPr>
          <a:xfrm>
            <a:off x="5922009" y="531186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384E4EE7-BC1A-4DC8-875B-F0923F0FAEEB}"/>
              </a:ext>
            </a:extLst>
          </p:cNvPr>
          <p:cNvSpPr/>
          <p:nvPr/>
        </p:nvSpPr>
        <p:spPr>
          <a:xfrm>
            <a:off x="2545322" y="89060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407E89D1-A04C-4E33-B1D4-B92490AEF73A}"/>
              </a:ext>
            </a:extLst>
          </p:cNvPr>
          <p:cNvSpPr/>
          <p:nvPr/>
        </p:nvSpPr>
        <p:spPr>
          <a:xfrm>
            <a:off x="4385139" y="162873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F2E08043-3DA1-4311-BF68-25AEEDA62A3D}"/>
              </a:ext>
            </a:extLst>
          </p:cNvPr>
          <p:cNvSpPr/>
          <p:nvPr/>
        </p:nvSpPr>
        <p:spPr>
          <a:xfrm>
            <a:off x="5984480" y="137116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CBECA4F6-60D9-4314-B4F8-4DB0F97F67E0}"/>
              </a:ext>
            </a:extLst>
          </p:cNvPr>
          <p:cNvSpPr/>
          <p:nvPr/>
        </p:nvSpPr>
        <p:spPr>
          <a:xfrm>
            <a:off x="6113265" y="274826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1CA041CF-9573-4804-AE8D-4815DD5DA93A}"/>
              </a:ext>
            </a:extLst>
          </p:cNvPr>
          <p:cNvSpPr/>
          <p:nvPr/>
        </p:nvSpPr>
        <p:spPr>
          <a:xfrm>
            <a:off x="7809863" y="204318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F4AAE0A5-C9D1-4B0B-9228-9ED0F0416A83}"/>
              </a:ext>
            </a:extLst>
          </p:cNvPr>
          <p:cNvSpPr/>
          <p:nvPr/>
        </p:nvSpPr>
        <p:spPr>
          <a:xfrm>
            <a:off x="3541337" y="409051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152975A4-470A-45AD-8994-4543256FC0DD}"/>
              </a:ext>
            </a:extLst>
          </p:cNvPr>
          <p:cNvSpPr/>
          <p:nvPr/>
        </p:nvSpPr>
        <p:spPr>
          <a:xfrm>
            <a:off x="3040622" y="169141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id="{34A9E1A6-46B2-4396-94EF-3DD22AF07D3A}"/>
              </a:ext>
            </a:extLst>
          </p:cNvPr>
          <p:cNvSpPr/>
          <p:nvPr/>
        </p:nvSpPr>
        <p:spPr>
          <a:xfrm>
            <a:off x="4880439" y="242954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EEDDDDA2-D596-4F9C-B9C9-160B37EDDCF1}"/>
              </a:ext>
            </a:extLst>
          </p:cNvPr>
          <p:cNvSpPr/>
          <p:nvPr/>
        </p:nvSpPr>
        <p:spPr>
          <a:xfrm>
            <a:off x="6479780" y="2171974"/>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162D47F1-E0CA-4F5C-8E6B-DD196CBBAA82}"/>
              </a:ext>
            </a:extLst>
          </p:cNvPr>
          <p:cNvSpPr/>
          <p:nvPr/>
        </p:nvSpPr>
        <p:spPr>
          <a:xfrm>
            <a:off x="6608565" y="354908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CF9914FF-31A5-42F7-A0CD-D3C0EC2BC119}"/>
              </a:ext>
            </a:extLst>
          </p:cNvPr>
          <p:cNvSpPr/>
          <p:nvPr/>
        </p:nvSpPr>
        <p:spPr>
          <a:xfrm>
            <a:off x="8305163" y="284400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B93150AA-2FD3-438D-9F46-1BA7999640D4}"/>
              </a:ext>
            </a:extLst>
          </p:cNvPr>
          <p:cNvSpPr/>
          <p:nvPr/>
        </p:nvSpPr>
        <p:spPr>
          <a:xfrm>
            <a:off x="4217905" y="3677868"/>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9A4CAEF5-67C1-454A-AAFE-060E7B7447A3}"/>
              </a:ext>
            </a:extLst>
          </p:cNvPr>
          <p:cNvSpPr/>
          <p:nvPr/>
        </p:nvSpPr>
        <p:spPr>
          <a:xfrm>
            <a:off x="4676652" y="196261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B19B2BD0-A88F-40AC-A0B1-8B26C1E198B3}"/>
              </a:ext>
            </a:extLst>
          </p:cNvPr>
          <p:cNvSpPr/>
          <p:nvPr/>
        </p:nvSpPr>
        <p:spPr>
          <a:xfrm>
            <a:off x="5316894" y="407621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D7C8F3C5-BE31-4079-80AF-FC436794A87C}"/>
              </a:ext>
            </a:extLst>
          </p:cNvPr>
          <p:cNvSpPr/>
          <p:nvPr/>
        </p:nvSpPr>
        <p:spPr>
          <a:xfrm>
            <a:off x="7156711" y="481434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A377A162-9C31-447A-92DC-C13D83C5D59A}"/>
              </a:ext>
            </a:extLst>
          </p:cNvPr>
          <p:cNvSpPr/>
          <p:nvPr/>
        </p:nvSpPr>
        <p:spPr>
          <a:xfrm>
            <a:off x="8756052" y="455676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47ADD951-0981-41AD-B28D-3EB2A1D9CFA0}"/>
              </a:ext>
            </a:extLst>
          </p:cNvPr>
          <p:cNvSpPr/>
          <p:nvPr/>
        </p:nvSpPr>
        <p:spPr>
          <a:xfrm>
            <a:off x="6575423" y="4860058"/>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39099C46-6BB5-43AC-873B-BCEC3E669ED3}"/>
              </a:ext>
            </a:extLst>
          </p:cNvPr>
          <p:cNvSpPr/>
          <p:nvPr/>
        </p:nvSpPr>
        <p:spPr>
          <a:xfrm>
            <a:off x="2757451" y="3610847"/>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16C41B50-9249-4D0C-9430-69F1757CFD07}"/>
              </a:ext>
            </a:extLst>
          </p:cNvPr>
          <p:cNvSpPr/>
          <p:nvPr/>
        </p:nvSpPr>
        <p:spPr>
          <a:xfrm>
            <a:off x="6494177" y="606266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D619A1E6-6B8B-4AE8-89D8-DFE5C3B6AC4E}"/>
              </a:ext>
            </a:extLst>
          </p:cNvPr>
          <p:cNvSpPr/>
          <p:nvPr/>
        </p:nvSpPr>
        <p:spPr>
          <a:xfrm>
            <a:off x="6990550" y="1836942"/>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656126E8-10C8-4F50-9D01-18B8B47CE641}"/>
              </a:ext>
            </a:extLst>
          </p:cNvPr>
          <p:cNvSpPr/>
          <p:nvPr/>
        </p:nvSpPr>
        <p:spPr>
          <a:xfrm>
            <a:off x="7044952" y="308163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09C9A6CE-06DB-4B90-9DF6-CE85E639C630}"/>
              </a:ext>
            </a:extLst>
          </p:cNvPr>
          <p:cNvSpPr/>
          <p:nvPr/>
        </p:nvSpPr>
        <p:spPr>
          <a:xfrm>
            <a:off x="8884769" y="381976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0A13F040-3C3B-40B2-923B-09B256FDF0A7}"/>
              </a:ext>
            </a:extLst>
          </p:cNvPr>
          <p:cNvSpPr/>
          <p:nvPr/>
        </p:nvSpPr>
        <p:spPr>
          <a:xfrm>
            <a:off x="7460876" y="337392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37244662-1DF6-41C0-95B8-3EA19CEBCBF2}"/>
              </a:ext>
            </a:extLst>
          </p:cNvPr>
          <p:cNvSpPr/>
          <p:nvPr/>
        </p:nvSpPr>
        <p:spPr>
          <a:xfrm>
            <a:off x="5161988" y="318189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59672E49-BDAF-4130-AB43-495686778C4D}"/>
              </a:ext>
            </a:extLst>
          </p:cNvPr>
          <p:cNvSpPr/>
          <p:nvPr/>
        </p:nvSpPr>
        <p:spPr>
          <a:xfrm>
            <a:off x="8222235" y="506808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D9EB8F4D-6A37-47A5-A2F0-A03FF311D574}"/>
              </a:ext>
            </a:extLst>
          </p:cNvPr>
          <p:cNvSpPr/>
          <p:nvPr/>
        </p:nvSpPr>
        <p:spPr>
          <a:xfrm>
            <a:off x="4961685" y="522832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1CA28808-4E98-4AAB-95A5-0D5AFED16068}"/>
              </a:ext>
            </a:extLst>
          </p:cNvPr>
          <p:cNvSpPr/>
          <p:nvPr/>
        </p:nvSpPr>
        <p:spPr>
          <a:xfrm>
            <a:off x="4266009" y="6213292"/>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E2E2C4DF-9221-4708-8CC6-59442D3A0214}"/>
              </a:ext>
            </a:extLst>
          </p:cNvPr>
          <p:cNvSpPr/>
          <p:nvPr/>
        </p:nvSpPr>
        <p:spPr>
          <a:xfrm>
            <a:off x="5572759" y="468555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37E65DF1-7DBD-4F20-AAED-3A0E141CCA7C}"/>
              </a:ext>
            </a:extLst>
          </p:cNvPr>
          <p:cNvSpPr/>
          <p:nvPr/>
        </p:nvSpPr>
        <p:spPr>
          <a:xfrm>
            <a:off x="2981642" y="4923527"/>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FC786AB1-248C-41A5-9D33-5A32B9503A67}"/>
              </a:ext>
            </a:extLst>
          </p:cNvPr>
          <p:cNvSpPr/>
          <p:nvPr/>
        </p:nvSpPr>
        <p:spPr>
          <a:xfrm>
            <a:off x="4717947" y="590017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C972EDCD-CDE6-4CA4-8FF9-A70E5AEDC80B}"/>
              </a:ext>
            </a:extLst>
          </p:cNvPr>
          <p:cNvSpPr/>
          <p:nvPr/>
        </p:nvSpPr>
        <p:spPr>
          <a:xfrm>
            <a:off x="6068059" y="548636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A9E2F248-5193-43BF-A723-9554077F2EC7}"/>
              </a:ext>
            </a:extLst>
          </p:cNvPr>
          <p:cNvSpPr/>
          <p:nvPr/>
        </p:nvSpPr>
        <p:spPr>
          <a:xfrm>
            <a:off x="5800843" y="3347754"/>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a:extLst>
              <a:ext uri="{FF2B5EF4-FFF2-40B4-BE49-F238E27FC236}">
                <a16:creationId xmlns:a16="http://schemas.microsoft.com/office/drawing/2014/main" id="{2D2DD171-F7B8-47B3-A666-406418F59733}"/>
              </a:ext>
            </a:extLst>
          </p:cNvPr>
          <p:cNvSpPr/>
          <p:nvPr/>
        </p:nvSpPr>
        <p:spPr>
          <a:xfrm>
            <a:off x="5222602" y="63485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6D668C67-2CDE-4996-AC9B-C226D255A889}"/>
              </a:ext>
            </a:extLst>
          </p:cNvPr>
          <p:cNvSpPr/>
          <p:nvPr/>
        </p:nvSpPr>
        <p:spPr>
          <a:xfrm>
            <a:off x="9195657" y="167445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59E4CB5F-07A5-405F-B906-5EBD5DAC5E80}"/>
              </a:ext>
            </a:extLst>
          </p:cNvPr>
          <p:cNvSpPr/>
          <p:nvPr/>
        </p:nvSpPr>
        <p:spPr>
          <a:xfrm>
            <a:off x="3039070" y="2455627"/>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a16="http://schemas.microsoft.com/office/drawing/2014/main" id="{B457B2C9-A8DD-4E17-B431-5C32EE722123}"/>
              </a:ext>
            </a:extLst>
          </p:cNvPr>
          <p:cNvSpPr/>
          <p:nvPr/>
        </p:nvSpPr>
        <p:spPr>
          <a:xfrm>
            <a:off x="2033540" y="234829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6DF897D6-8D4B-4F1B-BB06-293B1FCCCDBC}"/>
              </a:ext>
            </a:extLst>
          </p:cNvPr>
          <p:cNvSpPr/>
          <p:nvPr/>
        </p:nvSpPr>
        <p:spPr>
          <a:xfrm>
            <a:off x="8155154" y="398396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a:extLst>
              <a:ext uri="{FF2B5EF4-FFF2-40B4-BE49-F238E27FC236}">
                <a16:creationId xmlns:a16="http://schemas.microsoft.com/office/drawing/2014/main" id="{936650F3-84F6-432D-811C-1E0223201404}"/>
              </a:ext>
            </a:extLst>
          </p:cNvPr>
          <p:cNvSpPr/>
          <p:nvPr/>
        </p:nvSpPr>
        <p:spPr>
          <a:xfrm>
            <a:off x="5505191" y="199929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DA1C78C3-A3B6-41EA-BB27-A49050D11428}"/>
              </a:ext>
            </a:extLst>
          </p:cNvPr>
          <p:cNvSpPr/>
          <p:nvPr/>
        </p:nvSpPr>
        <p:spPr>
          <a:xfrm>
            <a:off x="6381269" y="433193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C23173E1-DADA-488D-875C-480AEE544864}"/>
              </a:ext>
            </a:extLst>
          </p:cNvPr>
          <p:cNvSpPr/>
          <p:nvPr/>
        </p:nvSpPr>
        <p:spPr>
          <a:xfrm>
            <a:off x="5316894" y="554193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CAD663EC-60D7-417F-933D-FB4FB288ACF3}"/>
              </a:ext>
            </a:extLst>
          </p:cNvPr>
          <p:cNvSpPr/>
          <p:nvPr/>
        </p:nvSpPr>
        <p:spPr>
          <a:xfrm>
            <a:off x="9341707" y="1848954"/>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443691BB-347B-46CD-979F-C02D81226890}"/>
              </a:ext>
            </a:extLst>
          </p:cNvPr>
          <p:cNvSpPr/>
          <p:nvPr/>
        </p:nvSpPr>
        <p:spPr>
          <a:xfrm>
            <a:off x="7637864" y="270255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A8E2CE9A-820A-422A-939F-D4020CD82102}"/>
              </a:ext>
            </a:extLst>
          </p:cNvPr>
          <p:cNvSpPr/>
          <p:nvPr/>
        </p:nvSpPr>
        <p:spPr>
          <a:xfrm>
            <a:off x="2560086" y="199747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CA3D19A0-9E62-4D88-853A-9181B9CCC270}"/>
              </a:ext>
            </a:extLst>
          </p:cNvPr>
          <p:cNvSpPr/>
          <p:nvPr/>
        </p:nvSpPr>
        <p:spPr>
          <a:xfrm>
            <a:off x="4545808" y="306962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70DE7F30-3D55-4E43-9D19-2BC219558876}"/>
              </a:ext>
            </a:extLst>
          </p:cNvPr>
          <p:cNvSpPr/>
          <p:nvPr/>
        </p:nvSpPr>
        <p:spPr>
          <a:xfrm>
            <a:off x="5511752" y="265501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4052907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 dur="250" autoRev="1" fill="remove"/>
                                        <p:tgtEl>
                                          <p:spTgt spid="6"/>
                                        </p:tgtEl>
                                        <p:attrNameLst>
                                          <p:attrName>style.color</p:attrName>
                                        </p:attrNameLst>
                                      </p:cBhvr>
                                      <p:to>
                                        <a:srgbClr val="FF3399"/>
                                      </p:to>
                                    </p:animClr>
                                    <p:animClr clrSpc="rgb" dir="cw">
                                      <p:cBhvr>
                                        <p:cTn id="7" dur="250" autoRev="1" fill="remove"/>
                                        <p:tgtEl>
                                          <p:spTgt spid="6"/>
                                        </p:tgtEl>
                                        <p:attrNameLst>
                                          <p:attrName>fillcolor</p:attrName>
                                        </p:attrNameLst>
                                      </p:cBhvr>
                                      <p:to>
                                        <a:srgbClr val="FF3399"/>
                                      </p:to>
                                    </p:animClr>
                                    <p:set>
                                      <p:cBhvr>
                                        <p:cTn id="8" dur="250" autoRev="1" fill="remove"/>
                                        <p:tgtEl>
                                          <p:spTgt spid="6"/>
                                        </p:tgtEl>
                                        <p:attrNameLst>
                                          <p:attrName>fill.type</p:attrName>
                                        </p:attrNameLst>
                                      </p:cBhvr>
                                      <p:to>
                                        <p:strVal val="solid"/>
                                      </p:to>
                                    </p:set>
                                    <p:set>
                                      <p:cBhvr>
                                        <p:cTn id="9" dur="250" autoRev="1" fill="remove"/>
                                        <p:tgtEl>
                                          <p:spTgt spid="6"/>
                                        </p:tgtEl>
                                        <p:attrNameLst>
                                          <p:attrName>fill.on</p:attrName>
                                        </p:attrNameLst>
                                      </p:cBhvr>
                                      <p:to>
                                        <p:strVal val="true"/>
                                      </p:to>
                                    </p:set>
                                  </p:childTnLst>
                                  <p:subTnLst>
                                    <p:audio>
                                      <p:cMediaNode>
                                        <p:cTn display="0" masterRel="sameClick">
                                          <p:stCondLst>
                                            <p:cond evt="begin" delay="0">
                                              <p:tn val="5"/>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6"/>
                  </p:tgtEl>
                </p:cond>
              </p:nextCondLst>
            </p:seq>
            <p:seq concurrent="1" nextAc="seek">
              <p:cTn id="10" restart="whenNotActive" fill="hold" evtFilter="cancelBubble" nodeType="interactiveSeq">
                <p:stCondLst>
                  <p:cond evt="onClick" delay="0">
                    <p:tgtEl>
                      <p:spTgt spid="7"/>
                    </p:tgtEl>
                  </p:cond>
                </p:stCondLst>
                <p:endSync evt="end" delay="0">
                  <p:rtn val="all"/>
                </p:endSync>
                <p:childTnLst>
                  <p:par>
                    <p:cTn id="11" fill="hold">
                      <p:stCondLst>
                        <p:cond delay="0"/>
                      </p:stCondLst>
                      <p:childTnLst>
                        <p:par>
                          <p:cTn id="12" fill="hold">
                            <p:stCondLst>
                              <p:cond delay="0"/>
                            </p:stCondLst>
                            <p:childTnLst>
                              <p:par>
                                <p:cTn id="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 dur="250" autoRev="1" fill="remove"/>
                                        <p:tgtEl>
                                          <p:spTgt spid="7"/>
                                        </p:tgtEl>
                                        <p:attrNameLst>
                                          <p:attrName>style.color</p:attrName>
                                        </p:attrNameLst>
                                      </p:cBhvr>
                                      <p:to>
                                        <a:srgbClr val="FF3399"/>
                                      </p:to>
                                    </p:animClr>
                                    <p:animClr clrSpc="rgb" dir="cw">
                                      <p:cBhvr>
                                        <p:cTn id="15" dur="250" autoRev="1" fill="remove"/>
                                        <p:tgtEl>
                                          <p:spTgt spid="7"/>
                                        </p:tgtEl>
                                        <p:attrNameLst>
                                          <p:attrName>fillcolor</p:attrName>
                                        </p:attrNameLst>
                                      </p:cBhvr>
                                      <p:to>
                                        <a:srgbClr val="FF3399"/>
                                      </p:to>
                                    </p:animClr>
                                    <p:set>
                                      <p:cBhvr>
                                        <p:cTn id="16" dur="250" autoRev="1" fill="remove"/>
                                        <p:tgtEl>
                                          <p:spTgt spid="7"/>
                                        </p:tgtEl>
                                        <p:attrNameLst>
                                          <p:attrName>fill.type</p:attrName>
                                        </p:attrNameLst>
                                      </p:cBhvr>
                                      <p:to>
                                        <p:strVal val="solid"/>
                                      </p:to>
                                    </p:set>
                                    <p:set>
                                      <p:cBhvr>
                                        <p:cTn id="17" dur="250" autoRev="1" fill="remove"/>
                                        <p:tgtEl>
                                          <p:spTgt spid="7"/>
                                        </p:tgtEl>
                                        <p:attrNameLst>
                                          <p:attrName>fill.on</p:attrName>
                                        </p:attrNameLst>
                                      </p:cBhvr>
                                      <p:to>
                                        <p:strVal val="true"/>
                                      </p:to>
                                    </p:set>
                                  </p:childTnLst>
                                  <p:subTnLst>
                                    <p:audio>
                                      <p:cMediaNode>
                                        <p:cTn display="0" masterRel="sameClick">
                                          <p:stCondLst>
                                            <p:cond evt="begin" delay="0">
                                              <p:tn val="13"/>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7"/>
                  </p:tgtEl>
                </p:cond>
              </p:nextCondLst>
            </p:seq>
            <p:seq concurrent="1" nextAc="seek">
              <p:cTn id="18" restart="whenNotActive" fill="hold" evtFilter="cancelBubble" nodeType="interactiveSeq">
                <p:stCondLst>
                  <p:cond evt="onClick" delay="0">
                    <p:tgtEl>
                      <p:spTgt spid="8"/>
                    </p:tgtEl>
                  </p:cond>
                </p:stCondLst>
                <p:endSync evt="end" delay="0">
                  <p:rtn val="all"/>
                </p:endSync>
                <p:childTnLst>
                  <p:par>
                    <p:cTn id="19" fill="hold">
                      <p:stCondLst>
                        <p:cond delay="0"/>
                      </p:stCondLst>
                      <p:childTnLst>
                        <p:par>
                          <p:cTn id="20" fill="hold">
                            <p:stCondLst>
                              <p:cond delay="0"/>
                            </p:stCondLst>
                            <p:childTnLst>
                              <p:par>
                                <p:cTn id="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 dur="250" autoRev="1" fill="remove"/>
                                        <p:tgtEl>
                                          <p:spTgt spid="8"/>
                                        </p:tgtEl>
                                        <p:attrNameLst>
                                          <p:attrName>style.color</p:attrName>
                                        </p:attrNameLst>
                                      </p:cBhvr>
                                      <p:to>
                                        <a:srgbClr val="FF3399"/>
                                      </p:to>
                                    </p:animClr>
                                    <p:animClr clrSpc="rgb" dir="cw">
                                      <p:cBhvr>
                                        <p:cTn id="23" dur="250" autoRev="1" fill="remove"/>
                                        <p:tgtEl>
                                          <p:spTgt spid="8"/>
                                        </p:tgtEl>
                                        <p:attrNameLst>
                                          <p:attrName>fillcolor</p:attrName>
                                        </p:attrNameLst>
                                      </p:cBhvr>
                                      <p:to>
                                        <a:srgbClr val="FF3399"/>
                                      </p:to>
                                    </p:animClr>
                                    <p:set>
                                      <p:cBhvr>
                                        <p:cTn id="24" dur="250" autoRev="1" fill="remove"/>
                                        <p:tgtEl>
                                          <p:spTgt spid="8"/>
                                        </p:tgtEl>
                                        <p:attrNameLst>
                                          <p:attrName>fill.type</p:attrName>
                                        </p:attrNameLst>
                                      </p:cBhvr>
                                      <p:to>
                                        <p:strVal val="solid"/>
                                      </p:to>
                                    </p:set>
                                    <p:set>
                                      <p:cBhvr>
                                        <p:cTn id="25" dur="250" autoRev="1" fill="remove"/>
                                        <p:tgtEl>
                                          <p:spTgt spid="8"/>
                                        </p:tgtEl>
                                        <p:attrNameLst>
                                          <p:attrName>fill.on</p:attrName>
                                        </p:attrNameLst>
                                      </p:cBhvr>
                                      <p:to>
                                        <p:strVal val="true"/>
                                      </p:to>
                                    </p:set>
                                  </p:childTnLst>
                                  <p:subTnLst>
                                    <p:audio>
                                      <p:cMediaNode>
                                        <p:cTn display="0" masterRel="sameClick">
                                          <p:stCondLst>
                                            <p:cond evt="begin" delay="0">
                                              <p:tn val="21"/>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8"/>
                  </p:tgtEl>
                </p:cond>
              </p:nextCondLst>
            </p:seq>
            <p:seq concurrent="1" nextAc="seek">
              <p:cTn id="26" restart="whenNotActive" fill="hold" evtFilter="cancelBubble" nodeType="interactiveSeq">
                <p:stCondLst>
                  <p:cond evt="onClick" delay="0">
                    <p:tgtEl>
                      <p:spTgt spid="9"/>
                    </p:tgtEl>
                  </p:cond>
                </p:stCondLst>
                <p:endSync evt="end" delay="0">
                  <p:rtn val="all"/>
                </p:endSync>
                <p:childTnLst>
                  <p:par>
                    <p:cTn id="27" fill="hold">
                      <p:stCondLst>
                        <p:cond delay="0"/>
                      </p:stCondLst>
                      <p:childTnLst>
                        <p:par>
                          <p:cTn id="28" fill="hold">
                            <p:stCondLst>
                              <p:cond delay="0"/>
                            </p:stCondLst>
                            <p:childTnLst>
                              <p:par>
                                <p:cTn id="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 dur="250" autoRev="1" fill="remove"/>
                                        <p:tgtEl>
                                          <p:spTgt spid="9"/>
                                        </p:tgtEl>
                                        <p:attrNameLst>
                                          <p:attrName>style.color</p:attrName>
                                        </p:attrNameLst>
                                      </p:cBhvr>
                                      <p:to>
                                        <a:srgbClr val="FF3399"/>
                                      </p:to>
                                    </p:animClr>
                                    <p:animClr clrSpc="rgb" dir="cw">
                                      <p:cBhvr>
                                        <p:cTn id="31" dur="250" autoRev="1" fill="remove"/>
                                        <p:tgtEl>
                                          <p:spTgt spid="9"/>
                                        </p:tgtEl>
                                        <p:attrNameLst>
                                          <p:attrName>fillcolor</p:attrName>
                                        </p:attrNameLst>
                                      </p:cBhvr>
                                      <p:to>
                                        <a:srgbClr val="FF3399"/>
                                      </p:to>
                                    </p:animClr>
                                    <p:set>
                                      <p:cBhvr>
                                        <p:cTn id="32" dur="250" autoRev="1" fill="remove"/>
                                        <p:tgtEl>
                                          <p:spTgt spid="9"/>
                                        </p:tgtEl>
                                        <p:attrNameLst>
                                          <p:attrName>fill.type</p:attrName>
                                        </p:attrNameLst>
                                      </p:cBhvr>
                                      <p:to>
                                        <p:strVal val="solid"/>
                                      </p:to>
                                    </p:set>
                                    <p:set>
                                      <p:cBhvr>
                                        <p:cTn id="33" dur="250" autoRev="1" fill="remove"/>
                                        <p:tgtEl>
                                          <p:spTgt spid="9"/>
                                        </p:tgtEl>
                                        <p:attrNameLst>
                                          <p:attrName>fill.on</p:attrName>
                                        </p:attrNameLst>
                                      </p:cBhvr>
                                      <p:to>
                                        <p:strVal val="true"/>
                                      </p:to>
                                    </p:set>
                                  </p:childTnLst>
                                  <p:subTnLst>
                                    <p:audio>
                                      <p:cMediaNode>
                                        <p:cTn display="0" masterRel="sameClick">
                                          <p:stCondLst>
                                            <p:cond evt="begin" delay="0">
                                              <p:tn val="29"/>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9"/>
                  </p:tgtEl>
                </p:cond>
              </p:nextCondLst>
            </p:seq>
            <p:seq concurrent="1" nextAc="seek">
              <p:cTn id="34" restart="whenNotActive" fill="hold" evtFilter="cancelBubble" nodeType="interactiveSeq">
                <p:stCondLst>
                  <p:cond evt="onClick" delay="0">
                    <p:tgtEl>
                      <p:spTgt spid="10"/>
                    </p:tgtEl>
                  </p:cond>
                </p:stCondLst>
                <p:endSync evt="end" delay="0">
                  <p:rtn val="all"/>
                </p:endSync>
                <p:childTnLst>
                  <p:par>
                    <p:cTn id="35" fill="hold">
                      <p:stCondLst>
                        <p:cond delay="0"/>
                      </p:stCondLst>
                      <p:childTnLst>
                        <p:par>
                          <p:cTn id="36" fill="hold">
                            <p:stCondLst>
                              <p:cond delay="0"/>
                            </p:stCondLst>
                            <p:childTnLst>
                              <p:par>
                                <p:cTn id="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 dur="250" autoRev="1" fill="remove"/>
                                        <p:tgtEl>
                                          <p:spTgt spid="10"/>
                                        </p:tgtEl>
                                        <p:attrNameLst>
                                          <p:attrName>style.color</p:attrName>
                                        </p:attrNameLst>
                                      </p:cBhvr>
                                      <p:to>
                                        <a:srgbClr val="FF3399"/>
                                      </p:to>
                                    </p:animClr>
                                    <p:animClr clrSpc="rgb" dir="cw">
                                      <p:cBhvr>
                                        <p:cTn id="39" dur="250" autoRev="1" fill="remove"/>
                                        <p:tgtEl>
                                          <p:spTgt spid="10"/>
                                        </p:tgtEl>
                                        <p:attrNameLst>
                                          <p:attrName>fillcolor</p:attrName>
                                        </p:attrNameLst>
                                      </p:cBhvr>
                                      <p:to>
                                        <a:srgbClr val="FF3399"/>
                                      </p:to>
                                    </p:animClr>
                                    <p:set>
                                      <p:cBhvr>
                                        <p:cTn id="40" dur="250" autoRev="1" fill="remove"/>
                                        <p:tgtEl>
                                          <p:spTgt spid="10"/>
                                        </p:tgtEl>
                                        <p:attrNameLst>
                                          <p:attrName>fill.type</p:attrName>
                                        </p:attrNameLst>
                                      </p:cBhvr>
                                      <p:to>
                                        <p:strVal val="solid"/>
                                      </p:to>
                                    </p:set>
                                    <p:set>
                                      <p:cBhvr>
                                        <p:cTn id="41" dur="250" autoRev="1" fill="remove"/>
                                        <p:tgtEl>
                                          <p:spTgt spid="10"/>
                                        </p:tgtEl>
                                        <p:attrNameLst>
                                          <p:attrName>fill.on</p:attrName>
                                        </p:attrNameLst>
                                      </p:cBhvr>
                                      <p:to>
                                        <p:strVal val="true"/>
                                      </p:to>
                                    </p:set>
                                  </p:childTnLst>
                                  <p:subTnLst>
                                    <p:audio>
                                      <p:cMediaNode>
                                        <p:cTn display="0" masterRel="sameClick">
                                          <p:stCondLst>
                                            <p:cond evt="begin" delay="0">
                                              <p:tn val="37"/>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10"/>
                  </p:tgtEl>
                </p:cond>
              </p:nextCondLst>
            </p:seq>
            <p:seq concurrent="1" nextAc="seek">
              <p:cTn id="42" restart="whenNotActive" fill="hold" evtFilter="cancelBubble" nodeType="interactiveSeq">
                <p:stCondLst>
                  <p:cond evt="onClick" delay="0">
                    <p:tgtEl>
                      <p:spTgt spid="11"/>
                    </p:tgtEl>
                  </p:cond>
                </p:stCondLst>
                <p:endSync evt="end" delay="0">
                  <p:rtn val="all"/>
                </p:endSync>
                <p:childTnLst>
                  <p:par>
                    <p:cTn id="43" fill="hold">
                      <p:stCondLst>
                        <p:cond delay="0"/>
                      </p:stCondLst>
                      <p:childTnLst>
                        <p:par>
                          <p:cTn id="44" fill="hold">
                            <p:stCondLst>
                              <p:cond delay="0"/>
                            </p:stCondLst>
                            <p:childTnLst>
                              <p:par>
                                <p:cTn id="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 dur="250" autoRev="1" fill="remove"/>
                                        <p:tgtEl>
                                          <p:spTgt spid="11"/>
                                        </p:tgtEl>
                                        <p:attrNameLst>
                                          <p:attrName>style.color</p:attrName>
                                        </p:attrNameLst>
                                      </p:cBhvr>
                                      <p:to>
                                        <a:srgbClr val="FF3399"/>
                                      </p:to>
                                    </p:animClr>
                                    <p:animClr clrSpc="rgb" dir="cw">
                                      <p:cBhvr>
                                        <p:cTn id="47" dur="250" autoRev="1" fill="remove"/>
                                        <p:tgtEl>
                                          <p:spTgt spid="11"/>
                                        </p:tgtEl>
                                        <p:attrNameLst>
                                          <p:attrName>fillcolor</p:attrName>
                                        </p:attrNameLst>
                                      </p:cBhvr>
                                      <p:to>
                                        <a:srgbClr val="FF3399"/>
                                      </p:to>
                                    </p:animClr>
                                    <p:set>
                                      <p:cBhvr>
                                        <p:cTn id="48" dur="250" autoRev="1" fill="remove"/>
                                        <p:tgtEl>
                                          <p:spTgt spid="11"/>
                                        </p:tgtEl>
                                        <p:attrNameLst>
                                          <p:attrName>fill.type</p:attrName>
                                        </p:attrNameLst>
                                      </p:cBhvr>
                                      <p:to>
                                        <p:strVal val="solid"/>
                                      </p:to>
                                    </p:set>
                                    <p:set>
                                      <p:cBhvr>
                                        <p:cTn id="49" dur="250" autoRev="1" fill="remove"/>
                                        <p:tgtEl>
                                          <p:spTgt spid="11"/>
                                        </p:tgtEl>
                                        <p:attrNameLst>
                                          <p:attrName>fill.on</p:attrName>
                                        </p:attrNameLst>
                                      </p:cBhvr>
                                      <p:to>
                                        <p:strVal val="true"/>
                                      </p:to>
                                    </p:set>
                                  </p:childTnLst>
                                  <p:subTnLst>
                                    <p:audio>
                                      <p:cMediaNode>
                                        <p:cTn display="0" masterRel="sameClick">
                                          <p:stCondLst>
                                            <p:cond evt="begin" delay="0">
                                              <p:tn val="45"/>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11"/>
                  </p:tgtEl>
                </p:cond>
              </p:nextCondLst>
            </p:seq>
            <p:seq concurrent="1" nextAc="seek">
              <p:cTn id="50" restart="whenNotActive" fill="hold" evtFilter="cancelBubble" nodeType="interactiveSeq">
                <p:stCondLst>
                  <p:cond evt="onClick" delay="0">
                    <p:tgtEl>
                      <p:spTgt spid="12"/>
                    </p:tgtEl>
                  </p:cond>
                </p:stCondLst>
                <p:endSync evt="end" delay="0">
                  <p:rtn val="all"/>
                </p:endSync>
                <p:childTnLst>
                  <p:par>
                    <p:cTn id="51" fill="hold">
                      <p:stCondLst>
                        <p:cond delay="0"/>
                      </p:stCondLst>
                      <p:childTnLst>
                        <p:par>
                          <p:cTn id="52" fill="hold">
                            <p:stCondLst>
                              <p:cond delay="0"/>
                            </p:stCondLst>
                            <p:childTnLst>
                              <p:par>
                                <p:cTn id="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 dur="250" autoRev="1" fill="remove"/>
                                        <p:tgtEl>
                                          <p:spTgt spid="12"/>
                                        </p:tgtEl>
                                        <p:attrNameLst>
                                          <p:attrName>style.color</p:attrName>
                                        </p:attrNameLst>
                                      </p:cBhvr>
                                      <p:to>
                                        <a:srgbClr val="FF3399"/>
                                      </p:to>
                                    </p:animClr>
                                    <p:animClr clrSpc="rgb" dir="cw">
                                      <p:cBhvr>
                                        <p:cTn id="55" dur="250" autoRev="1" fill="remove"/>
                                        <p:tgtEl>
                                          <p:spTgt spid="12"/>
                                        </p:tgtEl>
                                        <p:attrNameLst>
                                          <p:attrName>fillcolor</p:attrName>
                                        </p:attrNameLst>
                                      </p:cBhvr>
                                      <p:to>
                                        <a:srgbClr val="FF3399"/>
                                      </p:to>
                                    </p:animClr>
                                    <p:set>
                                      <p:cBhvr>
                                        <p:cTn id="56" dur="250" autoRev="1" fill="remove"/>
                                        <p:tgtEl>
                                          <p:spTgt spid="12"/>
                                        </p:tgtEl>
                                        <p:attrNameLst>
                                          <p:attrName>fill.type</p:attrName>
                                        </p:attrNameLst>
                                      </p:cBhvr>
                                      <p:to>
                                        <p:strVal val="solid"/>
                                      </p:to>
                                    </p:set>
                                    <p:set>
                                      <p:cBhvr>
                                        <p:cTn id="57" dur="250" autoRev="1" fill="remove"/>
                                        <p:tgtEl>
                                          <p:spTgt spid="12"/>
                                        </p:tgtEl>
                                        <p:attrNameLst>
                                          <p:attrName>fill.on</p:attrName>
                                        </p:attrNameLst>
                                      </p:cBhvr>
                                      <p:to>
                                        <p:strVal val="true"/>
                                      </p:to>
                                    </p:set>
                                  </p:childTnLst>
                                  <p:subTnLst>
                                    <p:audio>
                                      <p:cMediaNode>
                                        <p:cTn display="0" masterRel="sameClick">
                                          <p:stCondLst>
                                            <p:cond evt="begin" delay="0">
                                              <p:tn val="53"/>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12"/>
                  </p:tgtEl>
                </p:cond>
              </p:nextCondLst>
            </p:seq>
            <p:seq concurrent="1" nextAc="seek">
              <p:cTn id="58" restart="whenNotActive" fill="hold" evtFilter="cancelBubble" nodeType="interactiveSeq">
                <p:stCondLst>
                  <p:cond evt="onClick" delay="0">
                    <p:tgtEl>
                      <p:spTgt spid="13"/>
                    </p:tgtEl>
                  </p:cond>
                </p:stCondLst>
                <p:endSync evt="end" delay="0">
                  <p:rtn val="all"/>
                </p:endSync>
                <p:childTnLst>
                  <p:par>
                    <p:cTn id="59" fill="hold">
                      <p:stCondLst>
                        <p:cond delay="0"/>
                      </p:stCondLst>
                      <p:childTnLst>
                        <p:par>
                          <p:cTn id="60" fill="hold">
                            <p:stCondLst>
                              <p:cond delay="0"/>
                            </p:stCondLst>
                            <p:childTnLst>
                              <p:par>
                                <p:cTn id="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 dur="250" autoRev="1" fill="remove"/>
                                        <p:tgtEl>
                                          <p:spTgt spid="13"/>
                                        </p:tgtEl>
                                        <p:attrNameLst>
                                          <p:attrName>style.color</p:attrName>
                                        </p:attrNameLst>
                                      </p:cBhvr>
                                      <p:to>
                                        <a:srgbClr val="FF3399"/>
                                      </p:to>
                                    </p:animClr>
                                    <p:animClr clrSpc="rgb" dir="cw">
                                      <p:cBhvr>
                                        <p:cTn id="63" dur="250" autoRev="1" fill="remove"/>
                                        <p:tgtEl>
                                          <p:spTgt spid="13"/>
                                        </p:tgtEl>
                                        <p:attrNameLst>
                                          <p:attrName>fillcolor</p:attrName>
                                        </p:attrNameLst>
                                      </p:cBhvr>
                                      <p:to>
                                        <a:srgbClr val="FF3399"/>
                                      </p:to>
                                    </p:animClr>
                                    <p:set>
                                      <p:cBhvr>
                                        <p:cTn id="64" dur="250" autoRev="1" fill="remove"/>
                                        <p:tgtEl>
                                          <p:spTgt spid="13"/>
                                        </p:tgtEl>
                                        <p:attrNameLst>
                                          <p:attrName>fill.type</p:attrName>
                                        </p:attrNameLst>
                                      </p:cBhvr>
                                      <p:to>
                                        <p:strVal val="solid"/>
                                      </p:to>
                                    </p:set>
                                    <p:set>
                                      <p:cBhvr>
                                        <p:cTn id="65" dur="250" autoRev="1" fill="remove"/>
                                        <p:tgtEl>
                                          <p:spTgt spid="13"/>
                                        </p:tgtEl>
                                        <p:attrNameLst>
                                          <p:attrName>fill.on</p:attrName>
                                        </p:attrNameLst>
                                      </p:cBhvr>
                                      <p:to>
                                        <p:strVal val="true"/>
                                      </p:to>
                                    </p:set>
                                  </p:childTnLst>
                                  <p:subTnLst>
                                    <p:audio>
                                      <p:cMediaNode>
                                        <p:cTn display="0" masterRel="sameClick">
                                          <p:stCondLst>
                                            <p:cond evt="begin" delay="0">
                                              <p:tn val="61"/>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13"/>
                  </p:tgtEl>
                </p:cond>
              </p:nextCondLst>
            </p:seq>
            <p:seq concurrent="1" nextAc="seek">
              <p:cTn id="66" restart="whenNotActive" fill="hold" evtFilter="cancelBubble" nodeType="interactiveSeq">
                <p:stCondLst>
                  <p:cond evt="onClick" delay="0">
                    <p:tgtEl>
                      <p:spTgt spid="14"/>
                    </p:tgtEl>
                  </p:cond>
                </p:stCondLst>
                <p:endSync evt="end" delay="0">
                  <p:rtn val="all"/>
                </p:endSync>
                <p:childTnLst>
                  <p:par>
                    <p:cTn id="67" fill="hold">
                      <p:stCondLst>
                        <p:cond delay="0"/>
                      </p:stCondLst>
                      <p:childTnLst>
                        <p:par>
                          <p:cTn id="68" fill="hold">
                            <p:stCondLst>
                              <p:cond delay="0"/>
                            </p:stCondLst>
                            <p:childTnLst>
                              <p:par>
                                <p:cTn id="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0" dur="250" autoRev="1" fill="remove"/>
                                        <p:tgtEl>
                                          <p:spTgt spid="14"/>
                                        </p:tgtEl>
                                        <p:attrNameLst>
                                          <p:attrName>style.color</p:attrName>
                                        </p:attrNameLst>
                                      </p:cBhvr>
                                      <p:to>
                                        <a:srgbClr val="FF3399"/>
                                      </p:to>
                                    </p:animClr>
                                    <p:animClr clrSpc="rgb" dir="cw">
                                      <p:cBhvr>
                                        <p:cTn id="71" dur="250" autoRev="1" fill="remove"/>
                                        <p:tgtEl>
                                          <p:spTgt spid="14"/>
                                        </p:tgtEl>
                                        <p:attrNameLst>
                                          <p:attrName>fillcolor</p:attrName>
                                        </p:attrNameLst>
                                      </p:cBhvr>
                                      <p:to>
                                        <a:srgbClr val="FF3399"/>
                                      </p:to>
                                    </p:animClr>
                                    <p:set>
                                      <p:cBhvr>
                                        <p:cTn id="72" dur="250" autoRev="1" fill="remove"/>
                                        <p:tgtEl>
                                          <p:spTgt spid="14"/>
                                        </p:tgtEl>
                                        <p:attrNameLst>
                                          <p:attrName>fill.type</p:attrName>
                                        </p:attrNameLst>
                                      </p:cBhvr>
                                      <p:to>
                                        <p:strVal val="solid"/>
                                      </p:to>
                                    </p:set>
                                    <p:set>
                                      <p:cBhvr>
                                        <p:cTn id="73" dur="250" autoRev="1" fill="remove"/>
                                        <p:tgtEl>
                                          <p:spTgt spid="14"/>
                                        </p:tgtEl>
                                        <p:attrNameLst>
                                          <p:attrName>fill.on</p:attrName>
                                        </p:attrNameLst>
                                      </p:cBhvr>
                                      <p:to>
                                        <p:strVal val="true"/>
                                      </p:to>
                                    </p:set>
                                  </p:childTnLst>
                                  <p:subTnLst>
                                    <p:audio>
                                      <p:cMediaNode>
                                        <p:cTn display="0" masterRel="sameClick">
                                          <p:stCondLst>
                                            <p:cond evt="begin" delay="0">
                                              <p:tn val="69"/>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14"/>
                  </p:tgtEl>
                </p:cond>
              </p:nextCondLst>
            </p:seq>
            <p:seq concurrent="1" nextAc="seek">
              <p:cTn id="74" restart="whenNotActive" fill="hold" evtFilter="cancelBubble" nodeType="interactiveSeq">
                <p:stCondLst>
                  <p:cond evt="onClick" delay="0">
                    <p:tgtEl>
                      <p:spTgt spid="15"/>
                    </p:tgtEl>
                  </p:cond>
                </p:stCondLst>
                <p:endSync evt="end" delay="0">
                  <p:rtn val="all"/>
                </p:endSync>
                <p:childTnLst>
                  <p:par>
                    <p:cTn id="75" fill="hold">
                      <p:stCondLst>
                        <p:cond delay="0"/>
                      </p:stCondLst>
                      <p:childTnLst>
                        <p:par>
                          <p:cTn id="76" fill="hold">
                            <p:stCondLst>
                              <p:cond delay="0"/>
                            </p:stCondLst>
                            <p:childTnLst>
                              <p:par>
                                <p:cTn id="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8" dur="250" autoRev="1" fill="remove"/>
                                        <p:tgtEl>
                                          <p:spTgt spid="15"/>
                                        </p:tgtEl>
                                        <p:attrNameLst>
                                          <p:attrName>style.color</p:attrName>
                                        </p:attrNameLst>
                                      </p:cBhvr>
                                      <p:to>
                                        <a:srgbClr val="FF3399"/>
                                      </p:to>
                                    </p:animClr>
                                    <p:animClr clrSpc="rgb" dir="cw">
                                      <p:cBhvr>
                                        <p:cTn id="79" dur="250" autoRev="1" fill="remove"/>
                                        <p:tgtEl>
                                          <p:spTgt spid="15"/>
                                        </p:tgtEl>
                                        <p:attrNameLst>
                                          <p:attrName>fillcolor</p:attrName>
                                        </p:attrNameLst>
                                      </p:cBhvr>
                                      <p:to>
                                        <a:srgbClr val="FF3399"/>
                                      </p:to>
                                    </p:animClr>
                                    <p:set>
                                      <p:cBhvr>
                                        <p:cTn id="80" dur="250" autoRev="1" fill="remove"/>
                                        <p:tgtEl>
                                          <p:spTgt spid="15"/>
                                        </p:tgtEl>
                                        <p:attrNameLst>
                                          <p:attrName>fill.type</p:attrName>
                                        </p:attrNameLst>
                                      </p:cBhvr>
                                      <p:to>
                                        <p:strVal val="solid"/>
                                      </p:to>
                                    </p:set>
                                    <p:set>
                                      <p:cBhvr>
                                        <p:cTn id="81" dur="250" autoRev="1" fill="remove"/>
                                        <p:tgtEl>
                                          <p:spTgt spid="15"/>
                                        </p:tgtEl>
                                        <p:attrNameLst>
                                          <p:attrName>fill.on</p:attrName>
                                        </p:attrNameLst>
                                      </p:cBhvr>
                                      <p:to>
                                        <p:strVal val="true"/>
                                      </p:to>
                                    </p:set>
                                  </p:childTnLst>
                                  <p:subTnLst>
                                    <p:audio>
                                      <p:cMediaNode>
                                        <p:cTn display="0" masterRel="sameClick">
                                          <p:stCondLst>
                                            <p:cond evt="begin" delay="0">
                                              <p:tn val="77"/>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15"/>
                  </p:tgtEl>
                </p:cond>
              </p:nextCondLst>
            </p:seq>
            <p:seq concurrent="1" nextAc="seek">
              <p:cTn id="82" restart="whenNotActive" fill="hold" evtFilter="cancelBubble" nodeType="interactiveSeq">
                <p:stCondLst>
                  <p:cond evt="onClick" delay="0">
                    <p:tgtEl>
                      <p:spTgt spid="16"/>
                    </p:tgtEl>
                  </p:cond>
                </p:stCondLst>
                <p:endSync evt="end" delay="0">
                  <p:rtn val="all"/>
                </p:endSync>
                <p:childTnLst>
                  <p:par>
                    <p:cTn id="83" fill="hold">
                      <p:stCondLst>
                        <p:cond delay="0"/>
                      </p:stCondLst>
                      <p:childTnLst>
                        <p:par>
                          <p:cTn id="84" fill="hold">
                            <p:stCondLst>
                              <p:cond delay="0"/>
                            </p:stCondLst>
                            <p:childTnLst>
                              <p:par>
                                <p:cTn id="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86" dur="250" autoRev="1" fill="remove"/>
                                        <p:tgtEl>
                                          <p:spTgt spid="16"/>
                                        </p:tgtEl>
                                        <p:attrNameLst>
                                          <p:attrName>style.color</p:attrName>
                                        </p:attrNameLst>
                                      </p:cBhvr>
                                      <p:to>
                                        <a:srgbClr val="FF3399"/>
                                      </p:to>
                                    </p:animClr>
                                    <p:animClr clrSpc="rgb" dir="cw">
                                      <p:cBhvr>
                                        <p:cTn id="87" dur="250" autoRev="1" fill="remove"/>
                                        <p:tgtEl>
                                          <p:spTgt spid="16"/>
                                        </p:tgtEl>
                                        <p:attrNameLst>
                                          <p:attrName>fillcolor</p:attrName>
                                        </p:attrNameLst>
                                      </p:cBhvr>
                                      <p:to>
                                        <a:srgbClr val="FF3399"/>
                                      </p:to>
                                    </p:animClr>
                                    <p:set>
                                      <p:cBhvr>
                                        <p:cTn id="88" dur="250" autoRev="1" fill="remove"/>
                                        <p:tgtEl>
                                          <p:spTgt spid="16"/>
                                        </p:tgtEl>
                                        <p:attrNameLst>
                                          <p:attrName>fill.type</p:attrName>
                                        </p:attrNameLst>
                                      </p:cBhvr>
                                      <p:to>
                                        <p:strVal val="solid"/>
                                      </p:to>
                                    </p:set>
                                    <p:set>
                                      <p:cBhvr>
                                        <p:cTn id="89" dur="250" autoRev="1" fill="remove"/>
                                        <p:tgtEl>
                                          <p:spTgt spid="16"/>
                                        </p:tgtEl>
                                        <p:attrNameLst>
                                          <p:attrName>fill.on</p:attrName>
                                        </p:attrNameLst>
                                      </p:cBhvr>
                                      <p:to>
                                        <p:strVal val="true"/>
                                      </p:to>
                                    </p:set>
                                  </p:childTnLst>
                                  <p:subTnLst>
                                    <p:audio>
                                      <p:cMediaNode>
                                        <p:cTn display="0" masterRel="sameClick">
                                          <p:stCondLst>
                                            <p:cond evt="begin" delay="0">
                                              <p:tn val="85"/>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16"/>
                  </p:tgtEl>
                </p:cond>
              </p:nextCondLst>
            </p:seq>
            <p:seq concurrent="1" nextAc="seek">
              <p:cTn id="90" restart="whenNotActive" fill="hold" evtFilter="cancelBubble" nodeType="interactiveSeq">
                <p:stCondLst>
                  <p:cond evt="onClick" delay="0">
                    <p:tgtEl>
                      <p:spTgt spid="17"/>
                    </p:tgtEl>
                  </p:cond>
                </p:stCondLst>
                <p:endSync evt="end" delay="0">
                  <p:rtn val="all"/>
                </p:endSync>
                <p:childTnLst>
                  <p:par>
                    <p:cTn id="91" fill="hold">
                      <p:stCondLst>
                        <p:cond delay="0"/>
                      </p:stCondLst>
                      <p:childTnLst>
                        <p:par>
                          <p:cTn id="92" fill="hold">
                            <p:stCondLst>
                              <p:cond delay="0"/>
                            </p:stCondLst>
                            <p:childTnLst>
                              <p:par>
                                <p:cTn id="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4" dur="250" autoRev="1" fill="remove"/>
                                        <p:tgtEl>
                                          <p:spTgt spid="17"/>
                                        </p:tgtEl>
                                        <p:attrNameLst>
                                          <p:attrName>style.color</p:attrName>
                                        </p:attrNameLst>
                                      </p:cBhvr>
                                      <p:to>
                                        <a:srgbClr val="FF3399"/>
                                      </p:to>
                                    </p:animClr>
                                    <p:animClr clrSpc="rgb" dir="cw">
                                      <p:cBhvr>
                                        <p:cTn id="95" dur="250" autoRev="1" fill="remove"/>
                                        <p:tgtEl>
                                          <p:spTgt spid="17"/>
                                        </p:tgtEl>
                                        <p:attrNameLst>
                                          <p:attrName>fillcolor</p:attrName>
                                        </p:attrNameLst>
                                      </p:cBhvr>
                                      <p:to>
                                        <a:srgbClr val="FF3399"/>
                                      </p:to>
                                    </p:animClr>
                                    <p:set>
                                      <p:cBhvr>
                                        <p:cTn id="96" dur="250" autoRev="1" fill="remove"/>
                                        <p:tgtEl>
                                          <p:spTgt spid="17"/>
                                        </p:tgtEl>
                                        <p:attrNameLst>
                                          <p:attrName>fill.type</p:attrName>
                                        </p:attrNameLst>
                                      </p:cBhvr>
                                      <p:to>
                                        <p:strVal val="solid"/>
                                      </p:to>
                                    </p:set>
                                    <p:set>
                                      <p:cBhvr>
                                        <p:cTn id="97" dur="250" autoRev="1" fill="remove"/>
                                        <p:tgtEl>
                                          <p:spTgt spid="17"/>
                                        </p:tgtEl>
                                        <p:attrNameLst>
                                          <p:attrName>fill.on</p:attrName>
                                        </p:attrNameLst>
                                      </p:cBhvr>
                                      <p:to>
                                        <p:strVal val="true"/>
                                      </p:to>
                                    </p:set>
                                  </p:childTnLst>
                                  <p:subTnLst>
                                    <p:audio>
                                      <p:cMediaNode>
                                        <p:cTn display="0" masterRel="sameClick">
                                          <p:stCondLst>
                                            <p:cond evt="begin" delay="0">
                                              <p:tn val="93"/>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17"/>
                  </p:tgtEl>
                </p:cond>
              </p:nextCondLst>
            </p:seq>
            <p:seq concurrent="1" nextAc="seek">
              <p:cTn id="98" restart="whenNotActive" fill="hold" evtFilter="cancelBubble" nodeType="interactiveSeq">
                <p:stCondLst>
                  <p:cond evt="onClick" delay="0">
                    <p:tgtEl>
                      <p:spTgt spid="18"/>
                    </p:tgtEl>
                  </p:cond>
                </p:stCondLst>
                <p:endSync evt="end" delay="0">
                  <p:rtn val="all"/>
                </p:endSync>
                <p:childTnLst>
                  <p:par>
                    <p:cTn id="99" fill="hold">
                      <p:stCondLst>
                        <p:cond delay="0"/>
                      </p:stCondLst>
                      <p:childTnLst>
                        <p:par>
                          <p:cTn id="100" fill="hold">
                            <p:stCondLst>
                              <p:cond delay="0"/>
                            </p:stCondLst>
                            <p:childTnLst>
                              <p:par>
                                <p:cTn id="1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02" dur="250" autoRev="1" fill="remove"/>
                                        <p:tgtEl>
                                          <p:spTgt spid="18"/>
                                        </p:tgtEl>
                                        <p:attrNameLst>
                                          <p:attrName>style.color</p:attrName>
                                        </p:attrNameLst>
                                      </p:cBhvr>
                                      <p:to>
                                        <a:srgbClr val="FF3399"/>
                                      </p:to>
                                    </p:animClr>
                                    <p:animClr clrSpc="rgb" dir="cw">
                                      <p:cBhvr>
                                        <p:cTn id="103" dur="250" autoRev="1" fill="remove"/>
                                        <p:tgtEl>
                                          <p:spTgt spid="18"/>
                                        </p:tgtEl>
                                        <p:attrNameLst>
                                          <p:attrName>fillcolor</p:attrName>
                                        </p:attrNameLst>
                                      </p:cBhvr>
                                      <p:to>
                                        <a:srgbClr val="FF3399"/>
                                      </p:to>
                                    </p:animClr>
                                    <p:set>
                                      <p:cBhvr>
                                        <p:cTn id="104" dur="250" autoRev="1" fill="remove"/>
                                        <p:tgtEl>
                                          <p:spTgt spid="18"/>
                                        </p:tgtEl>
                                        <p:attrNameLst>
                                          <p:attrName>fill.type</p:attrName>
                                        </p:attrNameLst>
                                      </p:cBhvr>
                                      <p:to>
                                        <p:strVal val="solid"/>
                                      </p:to>
                                    </p:set>
                                    <p:set>
                                      <p:cBhvr>
                                        <p:cTn id="105" dur="250" autoRev="1" fill="remove"/>
                                        <p:tgtEl>
                                          <p:spTgt spid="18"/>
                                        </p:tgtEl>
                                        <p:attrNameLst>
                                          <p:attrName>fill.on</p:attrName>
                                        </p:attrNameLst>
                                      </p:cBhvr>
                                      <p:to>
                                        <p:strVal val="true"/>
                                      </p:to>
                                    </p:set>
                                  </p:childTnLst>
                                  <p:subTnLst>
                                    <p:audio>
                                      <p:cMediaNode>
                                        <p:cTn display="0" masterRel="sameClick">
                                          <p:stCondLst>
                                            <p:cond evt="begin" delay="0">
                                              <p:tn val="101"/>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18"/>
                  </p:tgtEl>
                </p:cond>
              </p:nextCondLst>
            </p:seq>
            <p:seq concurrent="1" nextAc="seek">
              <p:cTn id="106" restart="whenNotActive" fill="hold" evtFilter="cancelBubble" nodeType="interactiveSeq">
                <p:stCondLst>
                  <p:cond evt="onClick" delay="0">
                    <p:tgtEl>
                      <p:spTgt spid="19"/>
                    </p:tgtEl>
                  </p:cond>
                </p:stCondLst>
                <p:endSync evt="end" delay="0">
                  <p:rtn val="all"/>
                </p:endSync>
                <p:childTnLst>
                  <p:par>
                    <p:cTn id="107" fill="hold">
                      <p:stCondLst>
                        <p:cond delay="0"/>
                      </p:stCondLst>
                      <p:childTnLst>
                        <p:par>
                          <p:cTn id="108" fill="hold">
                            <p:stCondLst>
                              <p:cond delay="0"/>
                            </p:stCondLst>
                            <p:childTnLst>
                              <p:par>
                                <p:cTn id="1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0" dur="250" autoRev="1" fill="remove"/>
                                        <p:tgtEl>
                                          <p:spTgt spid="19"/>
                                        </p:tgtEl>
                                        <p:attrNameLst>
                                          <p:attrName>style.color</p:attrName>
                                        </p:attrNameLst>
                                      </p:cBhvr>
                                      <p:to>
                                        <a:srgbClr val="FF3399"/>
                                      </p:to>
                                    </p:animClr>
                                    <p:animClr clrSpc="rgb" dir="cw">
                                      <p:cBhvr>
                                        <p:cTn id="111" dur="250" autoRev="1" fill="remove"/>
                                        <p:tgtEl>
                                          <p:spTgt spid="19"/>
                                        </p:tgtEl>
                                        <p:attrNameLst>
                                          <p:attrName>fillcolor</p:attrName>
                                        </p:attrNameLst>
                                      </p:cBhvr>
                                      <p:to>
                                        <a:srgbClr val="FF3399"/>
                                      </p:to>
                                    </p:animClr>
                                    <p:set>
                                      <p:cBhvr>
                                        <p:cTn id="112" dur="250" autoRev="1" fill="remove"/>
                                        <p:tgtEl>
                                          <p:spTgt spid="19"/>
                                        </p:tgtEl>
                                        <p:attrNameLst>
                                          <p:attrName>fill.type</p:attrName>
                                        </p:attrNameLst>
                                      </p:cBhvr>
                                      <p:to>
                                        <p:strVal val="solid"/>
                                      </p:to>
                                    </p:set>
                                    <p:set>
                                      <p:cBhvr>
                                        <p:cTn id="113" dur="250" autoRev="1" fill="remove"/>
                                        <p:tgtEl>
                                          <p:spTgt spid="19"/>
                                        </p:tgtEl>
                                        <p:attrNameLst>
                                          <p:attrName>fill.on</p:attrName>
                                        </p:attrNameLst>
                                      </p:cBhvr>
                                      <p:to>
                                        <p:strVal val="true"/>
                                      </p:to>
                                    </p:set>
                                  </p:childTnLst>
                                  <p:subTnLst>
                                    <p:audio>
                                      <p:cMediaNode>
                                        <p:cTn display="0" masterRel="sameClick">
                                          <p:stCondLst>
                                            <p:cond evt="begin" delay="0">
                                              <p:tn val="109"/>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19"/>
                  </p:tgtEl>
                </p:cond>
              </p:nextCondLst>
            </p:seq>
            <p:seq concurrent="1" nextAc="seek">
              <p:cTn id="114" restart="whenNotActive" fill="hold" evtFilter="cancelBubble" nodeType="interactiveSeq">
                <p:stCondLst>
                  <p:cond evt="onClick" delay="0">
                    <p:tgtEl>
                      <p:spTgt spid="20"/>
                    </p:tgtEl>
                  </p:cond>
                </p:stCondLst>
                <p:endSync evt="end" delay="0">
                  <p:rtn val="all"/>
                </p:endSync>
                <p:childTnLst>
                  <p:par>
                    <p:cTn id="115" fill="hold">
                      <p:stCondLst>
                        <p:cond delay="0"/>
                      </p:stCondLst>
                      <p:childTnLst>
                        <p:par>
                          <p:cTn id="116" fill="hold">
                            <p:stCondLst>
                              <p:cond delay="0"/>
                            </p:stCondLst>
                            <p:childTnLst>
                              <p:par>
                                <p:cTn id="1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8" dur="250" autoRev="1" fill="remove"/>
                                        <p:tgtEl>
                                          <p:spTgt spid="20"/>
                                        </p:tgtEl>
                                        <p:attrNameLst>
                                          <p:attrName>style.color</p:attrName>
                                        </p:attrNameLst>
                                      </p:cBhvr>
                                      <p:to>
                                        <a:srgbClr val="FF3399"/>
                                      </p:to>
                                    </p:animClr>
                                    <p:animClr clrSpc="rgb" dir="cw">
                                      <p:cBhvr>
                                        <p:cTn id="119" dur="250" autoRev="1" fill="remove"/>
                                        <p:tgtEl>
                                          <p:spTgt spid="20"/>
                                        </p:tgtEl>
                                        <p:attrNameLst>
                                          <p:attrName>fillcolor</p:attrName>
                                        </p:attrNameLst>
                                      </p:cBhvr>
                                      <p:to>
                                        <a:srgbClr val="FF3399"/>
                                      </p:to>
                                    </p:animClr>
                                    <p:set>
                                      <p:cBhvr>
                                        <p:cTn id="120" dur="250" autoRev="1" fill="remove"/>
                                        <p:tgtEl>
                                          <p:spTgt spid="20"/>
                                        </p:tgtEl>
                                        <p:attrNameLst>
                                          <p:attrName>fill.type</p:attrName>
                                        </p:attrNameLst>
                                      </p:cBhvr>
                                      <p:to>
                                        <p:strVal val="solid"/>
                                      </p:to>
                                    </p:set>
                                    <p:set>
                                      <p:cBhvr>
                                        <p:cTn id="121" dur="250" autoRev="1" fill="remove"/>
                                        <p:tgtEl>
                                          <p:spTgt spid="20"/>
                                        </p:tgtEl>
                                        <p:attrNameLst>
                                          <p:attrName>fill.on</p:attrName>
                                        </p:attrNameLst>
                                      </p:cBhvr>
                                      <p:to>
                                        <p:strVal val="true"/>
                                      </p:to>
                                    </p:set>
                                  </p:childTnLst>
                                  <p:subTnLst>
                                    <p:audio>
                                      <p:cMediaNode>
                                        <p:cTn display="0" masterRel="sameClick">
                                          <p:stCondLst>
                                            <p:cond evt="begin" delay="0">
                                              <p:tn val="117"/>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20"/>
                  </p:tgtEl>
                </p:cond>
              </p:nextCondLst>
            </p:seq>
            <p:seq concurrent="1" nextAc="seek">
              <p:cTn id="122" restart="whenNotActive" fill="hold" evtFilter="cancelBubble" nodeType="interactiveSeq">
                <p:stCondLst>
                  <p:cond evt="onClick" delay="0">
                    <p:tgtEl>
                      <p:spTgt spid="21"/>
                    </p:tgtEl>
                  </p:cond>
                </p:stCondLst>
                <p:endSync evt="end" delay="0">
                  <p:rtn val="all"/>
                </p:endSync>
                <p:childTnLst>
                  <p:par>
                    <p:cTn id="123" fill="hold">
                      <p:stCondLst>
                        <p:cond delay="0"/>
                      </p:stCondLst>
                      <p:childTnLst>
                        <p:par>
                          <p:cTn id="124" fill="hold">
                            <p:stCondLst>
                              <p:cond delay="0"/>
                            </p:stCondLst>
                            <p:childTnLst>
                              <p:par>
                                <p:cTn id="1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26" dur="250" autoRev="1" fill="remove"/>
                                        <p:tgtEl>
                                          <p:spTgt spid="21"/>
                                        </p:tgtEl>
                                        <p:attrNameLst>
                                          <p:attrName>style.color</p:attrName>
                                        </p:attrNameLst>
                                      </p:cBhvr>
                                      <p:to>
                                        <a:srgbClr val="FF3399"/>
                                      </p:to>
                                    </p:animClr>
                                    <p:animClr clrSpc="rgb" dir="cw">
                                      <p:cBhvr>
                                        <p:cTn id="127" dur="250" autoRev="1" fill="remove"/>
                                        <p:tgtEl>
                                          <p:spTgt spid="21"/>
                                        </p:tgtEl>
                                        <p:attrNameLst>
                                          <p:attrName>fillcolor</p:attrName>
                                        </p:attrNameLst>
                                      </p:cBhvr>
                                      <p:to>
                                        <a:srgbClr val="FF3399"/>
                                      </p:to>
                                    </p:animClr>
                                    <p:set>
                                      <p:cBhvr>
                                        <p:cTn id="128" dur="250" autoRev="1" fill="remove"/>
                                        <p:tgtEl>
                                          <p:spTgt spid="21"/>
                                        </p:tgtEl>
                                        <p:attrNameLst>
                                          <p:attrName>fill.type</p:attrName>
                                        </p:attrNameLst>
                                      </p:cBhvr>
                                      <p:to>
                                        <p:strVal val="solid"/>
                                      </p:to>
                                    </p:set>
                                    <p:set>
                                      <p:cBhvr>
                                        <p:cTn id="129" dur="250" autoRev="1" fill="remove"/>
                                        <p:tgtEl>
                                          <p:spTgt spid="21"/>
                                        </p:tgtEl>
                                        <p:attrNameLst>
                                          <p:attrName>fill.on</p:attrName>
                                        </p:attrNameLst>
                                      </p:cBhvr>
                                      <p:to>
                                        <p:strVal val="true"/>
                                      </p:to>
                                    </p:set>
                                  </p:childTnLst>
                                  <p:subTnLst>
                                    <p:audio>
                                      <p:cMediaNode>
                                        <p:cTn display="0" masterRel="sameClick">
                                          <p:stCondLst>
                                            <p:cond evt="begin" delay="0">
                                              <p:tn val="125"/>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21"/>
                  </p:tgtEl>
                </p:cond>
              </p:nextCondLst>
            </p:seq>
            <p:seq concurrent="1" nextAc="seek">
              <p:cTn id="130" restart="whenNotActive" fill="hold" evtFilter="cancelBubble" nodeType="interactiveSeq">
                <p:stCondLst>
                  <p:cond evt="onClick" delay="0">
                    <p:tgtEl>
                      <p:spTgt spid="22"/>
                    </p:tgtEl>
                  </p:cond>
                </p:stCondLst>
                <p:endSync evt="end" delay="0">
                  <p:rtn val="all"/>
                </p:endSync>
                <p:childTnLst>
                  <p:par>
                    <p:cTn id="131" fill="hold">
                      <p:stCondLst>
                        <p:cond delay="0"/>
                      </p:stCondLst>
                      <p:childTnLst>
                        <p:par>
                          <p:cTn id="132" fill="hold">
                            <p:stCondLst>
                              <p:cond delay="0"/>
                            </p:stCondLst>
                            <p:childTnLst>
                              <p:par>
                                <p:cTn id="1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4" dur="250" autoRev="1" fill="remove"/>
                                        <p:tgtEl>
                                          <p:spTgt spid="22"/>
                                        </p:tgtEl>
                                        <p:attrNameLst>
                                          <p:attrName>style.color</p:attrName>
                                        </p:attrNameLst>
                                      </p:cBhvr>
                                      <p:to>
                                        <a:srgbClr val="FF3399"/>
                                      </p:to>
                                    </p:animClr>
                                    <p:animClr clrSpc="rgb" dir="cw">
                                      <p:cBhvr>
                                        <p:cTn id="135" dur="250" autoRev="1" fill="remove"/>
                                        <p:tgtEl>
                                          <p:spTgt spid="22"/>
                                        </p:tgtEl>
                                        <p:attrNameLst>
                                          <p:attrName>fillcolor</p:attrName>
                                        </p:attrNameLst>
                                      </p:cBhvr>
                                      <p:to>
                                        <a:srgbClr val="FF3399"/>
                                      </p:to>
                                    </p:animClr>
                                    <p:set>
                                      <p:cBhvr>
                                        <p:cTn id="136" dur="250" autoRev="1" fill="remove"/>
                                        <p:tgtEl>
                                          <p:spTgt spid="22"/>
                                        </p:tgtEl>
                                        <p:attrNameLst>
                                          <p:attrName>fill.type</p:attrName>
                                        </p:attrNameLst>
                                      </p:cBhvr>
                                      <p:to>
                                        <p:strVal val="solid"/>
                                      </p:to>
                                    </p:set>
                                    <p:set>
                                      <p:cBhvr>
                                        <p:cTn id="137" dur="250" autoRev="1" fill="remove"/>
                                        <p:tgtEl>
                                          <p:spTgt spid="22"/>
                                        </p:tgtEl>
                                        <p:attrNameLst>
                                          <p:attrName>fill.on</p:attrName>
                                        </p:attrNameLst>
                                      </p:cBhvr>
                                      <p:to>
                                        <p:strVal val="true"/>
                                      </p:to>
                                    </p:set>
                                  </p:childTnLst>
                                  <p:subTnLst>
                                    <p:audio>
                                      <p:cMediaNode>
                                        <p:cTn display="0" masterRel="sameClick">
                                          <p:stCondLst>
                                            <p:cond evt="begin" delay="0">
                                              <p:tn val="133"/>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22"/>
                  </p:tgtEl>
                </p:cond>
              </p:nextCondLst>
            </p:seq>
            <p:seq concurrent="1" nextAc="seek">
              <p:cTn id="138" restart="whenNotActive" fill="hold" evtFilter="cancelBubble" nodeType="interactiveSeq">
                <p:stCondLst>
                  <p:cond evt="onClick" delay="0">
                    <p:tgtEl>
                      <p:spTgt spid="23"/>
                    </p:tgtEl>
                  </p:cond>
                </p:stCondLst>
                <p:endSync evt="end" delay="0">
                  <p:rtn val="all"/>
                </p:endSync>
                <p:childTnLst>
                  <p:par>
                    <p:cTn id="139" fill="hold">
                      <p:stCondLst>
                        <p:cond delay="0"/>
                      </p:stCondLst>
                      <p:childTnLst>
                        <p:par>
                          <p:cTn id="140" fill="hold">
                            <p:stCondLst>
                              <p:cond delay="0"/>
                            </p:stCondLst>
                            <p:childTnLst>
                              <p:par>
                                <p:cTn id="1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2" dur="250" autoRev="1" fill="remove"/>
                                        <p:tgtEl>
                                          <p:spTgt spid="23"/>
                                        </p:tgtEl>
                                        <p:attrNameLst>
                                          <p:attrName>style.color</p:attrName>
                                        </p:attrNameLst>
                                      </p:cBhvr>
                                      <p:to>
                                        <a:srgbClr val="FF3399"/>
                                      </p:to>
                                    </p:animClr>
                                    <p:animClr clrSpc="rgb" dir="cw">
                                      <p:cBhvr>
                                        <p:cTn id="143" dur="250" autoRev="1" fill="remove"/>
                                        <p:tgtEl>
                                          <p:spTgt spid="23"/>
                                        </p:tgtEl>
                                        <p:attrNameLst>
                                          <p:attrName>fillcolor</p:attrName>
                                        </p:attrNameLst>
                                      </p:cBhvr>
                                      <p:to>
                                        <a:srgbClr val="FF3399"/>
                                      </p:to>
                                    </p:animClr>
                                    <p:set>
                                      <p:cBhvr>
                                        <p:cTn id="144" dur="250" autoRev="1" fill="remove"/>
                                        <p:tgtEl>
                                          <p:spTgt spid="23"/>
                                        </p:tgtEl>
                                        <p:attrNameLst>
                                          <p:attrName>fill.type</p:attrName>
                                        </p:attrNameLst>
                                      </p:cBhvr>
                                      <p:to>
                                        <p:strVal val="solid"/>
                                      </p:to>
                                    </p:set>
                                    <p:set>
                                      <p:cBhvr>
                                        <p:cTn id="145" dur="250" autoRev="1" fill="remove"/>
                                        <p:tgtEl>
                                          <p:spTgt spid="23"/>
                                        </p:tgtEl>
                                        <p:attrNameLst>
                                          <p:attrName>fill.on</p:attrName>
                                        </p:attrNameLst>
                                      </p:cBhvr>
                                      <p:to>
                                        <p:strVal val="true"/>
                                      </p:to>
                                    </p:set>
                                  </p:childTnLst>
                                  <p:subTnLst>
                                    <p:audio>
                                      <p:cMediaNode>
                                        <p:cTn display="0" masterRel="sameClick">
                                          <p:stCondLst>
                                            <p:cond evt="begin" delay="0">
                                              <p:tn val="141"/>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23"/>
                  </p:tgtEl>
                </p:cond>
              </p:nextCondLst>
            </p:seq>
            <p:seq concurrent="1" nextAc="seek">
              <p:cTn id="146" restart="whenNotActive" fill="hold" evtFilter="cancelBubble" nodeType="interactiveSeq">
                <p:stCondLst>
                  <p:cond evt="onClick" delay="0">
                    <p:tgtEl>
                      <p:spTgt spid="24"/>
                    </p:tgtEl>
                  </p:cond>
                </p:stCondLst>
                <p:endSync evt="end" delay="0">
                  <p:rtn val="all"/>
                </p:endSync>
                <p:childTnLst>
                  <p:par>
                    <p:cTn id="147" fill="hold">
                      <p:stCondLst>
                        <p:cond delay="0"/>
                      </p:stCondLst>
                      <p:childTnLst>
                        <p:par>
                          <p:cTn id="148" fill="hold">
                            <p:stCondLst>
                              <p:cond delay="0"/>
                            </p:stCondLst>
                            <p:childTnLst>
                              <p:par>
                                <p:cTn id="1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0" dur="250" autoRev="1" fill="remove"/>
                                        <p:tgtEl>
                                          <p:spTgt spid="24"/>
                                        </p:tgtEl>
                                        <p:attrNameLst>
                                          <p:attrName>style.color</p:attrName>
                                        </p:attrNameLst>
                                      </p:cBhvr>
                                      <p:to>
                                        <a:srgbClr val="FF3399"/>
                                      </p:to>
                                    </p:animClr>
                                    <p:animClr clrSpc="rgb" dir="cw">
                                      <p:cBhvr>
                                        <p:cTn id="151" dur="250" autoRev="1" fill="remove"/>
                                        <p:tgtEl>
                                          <p:spTgt spid="24"/>
                                        </p:tgtEl>
                                        <p:attrNameLst>
                                          <p:attrName>fillcolor</p:attrName>
                                        </p:attrNameLst>
                                      </p:cBhvr>
                                      <p:to>
                                        <a:srgbClr val="FF3399"/>
                                      </p:to>
                                    </p:animClr>
                                    <p:set>
                                      <p:cBhvr>
                                        <p:cTn id="152" dur="250" autoRev="1" fill="remove"/>
                                        <p:tgtEl>
                                          <p:spTgt spid="24"/>
                                        </p:tgtEl>
                                        <p:attrNameLst>
                                          <p:attrName>fill.type</p:attrName>
                                        </p:attrNameLst>
                                      </p:cBhvr>
                                      <p:to>
                                        <p:strVal val="solid"/>
                                      </p:to>
                                    </p:set>
                                    <p:set>
                                      <p:cBhvr>
                                        <p:cTn id="153" dur="250" autoRev="1" fill="remove"/>
                                        <p:tgtEl>
                                          <p:spTgt spid="24"/>
                                        </p:tgtEl>
                                        <p:attrNameLst>
                                          <p:attrName>fill.on</p:attrName>
                                        </p:attrNameLst>
                                      </p:cBhvr>
                                      <p:to>
                                        <p:strVal val="true"/>
                                      </p:to>
                                    </p:set>
                                  </p:childTnLst>
                                  <p:subTnLst>
                                    <p:audio>
                                      <p:cMediaNode>
                                        <p:cTn display="0" masterRel="sameClick">
                                          <p:stCondLst>
                                            <p:cond evt="begin" delay="0">
                                              <p:tn val="149"/>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24"/>
                  </p:tgtEl>
                </p:cond>
              </p:nextCondLst>
            </p:seq>
            <p:seq concurrent="1" nextAc="seek">
              <p:cTn id="154" restart="whenNotActive" fill="hold" evtFilter="cancelBubble" nodeType="interactiveSeq">
                <p:stCondLst>
                  <p:cond evt="onClick" delay="0">
                    <p:tgtEl>
                      <p:spTgt spid="25"/>
                    </p:tgtEl>
                  </p:cond>
                </p:stCondLst>
                <p:endSync evt="end" delay="0">
                  <p:rtn val="all"/>
                </p:endSync>
                <p:childTnLst>
                  <p:par>
                    <p:cTn id="155" fill="hold">
                      <p:stCondLst>
                        <p:cond delay="0"/>
                      </p:stCondLst>
                      <p:childTnLst>
                        <p:par>
                          <p:cTn id="156" fill="hold">
                            <p:stCondLst>
                              <p:cond delay="0"/>
                            </p:stCondLst>
                            <p:childTnLst>
                              <p:par>
                                <p:cTn id="1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8" dur="250" autoRev="1" fill="remove"/>
                                        <p:tgtEl>
                                          <p:spTgt spid="25"/>
                                        </p:tgtEl>
                                        <p:attrNameLst>
                                          <p:attrName>style.color</p:attrName>
                                        </p:attrNameLst>
                                      </p:cBhvr>
                                      <p:to>
                                        <a:srgbClr val="FF3399"/>
                                      </p:to>
                                    </p:animClr>
                                    <p:animClr clrSpc="rgb" dir="cw">
                                      <p:cBhvr>
                                        <p:cTn id="159" dur="250" autoRev="1" fill="remove"/>
                                        <p:tgtEl>
                                          <p:spTgt spid="25"/>
                                        </p:tgtEl>
                                        <p:attrNameLst>
                                          <p:attrName>fillcolor</p:attrName>
                                        </p:attrNameLst>
                                      </p:cBhvr>
                                      <p:to>
                                        <a:srgbClr val="FF3399"/>
                                      </p:to>
                                    </p:animClr>
                                    <p:set>
                                      <p:cBhvr>
                                        <p:cTn id="160" dur="250" autoRev="1" fill="remove"/>
                                        <p:tgtEl>
                                          <p:spTgt spid="25"/>
                                        </p:tgtEl>
                                        <p:attrNameLst>
                                          <p:attrName>fill.type</p:attrName>
                                        </p:attrNameLst>
                                      </p:cBhvr>
                                      <p:to>
                                        <p:strVal val="solid"/>
                                      </p:to>
                                    </p:set>
                                    <p:set>
                                      <p:cBhvr>
                                        <p:cTn id="161" dur="250" autoRev="1" fill="remove"/>
                                        <p:tgtEl>
                                          <p:spTgt spid="25"/>
                                        </p:tgtEl>
                                        <p:attrNameLst>
                                          <p:attrName>fill.on</p:attrName>
                                        </p:attrNameLst>
                                      </p:cBhvr>
                                      <p:to>
                                        <p:strVal val="true"/>
                                      </p:to>
                                    </p:set>
                                  </p:childTnLst>
                                  <p:subTnLst>
                                    <p:audio>
                                      <p:cMediaNode>
                                        <p:cTn display="0" masterRel="sameClick">
                                          <p:stCondLst>
                                            <p:cond evt="begin" delay="0">
                                              <p:tn val="157"/>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25"/>
                  </p:tgtEl>
                </p:cond>
              </p:nextCondLst>
            </p:seq>
            <p:seq concurrent="1" nextAc="seek">
              <p:cTn id="162" restart="whenNotActive" fill="hold" evtFilter="cancelBubble" nodeType="interactiveSeq">
                <p:stCondLst>
                  <p:cond evt="onClick" delay="0">
                    <p:tgtEl>
                      <p:spTgt spid="26"/>
                    </p:tgtEl>
                  </p:cond>
                </p:stCondLst>
                <p:endSync evt="end" delay="0">
                  <p:rtn val="all"/>
                </p:endSync>
                <p:childTnLst>
                  <p:par>
                    <p:cTn id="163" fill="hold">
                      <p:stCondLst>
                        <p:cond delay="0"/>
                      </p:stCondLst>
                      <p:childTnLst>
                        <p:par>
                          <p:cTn id="164" fill="hold">
                            <p:stCondLst>
                              <p:cond delay="0"/>
                            </p:stCondLst>
                            <p:childTnLst>
                              <p:par>
                                <p:cTn id="1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66" dur="250" autoRev="1" fill="remove"/>
                                        <p:tgtEl>
                                          <p:spTgt spid="26"/>
                                        </p:tgtEl>
                                        <p:attrNameLst>
                                          <p:attrName>style.color</p:attrName>
                                        </p:attrNameLst>
                                      </p:cBhvr>
                                      <p:to>
                                        <a:srgbClr val="FF3399"/>
                                      </p:to>
                                    </p:animClr>
                                    <p:animClr clrSpc="rgb" dir="cw">
                                      <p:cBhvr>
                                        <p:cTn id="167" dur="250" autoRev="1" fill="remove"/>
                                        <p:tgtEl>
                                          <p:spTgt spid="26"/>
                                        </p:tgtEl>
                                        <p:attrNameLst>
                                          <p:attrName>fillcolor</p:attrName>
                                        </p:attrNameLst>
                                      </p:cBhvr>
                                      <p:to>
                                        <a:srgbClr val="FF3399"/>
                                      </p:to>
                                    </p:animClr>
                                    <p:set>
                                      <p:cBhvr>
                                        <p:cTn id="168" dur="250" autoRev="1" fill="remove"/>
                                        <p:tgtEl>
                                          <p:spTgt spid="26"/>
                                        </p:tgtEl>
                                        <p:attrNameLst>
                                          <p:attrName>fill.type</p:attrName>
                                        </p:attrNameLst>
                                      </p:cBhvr>
                                      <p:to>
                                        <p:strVal val="solid"/>
                                      </p:to>
                                    </p:set>
                                    <p:set>
                                      <p:cBhvr>
                                        <p:cTn id="169" dur="250" autoRev="1" fill="remove"/>
                                        <p:tgtEl>
                                          <p:spTgt spid="26"/>
                                        </p:tgtEl>
                                        <p:attrNameLst>
                                          <p:attrName>fill.on</p:attrName>
                                        </p:attrNameLst>
                                      </p:cBhvr>
                                      <p:to>
                                        <p:strVal val="true"/>
                                      </p:to>
                                    </p:set>
                                  </p:childTnLst>
                                  <p:subTnLst>
                                    <p:audio>
                                      <p:cMediaNode>
                                        <p:cTn display="0" masterRel="sameClick">
                                          <p:stCondLst>
                                            <p:cond evt="begin" delay="0">
                                              <p:tn val="165"/>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26"/>
                  </p:tgtEl>
                </p:cond>
              </p:nextCondLst>
            </p:seq>
            <p:seq concurrent="1" nextAc="seek">
              <p:cTn id="170" restart="whenNotActive" fill="hold" evtFilter="cancelBubble" nodeType="interactiveSeq">
                <p:stCondLst>
                  <p:cond evt="onClick" delay="0">
                    <p:tgtEl>
                      <p:spTgt spid="27"/>
                    </p:tgtEl>
                  </p:cond>
                </p:stCondLst>
                <p:endSync evt="end" delay="0">
                  <p:rtn val="all"/>
                </p:endSync>
                <p:childTnLst>
                  <p:par>
                    <p:cTn id="171" fill="hold">
                      <p:stCondLst>
                        <p:cond delay="0"/>
                      </p:stCondLst>
                      <p:childTnLst>
                        <p:par>
                          <p:cTn id="172" fill="hold">
                            <p:stCondLst>
                              <p:cond delay="0"/>
                            </p:stCondLst>
                            <p:childTnLst>
                              <p:par>
                                <p:cTn id="1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4" dur="250" autoRev="1" fill="remove"/>
                                        <p:tgtEl>
                                          <p:spTgt spid="27"/>
                                        </p:tgtEl>
                                        <p:attrNameLst>
                                          <p:attrName>style.color</p:attrName>
                                        </p:attrNameLst>
                                      </p:cBhvr>
                                      <p:to>
                                        <a:srgbClr val="FF3399"/>
                                      </p:to>
                                    </p:animClr>
                                    <p:animClr clrSpc="rgb" dir="cw">
                                      <p:cBhvr>
                                        <p:cTn id="175" dur="250" autoRev="1" fill="remove"/>
                                        <p:tgtEl>
                                          <p:spTgt spid="27"/>
                                        </p:tgtEl>
                                        <p:attrNameLst>
                                          <p:attrName>fillcolor</p:attrName>
                                        </p:attrNameLst>
                                      </p:cBhvr>
                                      <p:to>
                                        <a:srgbClr val="FF3399"/>
                                      </p:to>
                                    </p:animClr>
                                    <p:set>
                                      <p:cBhvr>
                                        <p:cTn id="176" dur="250" autoRev="1" fill="remove"/>
                                        <p:tgtEl>
                                          <p:spTgt spid="27"/>
                                        </p:tgtEl>
                                        <p:attrNameLst>
                                          <p:attrName>fill.type</p:attrName>
                                        </p:attrNameLst>
                                      </p:cBhvr>
                                      <p:to>
                                        <p:strVal val="solid"/>
                                      </p:to>
                                    </p:set>
                                    <p:set>
                                      <p:cBhvr>
                                        <p:cTn id="177" dur="250" autoRev="1" fill="remove"/>
                                        <p:tgtEl>
                                          <p:spTgt spid="27"/>
                                        </p:tgtEl>
                                        <p:attrNameLst>
                                          <p:attrName>fill.on</p:attrName>
                                        </p:attrNameLst>
                                      </p:cBhvr>
                                      <p:to>
                                        <p:strVal val="true"/>
                                      </p:to>
                                    </p:set>
                                  </p:childTnLst>
                                  <p:subTnLst>
                                    <p:audio>
                                      <p:cMediaNode>
                                        <p:cTn display="0" masterRel="sameClick">
                                          <p:stCondLst>
                                            <p:cond evt="begin" delay="0">
                                              <p:tn val="173"/>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27"/>
                  </p:tgtEl>
                </p:cond>
              </p:nextCondLst>
            </p:seq>
            <p:seq concurrent="1" nextAc="seek">
              <p:cTn id="178" restart="whenNotActive" fill="hold" evtFilter="cancelBubble" nodeType="interactiveSeq">
                <p:stCondLst>
                  <p:cond evt="onClick" delay="0">
                    <p:tgtEl>
                      <p:spTgt spid="28"/>
                    </p:tgtEl>
                  </p:cond>
                </p:stCondLst>
                <p:endSync evt="end" delay="0">
                  <p:rtn val="all"/>
                </p:endSync>
                <p:childTnLst>
                  <p:par>
                    <p:cTn id="179" fill="hold">
                      <p:stCondLst>
                        <p:cond delay="0"/>
                      </p:stCondLst>
                      <p:childTnLst>
                        <p:par>
                          <p:cTn id="180" fill="hold">
                            <p:stCondLst>
                              <p:cond delay="0"/>
                            </p:stCondLst>
                            <p:childTnLst>
                              <p:par>
                                <p:cTn id="1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82" dur="250" autoRev="1" fill="remove"/>
                                        <p:tgtEl>
                                          <p:spTgt spid="28"/>
                                        </p:tgtEl>
                                        <p:attrNameLst>
                                          <p:attrName>style.color</p:attrName>
                                        </p:attrNameLst>
                                      </p:cBhvr>
                                      <p:to>
                                        <a:srgbClr val="FF3399"/>
                                      </p:to>
                                    </p:animClr>
                                    <p:animClr clrSpc="rgb" dir="cw">
                                      <p:cBhvr>
                                        <p:cTn id="183" dur="250" autoRev="1" fill="remove"/>
                                        <p:tgtEl>
                                          <p:spTgt spid="28"/>
                                        </p:tgtEl>
                                        <p:attrNameLst>
                                          <p:attrName>fillcolor</p:attrName>
                                        </p:attrNameLst>
                                      </p:cBhvr>
                                      <p:to>
                                        <a:srgbClr val="FF3399"/>
                                      </p:to>
                                    </p:animClr>
                                    <p:set>
                                      <p:cBhvr>
                                        <p:cTn id="184" dur="250" autoRev="1" fill="remove"/>
                                        <p:tgtEl>
                                          <p:spTgt spid="28"/>
                                        </p:tgtEl>
                                        <p:attrNameLst>
                                          <p:attrName>fill.type</p:attrName>
                                        </p:attrNameLst>
                                      </p:cBhvr>
                                      <p:to>
                                        <p:strVal val="solid"/>
                                      </p:to>
                                    </p:set>
                                    <p:set>
                                      <p:cBhvr>
                                        <p:cTn id="185" dur="250" autoRev="1" fill="remove"/>
                                        <p:tgtEl>
                                          <p:spTgt spid="28"/>
                                        </p:tgtEl>
                                        <p:attrNameLst>
                                          <p:attrName>fill.on</p:attrName>
                                        </p:attrNameLst>
                                      </p:cBhvr>
                                      <p:to>
                                        <p:strVal val="true"/>
                                      </p:to>
                                    </p:set>
                                  </p:childTnLst>
                                  <p:subTnLst>
                                    <p:audio>
                                      <p:cMediaNode>
                                        <p:cTn display="0" masterRel="sameClick">
                                          <p:stCondLst>
                                            <p:cond evt="begin" delay="0">
                                              <p:tn val="181"/>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28"/>
                  </p:tgtEl>
                </p:cond>
              </p:nextCondLst>
            </p:seq>
            <p:seq concurrent="1" nextAc="seek">
              <p:cTn id="186" restart="whenNotActive" fill="hold" evtFilter="cancelBubble" nodeType="interactiveSeq">
                <p:stCondLst>
                  <p:cond evt="onClick" delay="0">
                    <p:tgtEl>
                      <p:spTgt spid="29"/>
                    </p:tgtEl>
                  </p:cond>
                </p:stCondLst>
                <p:endSync evt="end" delay="0">
                  <p:rtn val="all"/>
                </p:endSync>
                <p:childTnLst>
                  <p:par>
                    <p:cTn id="187" fill="hold">
                      <p:stCondLst>
                        <p:cond delay="0"/>
                      </p:stCondLst>
                      <p:childTnLst>
                        <p:par>
                          <p:cTn id="188" fill="hold">
                            <p:stCondLst>
                              <p:cond delay="0"/>
                            </p:stCondLst>
                            <p:childTnLst>
                              <p:par>
                                <p:cTn id="1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0" dur="250" autoRev="1" fill="remove"/>
                                        <p:tgtEl>
                                          <p:spTgt spid="29"/>
                                        </p:tgtEl>
                                        <p:attrNameLst>
                                          <p:attrName>style.color</p:attrName>
                                        </p:attrNameLst>
                                      </p:cBhvr>
                                      <p:to>
                                        <a:srgbClr val="FF3399"/>
                                      </p:to>
                                    </p:animClr>
                                    <p:animClr clrSpc="rgb" dir="cw">
                                      <p:cBhvr>
                                        <p:cTn id="191" dur="250" autoRev="1" fill="remove"/>
                                        <p:tgtEl>
                                          <p:spTgt spid="29"/>
                                        </p:tgtEl>
                                        <p:attrNameLst>
                                          <p:attrName>fillcolor</p:attrName>
                                        </p:attrNameLst>
                                      </p:cBhvr>
                                      <p:to>
                                        <a:srgbClr val="FF3399"/>
                                      </p:to>
                                    </p:animClr>
                                    <p:set>
                                      <p:cBhvr>
                                        <p:cTn id="192" dur="250" autoRev="1" fill="remove"/>
                                        <p:tgtEl>
                                          <p:spTgt spid="29"/>
                                        </p:tgtEl>
                                        <p:attrNameLst>
                                          <p:attrName>fill.type</p:attrName>
                                        </p:attrNameLst>
                                      </p:cBhvr>
                                      <p:to>
                                        <p:strVal val="solid"/>
                                      </p:to>
                                    </p:set>
                                    <p:set>
                                      <p:cBhvr>
                                        <p:cTn id="193" dur="250" autoRev="1" fill="remove"/>
                                        <p:tgtEl>
                                          <p:spTgt spid="29"/>
                                        </p:tgtEl>
                                        <p:attrNameLst>
                                          <p:attrName>fill.on</p:attrName>
                                        </p:attrNameLst>
                                      </p:cBhvr>
                                      <p:to>
                                        <p:strVal val="true"/>
                                      </p:to>
                                    </p:set>
                                  </p:childTnLst>
                                  <p:subTnLst>
                                    <p:audio>
                                      <p:cMediaNode>
                                        <p:cTn display="0" masterRel="sameClick">
                                          <p:stCondLst>
                                            <p:cond evt="begin" delay="0">
                                              <p:tn val="189"/>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29"/>
                  </p:tgtEl>
                </p:cond>
              </p:nextCondLst>
            </p:seq>
            <p:seq concurrent="1" nextAc="seek">
              <p:cTn id="194" restart="whenNotActive" fill="hold" evtFilter="cancelBubble" nodeType="interactiveSeq">
                <p:stCondLst>
                  <p:cond evt="onClick" delay="0">
                    <p:tgtEl>
                      <p:spTgt spid="30"/>
                    </p:tgtEl>
                  </p:cond>
                </p:stCondLst>
                <p:endSync evt="end" delay="0">
                  <p:rtn val="all"/>
                </p:endSync>
                <p:childTnLst>
                  <p:par>
                    <p:cTn id="195" fill="hold">
                      <p:stCondLst>
                        <p:cond delay="0"/>
                      </p:stCondLst>
                      <p:childTnLst>
                        <p:par>
                          <p:cTn id="196" fill="hold">
                            <p:stCondLst>
                              <p:cond delay="0"/>
                            </p:stCondLst>
                            <p:childTnLst>
                              <p:par>
                                <p:cTn id="1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8" dur="250" autoRev="1" fill="remove"/>
                                        <p:tgtEl>
                                          <p:spTgt spid="30"/>
                                        </p:tgtEl>
                                        <p:attrNameLst>
                                          <p:attrName>style.color</p:attrName>
                                        </p:attrNameLst>
                                      </p:cBhvr>
                                      <p:to>
                                        <a:srgbClr val="FF3399"/>
                                      </p:to>
                                    </p:animClr>
                                    <p:animClr clrSpc="rgb" dir="cw">
                                      <p:cBhvr>
                                        <p:cTn id="199" dur="250" autoRev="1" fill="remove"/>
                                        <p:tgtEl>
                                          <p:spTgt spid="30"/>
                                        </p:tgtEl>
                                        <p:attrNameLst>
                                          <p:attrName>fillcolor</p:attrName>
                                        </p:attrNameLst>
                                      </p:cBhvr>
                                      <p:to>
                                        <a:srgbClr val="FF3399"/>
                                      </p:to>
                                    </p:animClr>
                                    <p:set>
                                      <p:cBhvr>
                                        <p:cTn id="200" dur="250" autoRev="1" fill="remove"/>
                                        <p:tgtEl>
                                          <p:spTgt spid="30"/>
                                        </p:tgtEl>
                                        <p:attrNameLst>
                                          <p:attrName>fill.type</p:attrName>
                                        </p:attrNameLst>
                                      </p:cBhvr>
                                      <p:to>
                                        <p:strVal val="solid"/>
                                      </p:to>
                                    </p:set>
                                    <p:set>
                                      <p:cBhvr>
                                        <p:cTn id="201" dur="250" autoRev="1" fill="remove"/>
                                        <p:tgtEl>
                                          <p:spTgt spid="30"/>
                                        </p:tgtEl>
                                        <p:attrNameLst>
                                          <p:attrName>fill.on</p:attrName>
                                        </p:attrNameLst>
                                      </p:cBhvr>
                                      <p:to>
                                        <p:strVal val="true"/>
                                      </p:to>
                                    </p:set>
                                  </p:childTnLst>
                                  <p:subTnLst>
                                    <p:audio>
                                      <p:cMediaNode>
                                        <p:cTn display="0" masterRel="sameClick">
                                          <p:stCondLst>
                                            <p:cond evt="begin" delay="0">
                                              <p:tn val="197"/>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30"/>
                  </p:tgtEl>
                </p:cond>
              </p:nextCondLst>
            </p:seq>
            <p:seq concurrent="1" nextAc="seek">
              <p:cTn id="202" restart="whenNotActive" fill="hold" evtFilter="cancelBubble" nodeType="interactiveSeq">
                <p:stCondLst>
                  <p:cond evt="onClick" delay="0">
                    <p:tgtEl>
                      <p:spTgt spid="31"/>
                    </p:tgtEl>
                  </p:cond>
                </p:stCondLst>
                <p:endSync evt="end" delay="0">
                  <p:rtn val="all"/>
                </p:endSync>
                <p:childTnLst>
                  <p:par>
                    <p:cTn id="203" fill="hold">
                      <p:stCondLst>
                        <p:cond delay="0"/>
                      </p:stCondLst>
                      <p:childTnLst>
                        <p:par>
                          <p:cTn id="204" fill="hold">
                            <p:stCondLst>
                              <p:cond delay="0"/>
                            </p:stCondLst>
                            <p:childTnLst>
                              <p:par>
                                <p:cTn id="2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06" dur="250" autoRev="1" fill="remove"/>
                                        <p:tgtEl>
                                          <p:spTgt spid="31"/>
                                        </p:tgtEl>
                                        <p:attrNameLst>
                                          <p:attrName>style.color</p:attrName>
                                        </p:attrNameLst>
                                      </p:cBhvr>
                                      <p:to>
                                        <a:srgbClr val="FF3399"/>
                                      </p:to>
                                    </p:animClr>
                                    <p:animClr clrSpc="rgb" dir="cw">
                                      <p:cBhvr>
                                        <p:cTn id="207" dur="250" autoRev="1" fill="remove"/>
                                        <p:tgtEl>
                                          <p:spTgt spid="31"/>
                                        </p:tgtEl>
                                        <p:attrNameLst>
                                          <p:attrName>fillcolor</p:attrName>
                                        </p:attrNameLst>
                                      </p:cBhvr>
                                      <p:to>
                                        <a:srgbClr val="FF3399"/>
                                      </p:to>
                                    </p:animClr>
                                    <p:set>
                                      <p:cBhvr>
                                        <p:cTn id="208" dur="250" autoRev="1" fill="remove"/>
                                        <p:tgtEl>
                                          <p:spTgt spid="31"/>
                                        </p:tgtEl>
                                        <p:attrNameLst>
                                          <p:attrName>fill.type</p:attrName>
                                        </p:attrNameLst>
                                      </p:cBhvr>
                                      <p:to>
                                        <p:strVal val="solid"/>
                                      </p:to>
                                    </p:set>
                                    <p:set>
                                      <p:cBhvr>
                                        <p:cTn id="209" dur="250" autoRev="1" fill="remove"/>
                                        <p:tgtEl>
                                          <p:spTgt spid="31"/>
                                        </p:tgtEl>
                                        <p:attrNameLst>
                                          <p:attrName>fill.on</p:attrName>
                                        </p:attrNameLst>
                                      </p:cBhvr>
                                      <p:to>
                                        <p:strVal val="true"/>
                                      </p:to>
                                    </p:set>
                                  </p:childTnLst>
                                  <p:subTnLst>
                                    <p:audio>
                                      <p:cMediaNode>
                                        <p:cTn display="0" masterRel="sameClick">
                                          <p:stCondLst>
                                            <p:cond evt="begin" delay="0">
                                              <p:tn val="205"/>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31"/>
                  </p:tgtEl>
                </p:cond>
              </p:nextCondLst>
            </p:seq>
            <p:seq concurrent="1" nextAc="seek">
              <p:cTn id="210" restart="whenNotActive" fill="hold" evtFilter="cancelBubble" nodeType="interactiveSeq">
                <p:stCondLst>
                  <p:cond evt="onClick" delay="0">
                    <p:tgtEl>
                      <p:spTgt spid="32"/>
                    </p:tgtEl>
                  </p:cond>
                </p:stCondLst>
                <p:endSync evt="end" delay="0">
                  <p:rtn val="all"/>
                </p:endSync>
                <p:childTnLst>
                  <p:par>
                    <p:cTn id="211" fill="hold">
                      <p:stCondLst>
                        <p:cond delay="0"/>
                      </p:stCondLst>
                      <p:childTnLst>
                        <p:par>
                          <p:cTn id="212" fill="hold">
                            <p:stCondLst>
                              <p:cond delay="0"/>
                            </p:stCondLst>
                            <p:childTnLst>
                              <p:par>
                                <p:cTn id="2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4" dur="250" autoRev="1" fill="remove"/>
                                        <p:tgtEl>
                                          <p:spTgt spid="32"/>
                                        </p:tgtEl>
                                        <p:attrNameLst>
                                          <p:attrName>style.color</p:attrName>
                                        </p:attrNameLst>
                                      </p:cBhvr>
                                      <p:to>
                                        <a:srgbClr val="FF3399"/>
                                      </p:to>
                                    </p:animClr>
                                    <p:animClr clrSpc="rgb" dir="cw">
                                      <p:cBhvr>
                                        <p:cTn id="215" dur="250" autoRev="1" fill="remove"/>
                                        <p:tgtEl>
                                          <p:spTgt spid="32"/>
                                        </p:tgtEl>
                                        <p:attrNameLst>
                                          <p:attrName>fillcolor</p:attrName>
                                        </p:attrNameLst>
                                      </p:cBhvr>
                                      <p:to>
                                        <a:srgbClr val="FF3399"/>
                                      </p:to>
                                    </p:animClr>
                                    <p:set>
                                      <p:cBhvr>
                                        <p:cTn id="216" dur="250" autoRev="1" fill="remove"/>
                                        <p:tgtEl>
                                          <p:spTgt spid="32"/>
                                        </p:tgtEl>
                                        <p:attrNameLst>
                                          <p:attrName>fill.type</p:attrName>
                                        </p:attrNameLst>
                                      </p:cBhvr>
                                      <p:to>
                                        <p:strVal val="solid"/>
                                      </p:to>
                                    </p:set>
                                    <p:set>
                                      <p:cBhvr>
                                        <p:cTn id="217" dur="250" autoRev="1" fill="remove"/>
                                        <p:tgtEl>
                                          <p:spTgt spid="32"/>
                                        </p:tgtEl>
                                        <p:attrNameLst>
                                          <p:attrName>fill.on</p:attrName>
                                        </p:attrNameLst>
                                      </p:cBhvr>
                                      <p:to>
                                        <p:strVal val="true"/>
                                      </p:to>
                                    </p:set>
                                  </p:childTnLst>
                                  <p:subTnLst>
                                    <p:audio>
                                      <p:cMediaNode>
                                        <p:cTn display="0" masterRel="sameClick">
                                          <p:stCondLst>
                                            <p:cond evt="begin" delay="0">
                                              <p:tn val="213"/>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32"/>
                  </p:tgtEl>
                </p:cond>
              </p:nextCondLst>
            </p:seq>
            <p:seq concurrent="1" nextAc="seek">
              <p:cTn id="218" restart="whenNotActive" fill="hold" evtFilter="cancelBubble" nodeType="interactiveSeq">
                <p:stCondLst>
                  <p:cond evt="onClick" delay="0">
                    <p:tgtEl>
                      <p:spTgt spid="33"/>
                    </p:tgtEl>
                  </p:cond>
                </p:stCondLst>
                <p:endSync evt="end" delay="0">
                  <p:rtn val="all"/>
                </p:endSync>
                <p:childTnLst>
                  <p:par>
                    <p:cTn id="219" fill="hold">
                      <p:stCondLst>
                        <p:cond delay="0"/>
                      </p:stCondLst>
                      <p:childTnLst>
                        <p:par>
                          <p:cTn id="220" fill="hold">
                            <p:stCondLst>
                              <p:cond delay="0"/>
                            </p:stCondLst>
                            <p:childTnLst>
                              <p:par>
                                <p:cTn id="2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2" dur="250" autoRev="1" fill="remove"/>
                                        <p:tgtEl>
                                          <p:spTgt spid="33"/>
                                        </p:tgtEl>
                                        <p:attrNameLst>
                                          <p:attrName>style.color</p:attrName>
                                        </p:attrNameLst>
                                      </p:cBhvr>
                                      <p:to>
                                        <a:srgbClr val="FF3399"/>
                                      </p:to>
                                    </p:animClr>
                                    <p:animClr clrSpc="rgb" dir="cw">
                                      <p:cBhvr>
                                        <p:cTn id="223" dur="250" autoRev="1" fill="remove"/>
                                        <p:tgtEl>
                                          <p:spTgt spid="33"/>
                                        </p:tgtEl>
                                        <p:attrNameLst>
                                          <p:attrName>fillcolor</p:attrName>
                                        </p:attrNameLst>
                                      </p:cBhvr>
                                      <p:to>
                                        <a:srgbClr val="FF3399"/>
                                      </p:to>
                                    </p:animClr>
                                    <p:set>
                                      <p:cBhvr>
                                        <p:cTn id="224" dur="250" autoRev="1" fill="remove"/>
                                        <p:tgtEl>
                                          <p:spTgt spid="33"/>
                                        </p:tgtEl>
                                        <p:attrNameLst>
                                          <p:attrName>fill.type</p:attrName>
                                        </p:attrNameLst>
                                      </p:cBhvr>
                                      <p:to>
                                        <p:strVal val="solid"/>
                                      </p:to>
                                    </p:set>
                                    <p:set>
                                      <p:cBhvr>
                                        <p:cTn id="225" dur="250" autoRev="1" fill="remove"/>
                                        <p:tgtEl>
                                          <p:spTgt spid="33"/>
                                        </p:tgtEl>
                                        <p:attrNameLst>
                                          <p:attrName>fill.on</p:attrName>
                                        </p:attrNameLst>
                                      </p:cBhvr>
                                      <p:to>
                                        <p:strVal val="true"/>
                                      </p:to>
                                    </p:set>
                                  </p:childTnLst>
                                  <p:subTnLst>
                                    <p:audio>
                                      <p:cMediaNode>
                                        <p:cTn display="0" masterRel="sameClick">
                                          <p:stCondLst>
                                            <p:cond evt="begin" delay="0">
                                              <p:tn val="221"/>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33"/>
                  </p:tgtEl>
                </p:cond>
              </p:nextCondLst>
            </p:seq>
            <p:seq concurrent="1" nextAc="seek">
              <p:cTn id="226" restart="whenNotActive" fill="hold" evtFilter="cancelBubble" nodeType="interactiveSeq">
                <p:stCondLst>
                  <p:cond evt="onClick" delay="0">
                    <p:tgtEl>
                      <p:spTgt spid="34"/>
                    </p:tgtEl>
                  </p:cond>
                </p:stCondLst>
                <p:endSync evt="end" delay="0">
                  <p:rtn val="all"/>
                </p:endSync>
                <p:childTnLst>
                  <p:par>
                    <p:cTn id="227" fill="hold">
                      <p:stCondLst>
                        <p:cond delay="0"/>
                      </p:stCondLst>
                      <p:childTnLst>
                        <p:par>
                          <p:cTn id="228" fill="hold">
                            <p:stCondLst>
                              <p:cond delay="0"/>
                            </p:stCondLst>
                            <p:childTnLst>
                              <p:par>
                                <p:cTn id="2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0" dur="250" autoRev="1" fill="remove"/>
                                        <p:tgtEl>
                                          <p:spTgt spid="34"/>
                                        </p:tgtEl>
                                        <p:attrNameLst>
                                          <p:attrName>style.color</p:attrName>
                                        </p:attrNameLst>
                                      </p:cBhvr>
                                      <p:to>
                                        <a:srgbClr val="FF3399"/>
                                      </p:to>
                                    </p:animClr>
                                    <p:animClr clrSpc="rgb" dir="cw">
                                      <p:cBhvr>
                                        <p:cTn id="231" dur="250" autoRev="1" fill="remove"/>
                                        <p:tgtEl>
                                          <p:spTgt spid="34"/>
                                        </p:tgtEl>
                                        <p:attrNameLst>
                                          <p:attrName>fillcolor</p:attrName>
                                        </p:attrNameLst>
                                      </p:cBhvr>
                                      <p:to>
                                        <a:srgbClr val="FF3399"/>
                                      </p:to>
                                    </p:animClr>
                                    <p:set>
                                      <p:cBhvr>
                                        <p:cTn id="232" dur="250" autoRev="1" fill="remove"/>
                                        <p:tgtEl>
                                          <p:spTgt spid="34"/>
                                        </p:tgtEl>
                                        <p:attrNameLst>
                                          <p:attrName>fill.type</p:attrName>
                                        </p:attrNameLst>
                                      </p:cBhvr>
                                      <p:to>
                                        <p:strVal val="solid"/>
                                      </p:to>
                                    </p:set>
                                    <p:set>
                                      <p:cBhvr>
                                        <p:cTn id="233" dur="250" autoRev="1" fill="remove"/>
                                        <p:tgtEl>
                                          <p:spTgt spid="34"/>
                                        </p:tgtEl>
                                        <p:attrNameLst>
                                          <p:attrName>fill.on</p:attrName>
                                        </p:attrNameLst>
                                      </p:cBhvr>
                                      <p:to>
                                        <p:strVal val="true"/>
                                      </p:to>
                                    </p:set>
                                  </p:childTnLst>
                                  <p:subTnLst>
                                    <p:audio>
                                      <p:cMediaNode>
                                        <p:cTn display="0" masterRel="sameClick">
                                          <p:stCondLst>
                                            <p:cond evt="begin" delay="0">
                                              <p:tn val="229"/>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34"/>
                  </p:tgtEl>
                </p:cond>
              </p:nextCondLst>
            </p:seq>
            <p:seq concurrent="1" nextAc="seek">
              <p:cTn id="234" restart="whenNotActive" fill="hold" evtFilter="cancelBubble" nodeType="interactiveSeq">
                <p:stCondLst>
                  <p:cond evt="onClick" delay="0">
                    <p:tgtEl>
                      <p:spTgt spid="35"/>
                    </p:tgtEl>
                  </p:cond>
                </p:stCondLst>
                <p:endSync evt="end" delay="0">
                  <p:rtn val="all"/>
                </p:endSync>
                <p:childTnLst>
                  <p:par>
                    <p:cTn id="235" fill="hold">
                      <p:stCondLst>
                        <p:cond delay="0"/>
                      </p:stCondLst>
                      <p:childTnLst>
                        <p:par>
                          <p:cTn id="236" fill="hold">
                            <p:stCondLst>
                              <p:cond delay="0"/>
                            </p:stCondLst>
                            <p:childTnLst>
                              <p:par>
                                <p:cTn id="2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8" dur="250" autoRev="1" fill="remove"/>
                                        <p:tgtEl>
                                          <p:spTgt spid="35"/>
                                        </p:tgtEl>
                                        <p:attrNameLst>
                                          <p:attrName>style.color</p:attrName>
                                        </p:attrNameLst>
                                      </p:cBhvr>
                                      <p:to>
                                        <a:srgbClr val="FF3399"/>
                                      </p:to>
                                    </p:animClr>
                                    <p:animClr clrSpc="rgb" dir="cw">
                                      <p:cBhvr>
                                        <p:cTn id="239" dur="250" autoRev="1" fill="remove"/>
                                        <p:tgtEl>
                                          <p:spTgt spid="35"/>
                                        </p:tgtEl>
                                        <p:attrNameLst>
                                          <p:attrName>fillcolor</p:attrName>
                                        </p:attrNameLst>
                                      </p:cBhvr>
                                      <p:to>
                                        <a:srgbClr val="FF3399"/>
                                      </p:to>
                                    </p:animClr>
                                    <p:set>
                                      <p:cBhvr>
                                        <p:cTn id="240" dur="250" autoRev="1" fill="remove"/>
                                        <p:tgtEl>
                                          <p:spTgt spid="35"/>
                                        </p:tgtEl>
                                        <p:attrNameLst>
                                          <p:attrName>fill.type</p:attrName>
                                        </p:attrNameLst>
                                      </p:cBhvr>
                                      <p:to>
                                        <p:strVal val="solid"/>
                                      </p:to>
                                    </p:set>
                                    <p:set>
                                      <p:cBhvr>
                                        <p:cTn id="241" dur="250" autoRev="1" fill="remove"/>
                                        <p:tgtEl>
                                          <p:spTgt spid="35"/>
                                        </p:tgtEl>
                                        <p:attrNameLst>
                                          <p:attrName>fill.on</p:attrName>
                                        </p:attrNameLst>
                                      </p:cBhvr>
                                      <p:to>
                                        <p:strVal val="true"/>
                                      </p:to>
                                    </p:set>
                                  </p:childTnLst>
                                  <p:subTnLst>
                                    <p:audio>
                                      <p:cMediaNode>
                                        <p:cTn display="0" masterRel="sameClick">
                                          <p:stCondLst>
                                            <p:cond evt="begin" delay="0">
                                              <p:tn val="237"/>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35"/>
                  </p:tgtEl>
                </p:cond>
              </p:nextCondLst>
            </p:seq>
            <p:seq concurrent="1" nextAc="seek">
              <p:cTn id="242" restart="whenNotActive" fill="hold" evtFilter="cancelBubble" nodeType="interactiveSeq">
                <p:stCondLst>
                  <p:cond evt="onClick" delay="0">
                    <p:tgtEl>
                      <p:spTgt spid="36"/>
                    </p:tgtEl>
                  </p:cond>
                </p:stCondLst>
                <p:endSync evt="end" delay="0">
                  <p:rtn val="all"/>
                </p:endSync>
                <p:childTnLst>
                  <p:par>
                    <p:cTn id="243" fill="hold">
                      <p:stCondLst>
                        <p:cond delay="0"/>
                      </p:stCondLst>
                      <p:childTnLst>
                        <p:par>
                          <p:cTn id="244" fill="hold">
                            <p:stCondLst>
                              <p:cond delay="0"/>
                            </p:stCondLst>
                            <p:childTnLst>
                              <p:par>
                                <p:cTn id="2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46" dur="250" autoRev="1" fill="remove"/>
                                        <p:tgtEl>
                                          <p:spTgt spid="36"/>
                                        </p:tgtEl>
                                        <p:attrNameLst>
                                          <p:attrName>style.color</p:attrName>
                                        </p:attrNameLst>
                                      </p:cBhvr>
                                      <p:to>
                                        <a:srgbClr val="FF3399"/>
                                      </p:to>
                                    </p:animClr>
                                    <p:animClr clrSpc="rgb" dir="cw">
                                      <p:cBhvr>
                                        <p:cTn id="247" dur="250" autoRev="1" fill="remove"/>
                                        <p:tgtEl>
                                          <p:spTgt spid="36"/>
                                        </p:tgtEl>
                                        <p:attrNameLst>
                                          <p:attrName>fillcolor</p:attrName>
                                        </p:attrNameLst>
                                      </p:cBhvr>
                                      <p:to>
                                        <a:srgbClr val="FF3399"/>
                                      </p:to>
                                    </p:animClr>
                                    <p:set>
                                      <p:cBhvr>
                                        <p:cTn id="248" dur="250" autoRev="1" fill="remove"/>
                                        <p:tgtEl>
                                          <p:spTgt spid="36"/>
                                        </p:tgtEl>
                                        <p:attrNameLst>
                                          <p:attrName>fill.type</p:attrName>
                                        </p:attrNameLst>
                                      </p:cBhvr>
                                      <p:to>
                                        <p:strVal val="solid"/>
                                      </p:to>
                                    </p:set>
                                    <p:set>
                                      <p:cBhvr>
                                        <p:cTn id="249" dur="250" autoRev="1" fill="remove"/>
                                        <p:tgtEl>
                                          <p:spTgt spid="36"/>
                                        </p:tgtEl>
                                        <p:attrNameLst>
                                          <p:attrName>fill.on</p:attrName>
                                        </p:attrNameLst>
                                      </p:cBhvr>
                                      <p:to>
                                        <p:strVal val="true"/>
                                      </p:to>
                                    </p:set>
                                  </p:childTnLst>
                                  <p:subTnLst>
                                    <p:audio>
                                      <p:cMediaNode>
                                        <p:cTn display="0" masterRel="sameClick">
                                          <p:stCondLst>
                                            <p:cond evt="begin" delay="0">
                                              <p:tn val="245"/>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36"/>
                  </p:tgtEl>
                </p:cond>
              </p:nextCondLst>
            </p:seq>
            <p:seq concurrent="1" nextAc="seek">
              <p:cTn id="250" restart="whenNotActive" fill="hold" evtFilter="cancelBubble" nodeType="interactiveSeq">
                <p:stCondLst>
                  <p:cond evt="onClick" delay="0">
                    <p:tgtEl>
                      <p:spTgt spid="37"/>
                    </p:tgtEl>
                  </p:cond>
                </p:stCondLst>
                <p:endSync evt="end" delay="0">
                  <p:rtn val="all"/>
                </p:endSync>
                <p:childTnLst>
                  <p:par>
                    <p:cTn id="251" fill="hold">
                      <p:stCondLst>
                        <p:cond delay="0"/>
                      </p:stCondLst>
                      <p:childTnLst>
                        <p:par>
                          <p:cTn id="252" fill="hold">
                            <p:stCondLst>
                              <p:cond delay="0"/>
                            </p:stCondLst>
                            <p:childTnLst>
                              <p:par>
                                <p:cTn id="2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4" dur="250" autoRev="1" fill="remove"/>
                                        <p:tgtEl>
                                          <p:spTgt spid="37"/>
                                        </p:tgtEl>
                                        <p:attrNameLst>
                                          <p:attrName>style.color</p:attrName>
                                        </p:attrNameLst>
                                      </p:cBhvr>
                                      <p:to>
                                        <a:srgbClr val="FF3399"/>
                                      </p:to>
                                    </p:animClr>
                                    <p:animClr clrSpc="rgb" dir="cw">
                                      <p:cBhvr>
                                        <p:cTn id="255" dur="250" autoRev="1" fill="remove"/>
                                        <p:tgtEl>
                                          <p:spTgt spid="37"/>
                                        </p:tgtEl>
                                        <p:attrNameLst>
                                          <p:attrName>fillcolor</p:attrName>
                                        </p:attrNameLst>
                                      </p:cBhvr>
                                      <p:to>
                                        <a:srgbClr val="FF3399"/>
                                      </p:to>
                                    </p:animClr>
                                    <p:set>
                                      <p:cBhvr>
                                        <p:cTn id="256" dur="250" autoRev="1" fill="remove"/>
                                        <p:tgtEl>
                                          <p:spTgt spid="37"/>
                                        </p:tgtEl>
                                        <p:attrNameLst>
                                          <p:attrName>fill.type</p:attrName>
                                        </p:attrNameLst>
                                      </p:cBhvr>
                                      <p:to>
                                        <p:strVal val="solid"/>
                                      </p:to>
                                    </p:set>
                                    <p:set>
                                      <p:cBhvr>
                                        <p:cTn id="257" dur="250" autoRev="1" fill="remove"/>
                                        <p:tgtEl>
                                          <p:spTgt spid="37"/>
                                        </p:tgtEl>
                                        <p:attrNameLst>
                                          <p:attrName>fill.on</p:attrName>
                                        </p:attrNameLst>
                                      </p:cBhvr>
                                      <p:to>
                                        <p:strVal val="true"/>
                                      </p:to>
                                    </p:set>
                                  </p:childTnLst>
                                  <p:subTnLst>
                                    <p:audio>
                                      <p:cMediaNode>
                                        <p:cTn display="0" masterRel="sameClick">
                                          <p:stCondLst>
                                            <p:cond evt="begin" delay="0">
                                              <p:tn val="253"/>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37"/>
                  </p:tgtEl>
                </p:cond>
              </p:nextCondLst>
            </p:seq>
            <p:seq concurrent="1" nextAc="seek">
              <p:cTn id="258" restart="whenNotActive" fill="hold" evtFilter="cancelBubble" nodeType="interactiveSeq">
                <p:stCondLst>
                  <p:cond evt="onClick" delay="0">
                    <p:tgtEl>
                      <p:spTgt spid="38"/>
                    </p:tgtEl>
                  </p:cond>
                </p:stCondLst>
                <p:endSync evt="end" delay="0">
                  <p:rtn val="all"/>
                </p:endSync>
                <p:childTnLst>
                  <p:par>
                    <p:cTn id="259" fill="hold">
                      <p:stCondLst>
                        <p:cond delay="0"/>
                      </p:stCondLst>
                      <p:childTnLst>
                        <p:par>
                          <p:cTn id="260" fill="hold">
                            <p:stCondLst>
                              <p:cond delay="0"/>
                            </p:stCondLst>
                            <p:childTnLst>
                              <p:par>
                                <p:cTn id="2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62" dur="250" autoRev="1" fill="remove"/>
                                        <p:tgtEl>
                                          <p:spTgt spid="38"/>
                                        </p:tgtEl>
                                        <p:attrNameLst>
                                          <p:attrName>style.color</p:attrName>
                                        </p:attrNameLst>
                                      </p:cBhvr>
                                      <p:to>
                                        <a:srgbClr val="FF3399"/>
                                      </p:to>
                                    </p:animClr>
                                    <p:animClr clrSpc="rgb" dir="cw">
                                      <p:cBhvr>
                                        <p:cTn id="263" dur="250" autoRev="1" fill="remove"/>
                                        <p:tgtEl>
                                          <p:spTgt spid="38"/>
                                        </p:tgtEl>
                                        <p:attrNameLst>
                                          <p:attrName>fillcolor</p:attrName>
                                        </p:attrNameLst>
                                      </p:cBhvr>
                                      <p:to>
                                        <a:srgbClr val="FF3399"/>
                                      </p:to>
                                    </p:animClr>
                                    <p:set>
                                      <p:cBhvr>
                                        <p:cTn id="264" dur="250" autoRev="1" fill="remove"/>
                                        <p:tgtEl>
                                          <p:spTgt spid="38"/>
                                        </p:tgtEl>
                                        <p:attrNameLst>
                                          <p:attrName>fill.type</p:attrName>
                                        </p:attrNameLst>
                                      </p:cBhvr>
                                      <p:to>
                                        <p:strVal val="solid"/>
                                      </p:to>
                                    </p:set>
                                    <p:set>
                                      <p:cBhvr>
                                        <p:cTn id="265" dur="250" autoRev="1" fill="remove"/>
                                        <p:tgtEl>
                                          <p:spTgt spid="38"/>
                                        </p:tgtEl>
                                        <p:attrNameLst>
                                          <p:attrName>fill.on</p:attrName>
                                        </p:attrNameLst>
                                      </p:cBhvr>
                                      <p:to>
                                        <p:strVal val="true"/>
                                      </p:to>
                                    </p:set>
                                  </p:childTnLst>
                                  <p:subTnLst>
                                    <p:audio>
                                      <p:cMediaNode>
                                        <p:cTn display="0" masterRel="sameClick">
                                          <p:stCondLst>
                                            <p:cond evt="begin" delay="0">
                                              <p:tn val="261"/>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38"/>
                  </p:tgtEl>
                </p:cond>
              </p:nextCondLst>
            </p:seq>
            <p:seq concurrent="1" nextAc="seek">
              <p:cTn id="266" restart="whenNotActive" fill="hold" evtFilter="cancelBubble" nodeType="interactiveSeq">
                <p:stCondLst>
                  <p:cond evt="onClick" delay="0">
                    <p:tgtEl>
                      <p:spTgt spid="39"/>
                    </p:tgtEl>
                  </p:cond>
                </p:stCondLst>
                <p:endSync evt="end" delay="0">
                  <p:rtn val="all"/>
                </p:endSync>
                <p:childTnLst>
                  <p:par>
                    <p:cTn id="267" fill="hold">
                      <p:stCondLst>
                        <p:cond delay="0"/>
                      </p:stCondLst>
                      <p:childTnLst>
                        <p:par>
                          <p:cTn id="268" fill="hold">
                            <p:stCondLst>
                              <p:cond delay="0"/>
                            </p:stCondLst>
                            <p:childTnLst>
                              <p:par>
                                <p:cTn id="2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0" dur="250" autoRev="1" fill="remove"/>
                                        <p:tgtEl>
                                          <p:spTgt spid="39"/>
                                        </p:tgtEl>
                                        <p:attrNameLst>
                                          <p:attrName>style.color</p:attrName>
                                        </p:attrNameLst>
                                      </p:cBhvr>
                                      <p:to>
                                        <a:srgbClr val="FF3399"/>
                                      </p:to>
                                    </p:animClr>
                                    <p:animClr clrSpc="rgb" dir="cw">
                                      <p:cBhvr>
                                        <p:cTn id="271" dur="250" autoRev="1" fill="remove"/>
                                        <p:tgtEl>
                                          <p:spTgt spid="39"/>
                                        </p:tgtEl>
                                        <p:attrNameLst>
                                          <p:attrName>fillcolor</p:attrName>
                                        </p:attrNameLst>
                                      </p:cBhvr>
                                      <p:to>
                                        <a:srgbClr val="FF3399"/>
                                      </p:to>
                                    </p:animClr>
                                    <p:set>
                                      <p:cBhvr>
                                        <p:cTn id="272" dur="250" autoRev="1" fill="remove"/>
                                        <p:tgtEl>
                                          <p:spTgt spid="39"/>
                                        </p:tgtEl>
                                        <p:attrNameLst>
                                          <p:attrName>fill.type</p:attrName>
                                        </p:attrNameLst>
                                      </p:cBhvr>
                                      <p:to>
                                        <p:strVal val="solid"/>
                                      </p:to>
                                    </p:set>
                                    <p:set>
                                      <p:cBhvr>
                                        <p:cTn id="273" dur="250" autoRev="1" fill="remove"/>
                                        <p:tgtEl>
                                          <p:spTgt spid="39"/>
                                        </p:tgtEl>
                                        <p:attrNameLst>
                                          <p:attrName>fill.on</p:attrName>
                                        </p:attrNameLst>
                                      </p:cBhvr>
                                      <p:to>
                                        <p:strVal val="true"/>
                                      </p:to>
                                    </p:set>
                                  </p:childTnLst>
                                  <p:subTnLst>
                                    <p:audio>
                                      <p:cMediaNode>
                                        <p:cTn display="0" masterRel="sameClick">
                                          <p:stCondLst>
                                            <p:cond evt="begin" delay="0">
                                              <p:tn val="269"/>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39"/>
                  </p:tgtEl>
                </p:cond>
              </p:nextCondLst>
            </p:seq>
            <p:seq concurrent="1" nextAc="seek">
              <p:cTn id="274" restart="whenNotActive" fill="hold" evtFilter="cancelBubble" nodeType="interactiveSeq">
                <p:stCondLst>
                  <p:cond evt="onClick" delay="0">
                    <p:tgtEl>
                      <p:spTgt spid="40"/>
                    </p:tgtEl>
                  </p:cond>
                </p:stCondLst>
                <p:endSync evt="end" delay="0">
                  <p:rtn val="all"/>
                </p:endSync>
                <p:childTnLst>
                  <p:par>
                    <p:cTn id="275" fill="hold">
                      <p:stCondLst>
                        <p:cond delay="0"/>
                      </p:stCondLst>
                      <p:childTnLst>
                        <p:par>
                          <p:cTn id="276" fill="hold">
                            <p:stCondLst>
                              <p:cond delay="0"/>
                            </p:stCondLst>
                            <p:childTnLst>
                              <p:par>
                                <p:cTn id="2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8" dur="250" autoRev="1" fill="remove"/>
                                        <p:tgtEl>
                                          <p:spTgt spid="40"/>
                                        </p:tgtEl>
                                        <p:attrNameLst>
                                          <p:attrName>style.color</p:attrName>
                                        </p:attrNameLst>
                                      </p:cBhvr>
                                      <p:to>
                                        <a:srgbClr val="FF3399"/>
                                      </p:to>
                                    </p:animClr>
                                    <p:animClr clrSpc="rgb" dir="cw">
                                      <p:cBhvr>
                                        <p:cTn id="279" dur="250" autoRev="1" fill="remove"/>
                                        <p:tgtEl>
                                          <p:spTgt spid="40"/>
                                        </p:tgtEl>
                                        <p:attrNameLst>
                                          <p:attrName>fillcolor</p:attrName>
                                        </p:attrNameLst>
                                      </p:cBhvr>
                                      <p:to>
                                        <a:srgbClr val="FF3399"/>
                                      </p:to>
                                    </p:animClr>
                                    <p:set>
                                      <p:cBhvr>
                                        <p:cTn id="280" dur="250" autoRev="1" fill="remove"/>
                                        <p:tgtEl>
                                          <p:spTgt spid="40"/>
                                        </p:tgtEl>
                                        <p:attrNameLst>
                                          <p:attrName>fill.type</p:attrName>
                                        </p:attrNameLst>
                                      </p:cBhvr>
                                      <p:to>
                                        <p:strVal val="solid"/>
                                      </p:to>
                                    </p:set>
                                    <p:set>
                                      <p:cBhvr>
                                        <p:cTn id="281" dur="250" autoRev="1" fill="remove"/>
                                        <p:tgtEl>
                                          <p:spTgt spid="40"/>
                                        </p:tgtEl>
                                        <p:attrNameLst>
                                          <p:attrName>fill.on</p:attrName>
                                        </p:attrNameLst>
                                      </p:cBhvr>
                                      <p:to>
                                        <p:strVal val="true"/>
                                      </p:to>
                                    </p:set>
                                  </p:childTnLst>
                                  <p:subTnLst>
                                    <p:audio>
                                      <p:cMediaNode>
                                        <p:cTn display="0" masterRel="sameClick">
                                          <p:stCondLst>
                                            <p:cond evt="begin" delay="0">
                                              <p:tn val="277"/>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40"/>
                  </p:tgtEl>
                </p:cond>
              </p:nextCondLst>
            </p:seq>
            <p:seq concurrent="1" nextAc="seek">
              <p:cTn id="282" restart="whenNotActive" fill="hold" evtFilter="cancelBubble" nodeType="interactiveSeq">
                <p:stCondLst>
                  <p:cond evt="onClick" delay="0">
                    <p:tgtEl>
                      <p:spTgt spid="41"/>
                    </p:tgtEl>
                  </p:cond>
                </p:stCondLst>
                <p:endSync evt="end" delay="0">
                  <p:rtn val="all"/>
                </p:endSync>
                <p:childTnLst>
                  <p:par>
                    <p:cTn id="283" fill="hold">
                      <p:stCondLst>
                        <p:cond delay="0"/>
                      </p:stCondLst>
                      <p:childTnLst>
                        <p:par>
                          <p:cTn id="284" fill="hold">
                            <p:stCondLst>
                              <p:cond delay="0"/>
                            </p:stCondLst>
                            <p:childTnLst>
                              <p:par>
                                <p:cTn id="2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86" dur="250" autoRev="1" fill="remove"/>
                                        <p:tgtEl>
                                          <p:spTgt spid="41"/>
                                        </p:tgtEl>
                                        <p:attrNameLst>
                                          <p:attrName>style.color</p:attrName>
                                        </p:attrNameLst>
                                      </p:cBhvr>
                                      <p:to>
                                        <a:srgbClr val="FF3399"/>
                                      </p:to>
                                    </p:animClr>
                                    <p:animClr clrSpc="rgb" dir="cw">
                                      <p:cBhvr>
                                        <p:cTn id="287" dur="250" autoRev="1" fill="remove"/>
                                        <p:tgtEl>
                                          <p:spTgt spid="41"/>
                                        </p:tgtEl>
                                        <p:attrNameLst>
                                          <p:attrName>fillcolor</p:attrName>
                                        </p:attrNameLst>
                                      </p:cBhvr>
                                      <p:to>
                                        <a:srgbClr val="FF3399"/>
                                      </p:to>
                                    </p:animClr>
                                    <p:set>
                                      <p:cBhvr>
                                        <p:cTn id="288" dur="250" autoRev="1" fill="remove"/>
                                        <p:tgtEl>
                                          <p:spTgt spid="41"/>
                                        </p:tgtEl>
                                        <p:attrNameLst>
                                          <p:attrName>fill.type</p:attrName>
                                        </p:attrNameLst>
                                      </p:cBhvr>
                                      <p:to>
                                        <p:strVal val="solid"/>
                                      </p:to>
                                    </p:set>
                                    <p:set>
                                      <p:cBhvr>
                                        <p:cTn id="289" dur="250" autoRev="1" fill="remove"/>
                                        <p:tgtEl>
                                          <p:spTgt spid="41"/>
                                        </p:tgtEl>
                                        <p:attrNameLst>
                                          <p:attrName>fill.on</p:attrName>
                                        </p:attrNameLst>
                                      </p:cBhvr>
                                      <p:to>
                                        <p:strVal val="true"/>
                                      </p:to>
                                    </p:set>
                                  </p:childTnLst>
                                  <p:subTnLst>
                                    <p:audio>
                                      <p:cMediaNode>
                                        <p:cTn display="0" masterRel="sameClick">
                                          <p:stCondLst>
                                            <p:cond evt="begin" delay="0">
                                              <p:tn val="285"/>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41"/>
                  </p:tgtEl>
                </p:cond>
              </p:nextCondLst>
            </p:seq>
            <p:seq concurrent="1" nextAc="seek">
              <p:cTn id="290" restart="whenNotActive" fill="hold" evtFilter="cancelBubble" nodeType="interactiveSeq">
                <p:stCondLst>
                  <p:cond evt="onClick" delay="0">
                    <p:tgtEl>
                      <p:spTgt spid="42"/>
                    </p:tgtEl>
                  </p:cond>
                </p:stCondLst>
                <p:endSync evt="end" delay="0">
                  <p:rtn val="all"/>
                </p:endSync>
                <p:childTnLst>
                  <p:par>
                    <p:cTn id="291" fill="hold">
                      <p:stCondLst>
                        <p:cond delay="0"/>
                      </p:stCondLst>
                      <p:childTnLst>
                        <p:par>
                          <p:cTn id="292" fill="hold">
                            <p:stCondLst>
                              <p:cond delay="0"/>
                            </p:stCondLst>
                            <p:childTnLst>
                              <p:par>
                                <p:cTn id="2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4" dur="250" autoRev="1" fill="remove"/>
                                        <p:tgtEl>
                                          <p:spTgt spid="42"/>
                                        </p:tgtEl>
                                        <p:attrNameLst>
                                          <p:attrName>style.color</p:attrName>
                                        </p:attrNameLst>
                                      </p:cBhvr>
                                      <p:to>
                                        <a:srgbClr val="FF3399"/>
                                      </p:to>
                                    </p:animClr>
                                    <p:animClr clrSpc="rgb" dir="cw">
                                      <p:cBhvr>
                                        <p:cTn id="295" dur="250" autoRev="1" fill="remove"/>
                                        <p:tgtEl>
                                          <p:spTgt spid="42"/>
                                        </p:tgtEl>
                                        <p:attrNameLst>
                                          <p:attrName>fillcolor</p:attrName>
                                        </p:attrNameLst>
                                      </p:cBhvr>
                                      <p:to>
                                        <a:srgbClr val="FF3399"/>
                                      </p:to>
                                    </p:animClr>
                                    <p:set>
                                      <p:cBhvr>
                                        <p:cTn id="296" dur="250" autoRev="1" fill="remove"/>
                                        <p:tgtEl>
                                          <p:spTgt spid="42"/>
                                        </p:tgtEl>
                                        <p:attrNameLst>
                                          <p:attrName>fill.type</p:attrName>
                                        </p:attrNameLst>
                                      </p:cBhvr>
                                      <p:to>
                                        <p:strVal val="solid"/>
                                      </p:to>
                                    </p:set>
                                    <p:set>
                                      <p:cBhvr>
                                        <p:cTn id="297" dur="250" autoRev="1" fill="remove"/>
                                        <p:tgtEl>
                                          <p:spTgt spid="42"/>
                                        </p:tgtEl>
                                        <p:attrNameLst>
                                          <p:attrName>fill.on</p:attrName>
                                        </p:attrNameLst>
                                      </p:cBhvr>
                                      <p:to>
                                        <p:strVal val="true"/>
                                      </p:to>
                                    </p:set>
                                  </p:childTnLst>
                                  <p:subTnLst>
                                    <p:audio>
                                      <p:cMediaNode>
                                        <p:cTn display="0" masterRel="sameClick">
                                          <p:stCondLst>
                                            <p:cond evt="begin" delay="0">
                                              <p:tn val="293"/>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42"/>
                  </p:tgtEl>
                </p:cond>
              </p:nextCondLst>
            </p:seq>
            <p:seq concurrent="1" nextAc="seek">
              <p:cTn id="298" restart="whenNotActive" fill="hold" evtFilter="cancelBubble" nodeType="interactiveSeq">
                <p:stCondLst>
                  <p:cond evt="onClick" delay="0">
                    <p:tgtEl>
                      <p:spTgt spid="43"/>
                    </p:tgtEl>
                  </p:cond>
                </p:stCondLst>
                <p:endSync evt="end" delay="0">
                  <p:rtn val="all"/>
                </p:endSync>
                <p:childTnLst>
                  <p:par>
                    <p:cTn id="299" fill="hold">
                      <p:stCondLst>
                        <p:cond delay="0"/>
                      </p:stCondLst>
                      <p:childTnLst>
                        <p:par>
                          <p:cTn id="300" fill="hold">
                            <p:stCondLst>
                              <p:cond delay="0"/>
                            </p:stCondLst>
                            <p:childTnLst>
                              <p:par>
                                <p:cTn id="3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2" dur="250" autoRev="1" fill="remove"/>
                                        <p:tgtEl>
                                          <p:spTgt spid="43"/>
                                        </p:tgtEl>
                                        <p:attrNameLst>
                                          <p:attrName>style.color</p:attrName>
                                        </p:attrNameLst>
                                      </p:cBhvr>
                                      <p:to>
                                        <a:srgbClr val="FF3399"/>
                                      </p:to>
                                    </p:animClr>
                                    <p:animClr clrSpc="rgb" dir="cw">
                                      <p:cBhvr>
                                        <p:cTn id="303" dur="250" autoRev="1" fill="remove"/>
                                        <p:tgtEl>
                                          <p:spTgt spid="43"/>
                                        </p:tgtEl>
                                        <p:attrNameLst>
                                          <p:attrName>fillcolor</p:attrName>
                                        </p:attrNameLst>
                                      </p:cBhvr>
                                      <p:to>
                                        <a:srgbClr val="FF3399"/>
                                      </p:to>
                                    </p:animClr>
                                    <p:set>
                                      <p:cBhvr>
                                        <p:cTn id="304" dur="250" autoRev="1" fill="remove"/>
                                        <p:tgtEl>
                                          <p:spTgt spid="43"/>
                                        </p:tgtEl>
                                        <p:attrNameLst>
                                          <p:attrName>fill.type</p:attrName>
                                        </p:attrNameLst>
                                      </p:cBhvr>
                                      <p:to>
                                        <p:strVal val="solid"/>
                                      </p:to>
                                    </p:set>
                                    <p:set>
                                      <p:cBhvr>
                                        <p:cTn id="305" dur="250" autoRev="1" fill="remove"/>
                                        <p:tgtEl>
                                          <p:spTgt spid="43"/>
                                        </p:tgtEl>
                                        <p:attrNameLst>
                                          <p:attrName>fill.on</p:attrName>
                                        </p:attrNameLst>
                                      </p:cBhvr>
                                      <p:to>
                                        <p:strVal val="true"/>
                                      </p:to>
                                    </p:set>
                                  </p:childTnLst>
                                  <p:subTnLst>
                                    <p:audio>
                                      <p:cMediaNode>
                                        <p:cTn display="0" masterRel="sameClick">
                                          <p:stCondLst>
                                            <p:cond evt="begin" delay="0">
                                              <p:tn val="301"/>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43"/>
                  </p:tgtEl>
                </p:cond>
              </p:nextCondLst>
            </p:seq>
            <p:seq concurrent="1" nextAc="seek">
              <p:cTn id="306" restart="whenNotActive" fill="hold" evtFilter="cancelBubble" nodeType="interactiveSeq">
                <p:stCondLst>
                  <p:cond evt="onClick" delay="0">
                    <p:tgtEl>
                      <p:spTgt spid="44"/>
                    </p:tgtEl>
                  </p:cond>
                </p:stCondLst>
                <p:endSync evt="end" delay="0">
                  <p:rtn val="all"/>
                </p:endSync>
                <p:childTnLst>
                  <p:par>
                    <p:cTn id="307" fill="hold">
                      <p:stCondLst>
                        <p:cond delay="0"/>
                      </p:stCondLst>
                      <p:childTnLst>
                        <p:par>
                          <p:cTn id="308" fill="hold">
                            <p:stCondLst>
                              <p:cond delay="0"/>
                            </p:stCondLst>
                            <p:childTnLst>
                              <p:par>
                                <p:cTn id="3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0" dur="250" autoRev="1" fill="remove"/>
                                        <p:tgtEl>
                                          <p:spTgt spid="44"/>
                                        </p:tgtEl>
                                        <p:attrNameLst>
                                          <p:attrName>style.color</p:attrName>
                                        </p:attrNameLst>
                                      </p:cBhvr>
                                      <p:to>
                                        <a:srgbClr val="FF3399"/>
                                      </p:to>
                                    </p:animClr>
                                    <p:animClr clrSpc="rgb" dir="cw">
                                      <p:cBhvr>
                                        <p:cTn id="311" dur="250" autoRev="1" fill="remove"/>
                                        <p:tgtEl>
                                          <p:spTgt spid="44"/>
                                        </p:tgtEl>
                                        <p:attrNameLst>
                                          <p:attrName>fillcolor</p:attrName>
                                        </p:attrNameLst>
                                      </p:cBhvr>
                                      <p:to>
                                        <a:srgbClr val="FF3399"/>
                                      </p:to>
                                    </p:animClr>
                                    <p:set>
                                      <p:cBhvr>
                                        <p:cTn id="312" dur="250" autoRev="1" fill="remove"/>
                                        <p:tgtEl>
                                          <p:spTgt spid="44"/>
                                        </p:tgtEl>
                                        <p:attrNameLst>
                                          <p:attrName>fill.type</p:attrName>
                                        </p:attrNameLst>
                                      </p:cBhvr>
                                      <p:to>
                                        <p:strVal val="solid"/>
                                      </p:to>
                                    </p:set>
                                    <p:set>
                                      <p:cBhvr>
                                        <p:cTn id="313" dur="250" autoRev="1" fill="remove"/>
                                        <p:tgtEl>
                                          <p:spTgt spid="44"/>
                                        </p:tgtEl>
                                        <p:attrNameLst>
                                          <p:attrName>fill.on</p:attrName>
                                        </p:attrNameLst>
                                      </p:cBhvr>
                                      <p:to>
                                        <p:strVal val="true"/>
                                      </p:to>
                                    </p:set>
                                  </p:childTnLst>
                                  <p:subTnLst>
                                    <p:audio>
                                      <p:cMediaNode>
                                        <p:cTn display="0" masterRel="sameClick">
                                          <p:stCondLst>
                                            <p:cond evt="begin" delay="0">
                                              <p:tn val="309"/>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44"/>
                  </p:tgtEl>
                </p:cond>
              </p:nextCondLst>
            </p:seq>
            <p:seq concurrent="1" nextAc="seek">
              <p:cTn id="314" restart="whenNotActive" fill="hold" evtFilter="cancelBubble" nodeType="interactiveSeq">
                <p:stCondLst>
                  <p:cond evt="onClick" delay="0">
                    <p:tgtEl>
                      <p:spTgt spid="45"/>
                    </p:tgtEl>
                  </p:cond>
                </p:stCondLst>
                <p:endSync evt="end" delay="0">
                  <p:rtn val="all"/>
                </p:endSync>
                <p:childTnLst>
                  <p:par>
                    <p:cTn id="315" fill="hold">
                      <p:stCondLst>
                        <p:cond delay="0"/>
                      </p:stCondLst>
                      <p:childTnLst>
                        <p:par>
                          <p:cTn id="316" fill="hold">
                            <p:stCondLst>
                              <p:cond delay="0"/>
                            </p:stCondLst>
                            <p:childTnLst>
                              <p:par>
                                <p:cTn id="3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8" dur="250" autoRev="1" fill="remove"/>
                                        <p:tgtEl>
                                          <p:spTgt spid="45"/>
                                        </p:tgtEl>
                                        <p:attrNameLst>
                                          <p:attrName>style.color</p:attrName>
                                        </p:attrNameLst>
                                      </p:cBhvr>
                                      <p:to>
                                        <a:srgbClr val="FF3399"/>
                                      </p:to>
                                    </p:animClr>
                                    <p:animClr clrSpc="rgb" dir="cw">
                                      <p:cBhvr>
                                        <p:cTn id="319" dur="250" autoRev="1" fill="remove"/>
                                        <p:tgtEl>
                                          <p:spTgt spid="45"/>
                                        </p:tgtEl>
                                        <p:attrNameLst>
                                          <p:attrName>fillcolor</p:attrName>
                                        </p:attrNameLst>
                                      </p:cBhvr>
                                      <p:to>
                                        <a:srgbClr val="FF3399"/>
                                      </p:to>
                                    </p:animClr>
                                    <p:set>
                                      <p:cBhvr>
                                        <p:cTn id="320" dur="250" autoRev="1" fill="remove"/>
                                        <p:tgtEl>
                                          <p:spTgt spid="45"/>
                                        </p:tgtEl>
                                        <p:attrNameLst>
                                          <p:attrName>fill.type</p:attrName>
                                        </p:attrNameLst>
                                      </p:cBhvr>
                                      <p:to>
                                        <p:strVal val="solid"/>
                                      </p:to>
                                    </p:set>
                                    <p:set>
                                      <p:cBhvr>
                                        <p:cTn id="321" dur="250" autoRev="1" fill="remove"/>
                                        <p:tgtEl>
                                          <p:spTgt spid="45"/>
                                        </p:tgtEl>
                                        <p:attrNameLst>
                                          <p:attrName>fill.on</p:attrName>
                                        </p:attrNameLst>
                                      </p:cBhvr>
                                      <p:to>
                                        <p:strVal val="true"/>
                                      </p:to>
                                    </p:set>
                                  </p:childTnLst>
                                  <p:subTnLst>
                                    <p:audio>
                                      <p:cMediaNode>
                                        <p:cTn display="0" masterRel="sameClick">
                                          <p:stCondLst>
                                            <p:cond evt="begin" delay="0">
                                              <p:tn val="317"/>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45"/>
                  </p:tgtEl>
                </p:cond>
              </p:nextCondLst>
            </p:seq>
            <p:seq concurrent="1" nextAc="seek">
              <p:cTn id="322" restart="whenNotActive" fill="hold" evtFilter="cancelBubble" nodeType="interactiveSeq">
                <p:stCondLst>
                  <p:cond evt="onClick" delay="0">
                    <p:tgtEl>
                      <p:spTgt spid="46"/>
                    </p:tgtEl>
                  </p:cond>
                </p:stCondLst>
                <p:endSync evt="end" delay="0">
                  <p:rtn val="all"/>
                </p:endSync>
                <p:childTnLst>
                  <p:par>
                    <p:cTn id="323" fill="hold">
                      <p:stCondLst>
                        <p:cond delay="0"/>
                      </p:stCondLst>
                      <p:childTnLst>
                        <p:par>
                          <p:cTn id="324" fill="hold">
                            <p:stCondLst>
                              <p:cond delay="0"/>
                            </p:stCondLst>
                            <p:childTnLst>
                              <p:par>
                                <p:cTn id="3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26" dur="250" autoRev="1" fill="remove"/>
                                        <p:tgtEl>
                                          <p:spTgt spid="46"/>
                                        </p:tgtEl>
                                        <p:attrNameLst>
                                          <p:attrName>style.color</p:attrName>
                                        </p:attrNameLst>
                                      </p:cBhvr>
                                      <p:to>
                                        <a:srgbClr val="FF3399"/>
                                      </p:to>
                                    </p:animClr>
                                    <p:animClr clrSpc="rgb" dir="cw">
                                      <p:cBhvr>
                                        <p:cTn id="327" dur="250" autoRev="1" fill="remove"/>
                                        <p:tgtEl>
                                          <p:spTgt spid="46"/>
                                        </p:tgtEl>
                                        <p:attrNameLst>
                                          <p:attrName>fillcolor</p:attrName>
                                        </p:attrNameLst>
                                      </p:cBhvr>
                                      <p:to>
                                        <a:srgbClr val="FF3399"/>
                                      </p:to>
                                    </p:animClr>
                                    <p:set>
                                      <p:cBhvr>
                                        <p:cTn id="328" dur="250" autoRev="1" fill="remove"/>
                                        <p:tgtEl>
                                          <p:spTgt spid="46"/>
                                        </p:tgtEl>
                                        <p:attrNameLst>
                                          <p:attrName>fill.type</p:attrName>
                                        </p:attrNameLst>
                                      </p:cBhvr>
                                      <p:to>
                                        <p:strVal val="solid"/>
                                      </p:to>
                                    </p:set>
                                    <p:set>
                                      <p:cBhvr>
                                        <p:cTn id="329" dur="250" autoRev="1" fill="remove"/>
                                        <p:tgtEl>
                                          <p:spTgt spid="46"/>
                                        </p:tgtEl>
                                        <p:attrNameLst>
                                          <p:attrName>fill.on</p:attrName>
                                        </p:attrNameLst>
                                      </p:cBhvr>
                                      <p:to>
                                        <p:strVal val="true"/>
                                      </p:to>
                                    </p:set>
                                  </p:childTnLst>
                                  <p:subTnLst>
                                    <p:audio>
                                      <p:cMediaNode>
                                        <p:cTn display="0" masterRel="sameClick">
                                          <p:stCondLst>
                                            <p:cond evt="begin" delay="0">
                                              <p:tn val="325"/>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46"/>
                  </p:tgtEl>
                </p:cond>
              </p:nextCondLst>
            </p:seq>
            <p:seq concurrent="1" nextAc="seek">
              <p:cTn id="330" restart="whenNotActive" fill="hold" evtFilter="cancelBubble" nodeType="interactiveSeq">
                <p:stCondLst>
                  <p:cond evt="onClick" delay="0">
                    <p:tgtEl>
                      <p:spTgt spid="47"/>
                    </p:tgtEl>
                  </p:cond>
                </p:stCondLst>
                <p:endSync evt="end" delay="0">
                  <p:rtn val="all"/>
                </p:endSync>
                <p:childTnLst>
                  <p:par>
                    <p:cTn id="331" fill="hold">
                      <p:stCondLst>
                        <p:cond delay="0"/>
                      </p:stCondLst>
                      <p:childTnLst>
                        <p:par>
                          <p:cTn id="332" fill="hold">
                            <p:stCondLst>
                              <p:cond delay="0"/>
                            </p:stCondLst>
                            <p:childTnLst>
                              <p:par>
                                <p:cTn id="3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4" dur="250" autoRev="1" fill="remove"/>
                                        <p:tgtEl>
                                          <p:spTgt spid="47"/>
                                        </p:tgtEl>
                                        <p:attrNameLst>
                                          <p:attrName>style.color</p:attrName>
                                        </p:attrNameLst>
                                      </p:cBhvr>
                                      <p:to>
                                        <a:srgbClr val="FF3399"/>
                                      </p:to>
                                    </p:animClr>
                                    <p:animClr clrSpc="rgb" dir="cw">
                                      <p:cBhvr>
                                        <p:cTn id="335" dur="250" autoRev="1" fill="remove"/>
                                        <p:tgtEl>
                                          <p:spTgt spid="47"/>
                                        </p:tgtEl>
                                        <p:attrNameLst>
                                          <p:attrName>fillcolor</p:attrName>
                                        </p:attrNameLst>
                                      </p:cBhvr>
                                      <p:to>
                                        <a:srgbClr val="FF3399"/>
                                      </p:to>
                                    </p:animClr>
                                    <p:set>
                                      <p:cBhvr>
                                        <p:cTn id="336" dur="250" autoRev="1" fill="remove"/>
                                        <p:tgtEl>
                                          <p:spTgt spid="47"/>
                                        </p:tgtEl>
                                        <p:attrNameLst>
                                          <p:attrName>fill.type</p:attrName>
                                        </p:attrNameLst>
                                      </p:cBhvr>
                                      <p:to>
                                        <p:strVal val="solid"/>
                                      </p:to>
                                    </p:set>
                                    <p:set>
                                      <p:cBhvr>
                                        <p:cTn id="337" dur="250" autoRev="1" fill="remove"/>
                                        <p:tgtEl>
                                          <p:spTgt spid="47"/>
                                        </p:tgtEl>
                                        <p:attrNameLst>
                                          <p:attrName>fill.on</p:attrName>
                                        </p:attrNameLst>
                                      </p:cBhvr>
                                      <p:to>
                                        <p:strVal val="true"/>
                                      </p:to>
                                    </p:set>
                                  </p:childTnLst>
                                  <p:subTnLst>
                                    <p:audio>
                                      <p:cMediaNode>
                                        <p:cTn display="0" masterRel="sameClick">
                                          <p:stCondLst>
                                            <p:cond evt="begin" delay="0">
                                              <p:tn val="333"/>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47"/>
                  </p:tgtEl>
                </p:cond>
              </p:nextCondLst>
            </p:seq>
            <p:seq concurrent="1" nextAc="seek">
              <p:cTn id="338" restart="whenNotActive" fill="hold" evtFilter="cancelBubble" nodeType="interactiveSeq">
                <p:stCondLst>
                  <p:cond evt="onClick" delay="0">
                    <p:tgtEl>
                      <p:spTgt spid="48"/>
                    </p:tgtEl>
                  </p:cond>
                </p:stCondLst>
                <p:endSync evt="end" delay="0">
                  <p:rtn val="all"/>
                </p:endSync>
                <p:childTnLst>
                  <p:par>
                    <p:cTn id="339" fill="hold">
                      <p:stCondLst>
                        <p:cond delay="0"/>
                      </p:stCondLst>
                      <p:childTnLst>
                        <p:par>
                          <p:cTn id="340" fill="hold">
                            <p:stCondLst>
                              <p:cond delay="0"/>
                            </p:stCondLst>
                            <p:childTnLst>
                              <p:par>
                                <p:cTn id="3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42" dur="250" autoRev="1" fill="remove"/>
                                        <p:tgtEl>
                                          <p:spTgt spid="48"/>
                                        </p:tgtEl>
                                        <p:attrNameLst>
                                          <p:attrName>style.color</p:attrName>
                                        </p:attrNameLst>
                                      </p:cBhvr>
                                      <p:to>
                                        <a:srgbClr val="FF3399"/>
                                      </p:to>
                                    </p:animClr>
                                    <p:animClr clrSpc="rgb" dir="cw">
                                      <p:cBhvr>
                                        <p:cTn id="343" dur="250" autoRev="1" fill="remove"/>
                                        <p:tgtEl>
                                          <p:spTgt spid="48"/>
                                        </p:tgtEl>
                                        <p:attrNameLst>
                                          <p:attrName>fillcolor</p:attrName>
                                        </p:attrNameLst>
                                      </p:cBhvr>
                                      <p:to>
                                        <a:srgbClr val="FF3399"/>
                                      </p:to>
                                    </p:animClr>
                                    <p:set>
                                      <p:cBhvr>
                                        <p:cTn id="344" dur="250" autoRev="1" fill="remove"/>
                                        <p:tgtEl>
                                          <p:spTgt spid="48"/>
                                        </p:tgtEl>
                                        <p:attrNameLst>
                                          <p:attrName>fill.type</p:attrName>
                                        </p:attrNameLst>
                                      </p:cBhvr>
                                      <p:to>
                                        <p:strVal val="solid"/>
                                      </p:to>
                                    </p:set>
                                    <p:set>
                                      <p:cBhvr>
                                        <p:cTn id="345" dur="250" autoRev="1" fill="remove"/>
                                        <p:tgtEl>
                                          <p:spTgt spid="48"/>
                                        </p:tgtEl>
                                        <p:attrNameLst>
                                          <p:attrName>fill.on</p:attrName>
                                        </p:attrNameLst>
                                      </p:cBhvr>
                                      <p:to>
                                        <p:strVal val="true"/>
                                      </p:to>
                                    </p:set>
                                  </p:childTnLst>
                                  <p:subTnLst>
                                    <p:audio>
                                      <p:cMediaNode>
                                        <p:cTn display="0" masterRel="sameClick">
                                          <p:stCondLst>
                                            <p:cond evt="begin" delay="0">
                                              <p:tn val="341"/>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48"/>
                  </p:tgtEl>
                </p:cond>
              </p:nextCondLst>
            </p:seq>
            <p:seq concurrent="1" nextAc="seek">
              <p:cTn id="346" restart="whenNotActive" fill="hold" evtFilter="cancelBubble" nodeType="interactiveSeq">
                <p:stCondLst>
                  <p:cond evt="onClick" delay="0">
                    <p:tgtEl>
                      <p:spTgt spid="49"/>
                    </p:tgtEl>
                  </p:cond>
                </p:stCondLst>
                <p:endSync evt="end" delay="0">
                  <p:rtn val="all"/>
                </p:endSync>
                <p:childTnLst>
                  <p:par>
                    <p:cTn id="347" fill="hold">
                      <p:stCondLst>
                        <p:cond delay="0"/>
                      </p:stCondLst>
                      <p:childTnLst>
                        <p:par>
                          <p:cTn id="348" fill="hold">
                            <p:stCondLst>
                              <p:cond delay="0"/>
                            </p:stCondLst>
                            <p:childTnLst>
                              <p:par>
                                <p:cTn id="3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0" dur="250" autoRev="1" fill="remove"/>
                                        <p:tgtEl>
                                          <p:spTgt spid="49"/>
                                        </p:tgtEl>
                                        <p:attrNameLst>
                                          <p:attrName>style.color</p:attrName>
                                        </p:attrNameLst>
                                      </p:cBhvr>
                                      <p:to>
                                        <a:srgbClr val="FF3399"/>
                                      </p:to>
                                    </p:animClr>
                                    <p:animClr clrSpc="rgb" dir="cw">
                                      <p:cBhvr>
                                        <p:cTn id="351" dur="250" autoRev="1" fill="remove"/>
                                        <p:tgtEl>
                                          <p:spTgt spid="49"/>
                                        </p:tgtEl>
                                        <p:attrNameLst>
                                          <p:attrName>fillcolor</p:attrName>
                                        </p:attrNameLst>
                                      </p:cBhvr>
                                      <p:to>
                                        <a:srgbClr val="FF3399"/>
                                      </p:to>
                                    </p:animClr>
                                    <p:set>
                                      <p:cBhvr>
                                        <p:cTn id="352" dur="250" autoRev="1" fill="remove"/>
                                        <p:tgtEl>
                                          <p:spTgt spid="49"/>
                                        </p:tgtEl>
                                        <p:attrNameLst>
                                          <p:attrName>fill.type</p:attrName>
                                        </p:attrNameLst>
                                      </p:cBhvr>
                                      <p:to>
                                        <p:strVal val="solid"/>
                                      </p:to>
                                    </p:set>
                                    <p:set>
                                      <p:cBhvr>
                                        <p:cTn id="353" dur="250" autoRev="1" fill="remove"/>
                                        <p:tgtEl>
                                          <p:spTgt spid="49"/>
                                        </p:tgtEl>
                                        <p:attrNameLst>
                                          <p:attrName>fill.on</p:attrName>
                                        </p:attrNameLst>
                                      </p:cBhvr>
                                      <p:to>
                                        <p:strVal val="true"/>
                                      </p:to>
                                    </p:set>
                                  </p:childTnLst>
                                  <p:subTnLst>
                                    <p:audio>
                                      <p:cMediaNode>
                                        <p:cTn display="0" masterRel="sameClick">
                                          <p:stCondLst>
                                            <p:cond evt="begin" delay="0">
                                              <p:tn val="349"/>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49"/>
                  </p:tgtEl>
                </p:cond>
              </p:nextCondLst>
            </p:seq>
            <p:seq concurrent="1" nextAc="seek">
              <p:cTn id="354" restart="whenNotActive" fill="hold" evtFilter="cancelBubble" nodeType="interactiveSeq">
                <p:stCondLst>
                  <p:cond evt="onClick" delay="0">
                    <p:tgtEl>
                      <p:spTgt spid="50"/>
                    </p:tgtEl>
                  </p:cond>
                </p:stCondLst>
                <p:endSync evt="end" delay="0">
                  <p:rtn val="all"/>
                </p:endSync>
                <p:childTnLst>
                  <p:par>
                    <p:cTn id="355" fill="hold">
                      <p:stCondLst>
                        <p:cond delay="0"/>
                      </p:stCondLst>
                      <p:childTnLst>
                        <p:par>
                          <p:cTn id="356" fill="hold">
                            <p:stCondLst>
                              <p:cond delay="0"/>
                            </p:stCondLst>
                            <p:childTnLst>
                              <p:par>
                                <p:cTn id="3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8" dur="250" autoRev="1" fill="remove"/>
                                        <p:tgtEl>
                                          <p:spTgt spid="50"/>
                                        </p:tgtEl>
                                        <p:attrNameLst>
                                          <p:attrName>style.color</p:attrName>
                                        </p:attrNameLst>
                                      </p:cBhvr>
                                      <p:to>
                                        <a:srgbClr val="FF3399"/>
                                      </p:to>
                                    </p:animClr>
                                    <p:animClr clrSpc="rgb" dir="cw">
                                      <p:cBhvr>
                                        <p:cTn id="359" dur="250" autoRev="1" fill="remove"/>
                                        <p:tgtEl>
                                          <p:spTgt spid="50"/>
                                        </p:tgtEl>
                                        <p:attrNameLst>
                                          <p:attrName>fillcolor</p:attrName>
                                        </p:attrNameLst>
                                      </p:cBhvr>
                                      <p:to>
                                        <a:srgbClr val="FF3399"/>
                                      </p:to>
                                    </p:animClr>
                                    <p:set>
                                      <p:cBhvr>
                                        <p:cTn id="360" dur="250" autoRev="1" fill="remove"/>
                                        <p:tgtEl>
                                          <p:spTgt spid="50"/>
                                        </p:tgtEl>
                                        <p:attrNameLst>
                                          <p:attrName>fill.type</p:attrName>
                                        </p:attrNameLst>
                                      </p:cBhvr>
                                      <p:to>
                                        <p:strVal val="solid"/>
                                      </p:to>
                                    </p:set>
                                    <p:set>
                                      <p:cBhvr>
                                        <p:cTn id="361" dur="250" autoRev="1" fill="remove"/>
                                        <p:tgtEl>
                                          <p:spTgt spid="50"/>
                                        </p:tgtEl>
                                        <p:attrNameLst>
                                          <p:attrName>fill.on</p:attrName>
                                        </p:attrNameLst>
                                      </p:cBhvr>
                                      <p:to>
                                        <p:strVal val="true"/>
                                      </p:to>
                                    </p:set>
                                  </p:childTnLst>
                                  <p:subTnLst>
                                    <p:audio>
                                      <p:cMediaNode>
                                        <p:cTn display="0" masterRel="sameClick">
                                          <p:stCondLst>
                                            <p:cond evt="begin" delay="0">
                                              <p:tn val="357"/>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50"/>
                  </p:tgtEl>
                </p:cond>
              </p:nextCondLst>
            </p:seq>
            <p:seq concurrent="1" nextAc="seek">
              <p:cTn id="362" restart="whenNotActive" fill="hold" evtFilter="cancelBubble" nodeType="interactiveSeq">
                <p:stCondLst>
                  <p:cond evt="onClick" delay="0">
                    <p:tgtEl>
                      <p:spTgt spid="51"/>
                    </p:tgtEl>
                  </p:cond>
                </p:stCondLst>
                <p:endSync evt="end" delay="0">
                  <p:rtn val="all"/>
                </p:endSync>
                <p:childTnLst>
                  <p:par>
                    <p:cTn id="363" fill="hold">
                      <p:stCondLst>
                        <p:cond delay="0"/>
                      </p:stCondLst>
                      <p:childTnLst>
                        <p:par>
                          <p:cTn id="364" fill="hold">
                            <p:stCondLst>
                              <p:cond delay="0"/>
                            </p:stCondLst>
                            <p:childTnLst>
                              <p:par>
                                <p:cTn id="3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66" dur="250" autoRev="1" fill="remove"/>
                                        <p:tgtEl>
                                          <p:spTgt spid="51"/>
                                        </p:tgtEl>
                                        <p:attrNameLst>
                                          <p:attrName>style.color</p:attrName>
                                        </p:attrNameLst>
                                      </p:cBhvr>
                                      <p:to>
                                        <a:srgbClr val="FF3399"/>
                                      </p:to>
                                    </p:animClr>
                                    <p:animClr clrSpc="rgb" dir="cw">
                                      <p:cBhvr>
                                        <p:cTn id="367" dur="250" autoRev="1" fill="remove"/>
                                        <p:tgtEl>
                                          <p:spTgt spid="51"/>
                                        </p:tgtEl>
                                        <p:attrNameLst>
                                          <p:attrName>fillcolor</p:attrName>
                                        </p:attrNameLst>
                                      </p:cBhvr>
                                      <p:to>
                                        <a:srgbClr val="FF3399"/>
                                      </p:to>
                                    </p:animClr>
                                    <p:set>
                                      <p:cBhvr>
                                        <p:cTn id="368" dur="250" autoRev="1" fill="remove"/>
                                        <p:tgtEl>
                                          <p:spTgt spid="51"/>
                                        </p:tgtEl>
                                        <p:attrNameLst>
                                          <p:attrName>fill.type</p:attrName>
                                        </p:attrNameLst>
                                      </p:cBhvr>
                                      <p:to>
                                        <p:strVal val="solid"/>
                                      </p:to>
                                    </p:set>
                                    <p:set>
                                      <p:cBhvr>
                                        <p:cTn id="369" dur="250" autoRev="1" fill="remove"/>
                                        <p:tgtEl>
                                          <p:spTgt spid="51"/>
                                        </p:tgtEl>
                                        <p:attrNameLst>
                                          <p:attrName>fill.on</p:attrName>
                                        </p:attrNameLst>
                                      </p:cBhvr>
                                      <p:to>
                                        <p:strVal val="true"/>
                                      </p:to>
                                    </p:set>
                                  </p:childTnLst>
                                  <p:subTnLst>
                                    <p:audio>
                                      <p:cMediaNode>
                                        <p:cTn display="0" masterRel="sameClick">
                                          <p:stCondLst>
                                            <p:cond evt="begin" delay="0">
                                              <p:tn val="365"/>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51"/>
                  </p:tgtEl>
                </p:cond>
              </p:nextCondLst>
            </p:seq>
            <p:seq concurrent="1" nextAc="seek">
              <p:cTn id="370" restart="whenNotActive" fill="hold" evtFilter="cancelBubble" nodeType="interactiveSeq">
                <p:stCondLst>
                  <p:cond evt="onClick" delay="0">
                    <p:tgtEl>
                      <p:spTgt spid="52"/>
                    </p:tgtEl>
                  </p:cond>
                </p:stCondLst>
                <p:endSync evt="end" delay="0">
                  <p:rtn val="all"/>
                </p:endSync>
                <p:childTnLst>
                  <p:par>
                    <p:cTn id="371" fill="hold">
                      <p:stCondLst>
                        <p:cond delay="0"/>
                      </p:stCondLst>
                      <p:childTnLst>
                        <p:par>
                          <p:cTn id="372" fill="hold">
                            <p:stCondLst>
                              <p:cond delay="0"/>
                            </p:stCondLst>
                            <p:childTnLst>
                              <p:par>
                                <p:cTn id="3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4" dur="250" autoRev="1" fill="remove"/>
                                        <p:tgtEl>
                                          <p:spTgt spid="52"/>
                                        </p:tgtEl>
                                        <p:attrNameLst>
                                          <p:attrName>style.color</p:attrName>
                                        </p:attrNameLst>
                                      </p:cBhvr>
                                      <p:to>
                                        <a:srgbClr val="FF3399"/>
                                      </p:to>
                                    </p:animClr>
                                    <p:animClr clrSpc="rgb" dir="cw">
                                      <p:cBhvr>
                                        <p:cTn id="375" dur="250" autoRev="1" fill="remove"/>
                                        <p:tgtEl>
                                          <p:spTgt spid="52"/>
                                        </p:tgtEl>
                                        <p:attrNameLst>
                                          <p:attrName>fillcolor</p:attrName>
                                        </p:attrNameLst>
                                      </p:cBhvr>
                                      <p:to>
                                        <a:srgbClr val="FF3399"/>
                                      </p:to>
                                    </p:animClr>
                                    <p:set>
                                      <p:cBhvr>
                                        <p:cTn id="376" dur="250" autoRev="1" fill="remove"/>
                                        <p:tgtEl>
                                          <p:spTgt spid="52"/>
                                        </p:tgtEl>
                                        <p:attrNameLst>
                                          <p:attrName>fill.type</p:attrName>
                                        </p:attrNameLst>
                                      </p:cBhvr>
                                      <p:to>
                                        <p:strVal val="solid"/>
                                      </p:to>
                                    </p:set>
                                    <p:set>
                                      <p:cBhvr>
                                        <p:cTn id="377" dur="250" autoRev="1" fill="remove"/>
                                        <p:tgtEl>
                                          <p:spTgt spid="52"/>
                                        </p:tgtEl>
                                        <p:attrNameLst>
                                          <p:attrName>fill.on</p:attrName>
                                        </p:attrNameLst>
                                      </p:cBhvr>
                                      <p:to>
                                        <p:strVal val="true"/>
                                      </p:to>
                                    </p:set>
                                  </p:childTnLst>
                                  <p:subTnLst>
                                    <p:audio>
                                      <p:cMediaNode>
                                        <p:cTn display="0" masterRel="sameClick">
                                          <p:stCondLst>
                                            <p:cond evt="begin" delay="0">
                                              <p:tn val="373"/>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52"/>
                  </p:tgtEl>
                </p:cond>
              </p:nextCondLst>
            </p:seq>
            <p:seq concurrent="1" nextAc="seek">
              <p:cTn id="378" restart="whenNotActive" fill="hold" evtFilter="cancelBubble" nodeType="interactiveSeq">
                <p:stCondLst>
                  <p:cond evt="onClick" delay="0">
                    <p:tgtEl>
                      <p:spTgt spid="53"/>
                    </p:tgtEl>
                  </p:cond>
                </p:stCondLst>
                <p:endSync evt="end" delay="0">
                  <p:rtn val="all"/>
                </p:endSync>
                <p:childTnLst>
                  <p:par>
                    <p:cTn id="379" fill="hold">
                      <p:stCondLst>
                        <p:cond delay="0"/>
                      </p:stCondLst>
                      <p:childTnLst>
                        <p:par>
                          <p:cTn id="380" fill="hold">
                            <p:stCondLst>
                              <p:cond delay="0"/>
                            </p:stCondLst>
                            <p:childTnLst>
                              <p:par>
                                <p:cTn id="3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2" dur="250" autoRev="1" fill="remove"/>
                                        <p:tgtEl>
                                          <p:spTgt spid="53"/>
                                        </p:tgtEl>
                                        <p:attrNameLst>
                                          <p:attrName>style.color</p:attrName>
                                        </p:attrNameLst>
                                      </p:cBhvr>
                                      <p:to>
                                        <a:srgbClr val="FF3399"/>
                                      </p:to>
                                    </p:animClr>
                                    <p:animClr clrSpc="rgb" dir="cw">
                                      <p:cBhvr>
                                        <p:cTn id="383" dur="250" autoRev="1" fill="remove"/>
                                        <p:tgtEl>
                                          <p:spTgt spid="53"/>
                                        </p:tgtEl>
                                        <p:attrNameLst>
                                          <p:attrName>fillcolor</p:attrName>
                                        </p:attrNameLst>
                                      </p:cBhvr>
                                      <p:to>
                                        <a:srgbClr val="FF3399"/>
                                      </p:to>
                                    </p:animClr>
                                    <p:set>
                                      <p:cBhvr>
                                        <p:cTn id="384" dur="250" autoRev="1" fill="remove"/>
                                        <p:tgtEl>
                                          <p:spTgt spid="53"/>
                                        </p:tgtEl>
                                        <p:attrNameLst>
                                          <p:attrName>fill.type</p:attrName>
                                        </p:attrNameLst>
                                      </p:cBhvr>
                                      <p:to>
                                        <p:strVal val="solid"/>
                                      </p:to>
                                    </p:set>
                                    <p:set>
                                      <p:cBhvr>
                                        <p:cTn id="385" dur="250" autoRev="1" fill="remove"/>
                                        <p:tgtEl>
                                          <p:spTgt spid="53"/>
                                        </p:tgtEl>
                                        <p:attrNameLst>
                                          <p:attrName>fill.on</p:attrName>
                                        </p:attrNameLst>
                                      </p:cBhvr>
                                      <p:to>
                                        <p:strVal val="true"/>
                                      </p:to>
                                    </p:set>
                                  </p:childTnLst>
                                  <p:subTnLst>
                                    <p:audio>
                                      <p:cMediaNode>
                                        <p:cTn display="0" masterRel="sameClick">
                                          <p:stCondLst>
                                            <p:cond evt="begin" delay="0">
                                              <p:tn val="381"/>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53"/>
                  </p:tgtEl>
                </p:cond>
              </p:nextCondLst>
            </p:seq>
            <p:seq concurrent="1" nextAc="seek">
              <p:cTn id="386" restart="whenNotActive" fill="hold" evtFilter="cancelBubble" nodeType="interactiveSeq">
                <p:stCondLst>
                  <p:cond evt="onClick" delay="0">
                    <p:tgtEl>
                      <p:spTgt spid="54"/>
                    </p:tgtEl>
                  </p:cond>
                </p:stCondLst>
                <p:endSync evt="end" delay="0">
                  <p:rtn val="all"/>
                </p:endSync>
                <p:childTnLst>
                  <p:par>
                    <p:cTn id="387" fill="hold">
                      <p:stCondLst>
                        <p:cond delay="0"/>
                      </p:stCondLst>
                      <p:childTnLst>
                        <p:par>
                          <p:cTn id="388" fill="hold">
                            <p:stCondLst>
                              <p:cond delay="0"/>
                            </p:stCondLst>
                            <p:childTnLst>
                              <p:par>
                                <p:cTn id="3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0" dur="250" autoRev="1" fill="remove"/>
                                        <p:tgtEl>
                                          <p:spTgt spid="54"/>
                                        </p:tgtEl>
                                        <p:attrNameLst>
                                          <p:attrName>style.color</p:attrName>
                                        </p:attrNameLst>
                                      </p:cBhvr>
                                      <p:to>
                                        <a:srgbClr val="FF3399"/>
                                      </p:to>
                                    </p:animClr>
                                    <p:animClr clrSpc="rgb" dir="cw">
                                      <p:cBhvr>
                                        <p:cTn id="391" dur="250" autoRev="1" fill="remove"/>
                                        <p:tgtEl>
                                          <p:spTgt spid="54"/>
                                        </p:tgtEl>
                                        <p:attrNameLst>
                                          <p:attrName>fillcolor</p:attrName>
                                        </p:attrNameLst>
                                      </p:cBhvr>
                                      <p:to>
                                        <a:srgbClr val="FF3399"/>
                                      </p:to>
                                    </p:animClr>
                                    <p:set>
                                      <p:cBhvr>
                                        <p:cTn id="392" dur="250" autoRev="1" fill="remove"/>
                                        <p:tgtEl>
                                          <p:spTgt spid="54"/>
                                        </p:tgtEl>
                                        <p:attrNameLst>
                                          <p:attrName>fill.type</p:attrName>
                                        </p:attrNameLst>
                                      </p:cBhvr>
                                      <p:to>
                                        <p:strVal val="solid"/>
                                      </p:to>
                                    </p:set>
                                    <p:set>
                                      <p:cBhvr>
                                        <p:cTn id="393" dur="250" autoRev="1" fill="remove"/>
                                        <p:tgtEl>
                                          <p:spTgt spid="54"/>
                                        </p:tgtEl>
                                        <p:attrNameLst>
                                          <p:attrName>fill.on</p:attrName>
                                        </p:attrNameLst>
                                      </p:cBhvr>
                                      <p:to>
                                        <p:strVal val="true"/>
                                      </p:to>
                                    </p:set>
                                  </p:childTnLst>
                                  <p:subTnLst>
                                    <p:audio>
                                      <p:cMediaNode>
                                        <p:cTn display="0" masterRel="sameClick">
                                          <p:stCondLst>
                                            <p:cond evt="begin" delay="0">
                                              <p:tn val="389"/>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54"/>
                  </p:tgtEl>
                </p:cond>
              </p:nextCondLst>
            </p:seq>
            <p:seq concurrent="1" nextAc="seek">
              <p:cTn id="394" restart="whenNotActive" fill="hold" evtFilter="cancelBubble" nodeType="interactiveSeq">
                <p:stCondLst>
                  <p:cond evt="onClick" delay="0">
                    <p:tgtEl>
                      <p:spTgt spid="55"/>
                    </p:tgtEl>
                  </p:cond>
                </p:stCondLst>
                <p:endSync evt="end" delay="0">
                  <p:rtn val="all"/>
                </p:endSync>
                <p:childTnLst>
                  <p:par>
                    <p:cTn id="395" fill="hold">
                      <p:stCondLst>
                        <p:cond delay="0"/>
                      </p:stCondLst>
                      <p:childTnLst>
                        <p:par>
                          <p:cTn id="396" fill="hold">
                            <p:stCondLst>
                              <p:cond delay="0"/>
                            </p:stCondLst>
                            <p:childTnLst>
                              <p:par>
                                <p:cTn id="3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8" dur="250" autoRev="1" fill="remove"/>
                                        <p:tgtEl>
                                          <p:spTgt spid="55"/>
                                        </p:tgtEl>
                                        <p:attrNameLst>
                                          <p:attrName>style.color</p:attrName>
                                        </p:attrNameLst>
                                      </p:cBhvr>
                                      <p:to>
                                        <a:srgbClr val="FF3399"/>
                                      </p:to>
                                    </p:animClr>
                                    <p:animClr clrSpc="rgb" dir="cw">
                                      <p:cBhvr>
                                        <p:cTn id="399" dur="250" autoRev="1" fill="remove"/>
                                        <p:tgtEl>
                                          <p:spTgt spid="55"/>
                                        </p:tgtEl>
                                        <p:attrNameLst>
                                          <p:attrName>fillcolor</p:attrName>
                                        </p:attrNameLst>
                                      </p:cBhvr>
                                      <p:to>
                                        <a:srgbClr val="FF3399"/>
                                      </p:to>
                                    </p:animClr>
                                    <p:set>
                                      <p:cBhvr>
                                        <p:cTn id="400" dur="250" autoRev="1" fill="remove"/>
                                        <p:tgtEl>
                                          <p:spTgt spid="55"/>
                                        </p:tgtEl>
                                        <p:attrNameLst>
                                          <p:attrName>fill.type</p:attrName>
                                        </p:attrNameLst>
                                      </p:cBhvr>
                                      <p:to>
                                        <p:strVal val="solid"/>
                                      </p:to>
                                    </p:set>
                                    <p:set>
                                      <p:cBhvr>
                                        <p:cTn id="401" dur="250" autoRev="1" fill="remove"/>
                                        <p:tgtEl>
                                          <p:spTgt spid="55"/>
                                        </p:tgtEl>
                                        <p:attrNameLst>
                                          <p:attrName>fill.on</p:attrName>
                                        </p:attrNameLst>
                                      </p:cBhvr>
                                      <p:to>
                                        <p:strVal val="true"/>
                                      </p:to>
                                    </p:set>
                                  </p:childTnLst>
                                  <p:subTnLst>
                                    <p:audio>
                                      <p:cMediaNode>
                                        <p:cTn display="0" masterRel="sameClick">
                                          <p:stCondLst>
                                            <p:cond evt="begin" delay="0">
                                              <p:tn val="397"/>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55"/>
                  </p:tgtEl>
                </p:cond>
              </p:nextCondLst>
            </p:seq>
            <p:seq concurrent="1" nextAc="seek">
              <p:cTn id="402" restart="whenNotActive" fill="hold" evtFilter="cancelBubble" nodeType="interactiveSeq">
                <p:stCondLst>
                  <p:cond evt="onClick" delay="0">
                    <p:tgtEl>
                      <p:spTgt spid="56"/>
                    </p:tgtEl>
                  </p:cond>
                </p:stCondLst>
                <p:endSync evt="end" delay="0">
                  <p:rtn val="all"/>
                </p:endSync>
                <p:childTnLst>
                  <p:par>
                    <p:cTn id="403" fill="hold">
                      <p:stCondLst>
                        <p:cond delay="0"/>
                      </p:stCondLst>
                      <p:childTnLst>
                        <p:par>
                          <p:cTn id="404" fill="hold">
                            <p:stCondLst>
                              <p:cond delay="0"/>
                            </p:stCondLst>
                            <p:childTnLst>
                              <p:par>
                                <p:cTn id="4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06" dur="250" autoRev="1" fill="remove"/>
                                        <p:tgtEl>
                                          <p:spTgt spid="56"/>
                                        </p:tgtEl>
                                        <p:attrNameLst>
                                          <p:attrName>style.color</p:attrName>
                                        </p:attrNameLst>
                                      </p:cBhvr>
                                      <p:to>
                                        <a:srgbClr val="FF3399"/>
                                      </p:to>
                                    </p:animClr>
                                    <p:animClr clrSpc="rgb" dir="cw">
                                      <p:cBhvr>
                                        <p:cTn id="407" dur="250" autoRev="1" fill="remove"/>
                                        <p:tgtEl>
                                          <p:spTgt spid="56"/>
                                        </p:tgtEl>
                                        <p:attrNameLst>
                                          <p:attrName>fillcolor</p:attrName>
                                        </p:attrNameLst>
                                      </p:cBhvr>
                                      <p:to>
                                        <a:srgbClr val="FF3399"/>
                                      </p:to>
                                    </p:animClr>
                                    <p:set>
                                      <p:cBhvr>
                                        <p:cTn id="408" dur="250" autoRev="1" fill="remove"/>
                                        <p:tgtEl>
                                          <p:spTgt spid="56"/>
                                        </p:tgtEl>
                                        <p:attrNameLst>
                                          <p:attrName>fill.type</p:attrName>
                                        </p:attrNameLst>
                                      </p:cBhvr>
                                      <p:to>
                                        <p:strVal val="solid"/>
                                      </p:to>
                                    </p:set>
                                    <p:set>
                                      <p:cBhvr>
                                        <p:cTn id="409" dur="250" autoRev="1" fill="remove"/>
                                        <p:tgtEl>
                                          <p:spTgt spid="56"/>
                                        </p:tgtEl>
                                        <p:attrNameLst>
                                          <p:attrName>fill.on</p:attrName>
                                        </p:attrNameLst>
                                      </p:cBhvr>
                                      <p:to>
                                        <p:strVal val="true"/>
                                      </p:to>
                                    </p:set>
                                  </p:childTnLst>
                                  <p:subTnLst>
                                    <p:audio>
                                      <p:cMediaNode>
                                        <p:cTn display="0" masterRel="sameClick">
                                          <p:stCondLst>
                                            <p:cond evt="begin" delay="0">
                                              <p:tn val="405"/>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56"/>
                  </p:tgtEl>
                </p:cond>
              </p:nextCondLst>
            </p:seq>
            <p:seq concurrent="1" nextAc="seek">
              <p:cTn id="410" restart="whenNotActive" fill="hold" evtFilter="cancelBubble" nodeType="interactiveSeq">
                <p:stCondLst>
                  <p:cond evt="onClick" delay="0">
                    <p:tgtEl>
                      <p:spTgt spid="57"/>
                    </p:tgtEl>
                  </p:cond>
                </p:stCondLst>
                <p:endSync evt="end" delay="0">
                  <p:rtn val="all"/>
                </p:endSync>
                <p:childTnLst>
                  <p:par>
                    <p:cTn id="411" fill="hold">
                      <p:stCondLst>
                        <p:cond delay="0"/>
                      </p:stCondLst>
                      <p:childTnLst>
                        <p:par>
                          <p:cTn id="412" fill="hold">
                            <p:stCondLst>
                              <p:cond delay="0"/>
                            </p:stCondLst>
                            <p:childTnLst>
                              <p:par>
                                <p:cTn id="4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4" dur="250" autoRev="1" fill="remove"/>
                                        <p:tgtEl>
                                          <p:spTgt spid="57"/>
                                        </p:tgtEl>
                                        <p:attrNameLst>
                                          <p:attrName>style.color</p:attrName>
                                        </p:attrNameLst>
                                      </p:cBhvr>
                                      <p:to>
                                        <a:srgbClr val="FF3399"/>
                                      </p:to>
                                    </p:animClr>
                                    <p:animClr clrSpc="rgb" dir="cw">
                                      <p:cBhvr>
                                        <p:cTn id="415" dur="250" autoRev="1" fill="remove"/>
                                        <p:tgtEl>
                                          <p:spTgt spid="57"/>
                                        </p:tgtEl>
                                        <p:attrNameLst>
                                          <p:attrName>fillcolor</p:attrName>
                                        </p:attrNameLst>
                                      </p:cBhvr>
                                      <p:to>
                                        <a:srgbClr val="FF3399"/>
                                      </p:to>
                                    </p:animClr>
                                    <p:set>
                                      <p:cBhvr>
                                        <p:cTn id="416" dur="250" autoRev="1" fill="remove"/>
                                        <p:tgtEl>
                                          <p:spTgt spid="57"/>
                                        </p:tgtEl>
                                        <p:attrNameLst>
                                          <p:attrName>fill.type</p:attrName>
                                        </p:attrNameLst>
                                      </p:cBhvr>
                                      <p:to>
                                        <p:strVal val="solid"/>
                                      </p:to>
                                    </p:set>
                                    <p:set>
                                      <p:cBhvr>
                                        <p:cTn id="417" dur="250" autoRev="1" fill="remove"/>
                                        <p:tgtEl>
                                          <p:spTgt spid="57"/>
                                        </p:tgtEl>
                                        <p:attrNameLst>
                                          <p:attrName>fill.on</p:attrName>
                                        </p:attrNameLst>
                                      </p:cBhvr>
                                      <p:to>
                                        <p:strVal val="true"/>
                                      </p:to>
                                    </p:set>
                                  </p:childTnLst>
                                  <p:subTnLst>
                                    <p:audio>
                                      <p:cMediaNode>
                                        <p:cTn display="0" masterRel="sameClick">
                                          <p:stCondLst>
                                            <p:cond evt="begin" delay="0">
                                              <p:tn val="413"/>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57"/>
                  </p:tgtEl>
                </p:cond>
              </p:nextCondLst>
            </p:seq>
            <p:seq concurrent="1" nextAc="seek">
              <p:cTn id="418" restart="whenNotActive" fill="hold" evtFilter="cancelBubble" nodeType="interactiveSeq">
                <p:stCondLst>
                  <p:cond evt="onClick" delay="0">
                    <p:tgtEl>
                      <p:spTgt spid="58"/>
                    </p:tgtEl>
                  </p:cond>
                </p:stCondLst>
                <p:endSync evt="end" delay="0">
                  <p:rtn val="all"/>
                </p:endSync>
                <p:childTnLst>
                  <p:par>
                    <p:cTn id="419" fill="hold">
                      <p:stCondLst>
                        <p:cond delay="0"/>
                      </p:stCondLst>
                      <p:childTnLst>
                        <p:par>
                          <p:cTn id="420" fill="hold">
                            <p:stCondLst>
                              <p:cond delay="0"/>
                            </p:stCondLst>
                            <p:childTnLst>
                              <p:par>
                                <p:cTn id="4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22" dur="250" autoRev="1" fill="remove"/>
                                        <p:tgtEl>
                                          <p:spTgt spid="58"/>
                                        </p:tgtEl>
                                        <p:attrNameLst>
                                          <p:attrName>style.color</p:attrName>
                                        </p:attrNameLst>
                                      </p:cBhvr>
                                      <p:to>
                                        <a:srgbClr val="FF3399"/>
                                      </p:to>
                                    </p:animClr>
                                    <p:animClr clrSpc="rgb" dir="cw">
                                      <p:cBhvr>
                                        <p:cTn id="423" dur="250" autoRev="1" fill="remove"/>
                                        <p:tgtEl>
                                          <p:spTgt spid="58"/>
                                        </p:tgtEl>
                                        <p:attrNameLst>
                                          <p:attrName>fillcolor</p:attrName>
                                        </p:attrNameLst>
                                      </p:cBhvr>
                                      <p:to>
                                        <a:srgbClr val="FF3399"/>
                                      </p:to>
                                    </p:animClr>
                                    <p:set>
                                      <p:cBhvr>
                                        <p:cTn id="424" dur="250" autoRev="1" fill="remove"/>
                                        <p:tgtEl>
                                          <p:spTgt spid="58"/>
                                        </p:tgtEl>
                                        <p:attrNameLst>
                                          <p:attrName>fill.type</p:attrName>
                                        </p:attrNameLst>
                                      </p:cBhvr>
                                      <p:to>
                                        <p:strVal val="solid"/>
                                      </p:to>
                                    </p:set>
                                    <p:set>
                                      <p:cBhvr>
                                        <p:cTn id="425" dur="250" autoRev="1" fill="remove"/>
                                        <p:tgtEl>
                                          <p:spTgt spid="58"/>
                                        </p:tgtEl>
                                        <p:attrNameLst>
                                          <p:attrName>fill.on</p:attrName>
                                        </p:attrNameLst>
                                      </p:cBhvr>
                                      <p:to>
                                        <p:strVal val="true"/>
                                      </p:to>
                                    </p:set>
                                  </p:childTnLst>
                                  <p:subTnLst>
                                    <p:audio>
                                      <p:cMediaNode>
                                        <p:cTn display="0" masterRel="sameClick">
                                          <p:stCondLst>
                                            <p:cond evt="begin" delay="0">
                                              <p:tn val="421"/>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58"/>
                  </p:tgtEl>
                </p:cond>
              </p:nextCondLst>
            </p:seq>
            <p:seq concurrent="1" nextAc="seek">
              <p:cTn id="426" restart="whenNotActive" fill="hold" evtFilter="cancelBubble" nodeType="interactiveSeq">
                <p:stCondLst>
                  <p:cond evt="onClick" delay="0">
                    <p:tgtEl>
                      <p:spTgt spid="59"/>
                    </p:tgtEl>
                  </p:cond>
                </p:stCondLst>
                <p:endSync evt="end" delay="0">
                  <p:rtn val="all"/>
                </p:endSync>
                <p:childTnLst>
                  <p:par>
                    <p:cTn id="427" fill="hold">
                      <p:stCondLst>
                        <p:cond delay="0"/>
                      </p:stCondLst>
                      <p:childTnLst>
                        <p:par>
                          <p:cTn id="428" fill="hold">
                            <p:stCondLst>
                              <p:cond delay="0"/>
                            </p:stCondLst>
                            <p:childTnLst>
                              <p:par>
                                <p:cTn id="4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0" dur="250" autoRev="1" fill="remove"/>
                                        <p:tgtEl>
                                          <p:spTgt spid="59"/>
                                        </p:tgtEl>
                                        <p:attrNameLst>
                                          <p:attrName>style.color</p:attrName>
                                        </p:attrNameLst>
                                      </p:cBhvr>
                                      <p:to>
                                        <a:srgbClr val="FF3399"/>
                                      </p:to>
                                    </p:animClr>
                                    <p:animClr clrSpc="rgb" dir="cw">
                                      <p:cBhvr>
                                        <p:cTn id="431" dur="250" autoRev="1" fill="remove"/>
                                        <p:tgtEl>
                                          <p:spTgt spid="59"/>
                                        </p:tgtEl>
                                        <p:attrNameLst>
                                          <p:attrName>fillcolor</p:attrName>
                                        </p:attrNameLst>
                                      </p:cBhvr>
                                      <p:to>
                                        <a:srgbClr val="FF3399"/>
                                      </p:to>
                                    </p:animClr>
                                    <p:set>
                                      <p:cBhvr>
                                        <p:cTn id="432" dur="250" autoRev="1" fill="remove"/>
                                        <p:tgtEl>
                                          <p:spTgt spid="59"/>
                                        </p:tgtEl>
                                        <p:attrNameLst>
                                          <p:attrName>fill.type</p:attrName>
                                        </p:attrNameLst>
                                      </p:cBhvr>
                                      <p:to>
                                        <p:strVal val="solid"/>
                                      </p:to>
                                    </p:set>
                                    <p:set>
                                      <p:cBhvr>
                                        <p:cTn id="433" dur="250" autoRev="1" fill="remove"/>
                                        <p:tgtEl>
                                          <p:spTgt spid="59"/>
                                        </p:tgtEl>
                                        <p:attrNameLst>
                                          <p:attrName>fill.on</p:attrName>
                                        </p:attrNameLst>
                                      </p:cBhvr>
                                      <p:to>
                                        <p:strVal val="true"/>
                                      </p:to>
                                    </p:set>
                                  </p:childTnLst>
                                  <p:subTnLst>
                                    <p:audio>
                                      <p:cMediaNode>
                                        <p:cTn display="0" masterRel="sameClick">
                                          <p:stCondLst>
                                            <p:cond evt="begin" delay="0">
                                              <p:tn val="429"/>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59"/>
                  </p:tgtEl>
                </p:cond>
              </p:nextCondLst>
            </p:seq>
            <p:seq concurrent="1" nextAc="seek">
              <p:cTn id="434" restart="whenNotActive" fill="hold" evtFilter="cancelBubble" nodeType="interactiveSeq">
                <p:stCondLst>
                  <p:cond evt="onClick" delay="0">
                    <p:tgtEl>
                      <p:spTgt spid="60"/>
                    </p:tgtEl>
                  </p:cond>
                </p:stCondLst>
                <p:endSync evt="end" delay="0">
                  <p:rtn val="all"/>
                </p:endSync>
                <p:childTnLst>
                  <p:par>
                    <p:cTn id="435" fill="hold">
                      <p:stCondLst>
                        <p:cond delay="0"/>
                      </p:stCondLst>
                      <p:childTnLst>
                        <p:par>
                          <p:cTn id="436" fill="hold">
                            <p:stCondLst>
                              <p:cond delay="0"/>
                            </p:stCondLst>
                            <p:childTnLst>
                              <p:par>
                                <p:cTn id="4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8" dur="250" autoRev="1" fill="remove"/>
                                        <p:tgtEl>
                                          <p:spTgt spid="60"/>
                                        </p:tgtEl>
                                        <p:attrNameLst>
                                          <p:attrName>style.color</p:attrName>
                                        </p:attrNameLst>
                                      </p:cBhvr>
                                      <p:to>
                                        <a:srgbClr val="FF3399"/>
                                      </p:to>
                                    </p:animClr>
                                    <p:animClr clrSpc="rgb" dir="cw">
                                      <p:cBhvr>
                                        <p:cTn id="439" dur="250" autoRev="1" fill="remove"/>
                                        <p:tgtEl>
                                          <p:spTgt spid="60"/>
                                        </p:tgtEl>
                                        <p:attrNameLst>
                                          <p:attrName>fillcolor</p:attrName>
                                        </p:attrNameLst>
                                      </p:cBhvr>
                                      <p:to>
                                        <a:srgbClr val="FF3399"/>
                                      </p:to>
                                    </p:animClr>
                                    <p:set>
                                      <p:cBhvr>
                                        <p:cTn id="440" dur="250" autoRev="1" fill="remove"/>
                                        <p:tgtEl>
                                          <p:spTgt spid="60"/>
                                        </p:tgtEl>
                                        <p:attrNameLst>
                                          <p:attrName>fill.type</p:attrName>
                                        </p:attrNameLst>
                                      </p:cBhvr>
                                      <p:to>
                                        <p:strVal val="solid"/>
                                      </p:to>
                                    </p:set>
                                    <p:set>
                                      <p:cBhvr>
                                        <p:cTn id="441" dur="250" autoRev="1" fill="remove"/>
                                        <p:tgtEl>
                                          <p:spTgt spid="60"/>
                                        </p:tgtEl>
                                        <p:attrNameLst>
                                          <p:attrName>fill.on</p:attrName>
                                        </p:attrNameLst>
                                      </p:cBhvr>
                                      <p:to>
                                        <p:strVal val="true"/>
                                      </p:to>
                                    </p:set>
                                  </p:childTnLst>
                                  <p:subTnLst>
                                    <p:audio>
                                      <p:cMediaNode>
                                        <p:cTn display="0" masterRel="sameClick">
                                          <p:stCondLst>
                                            <p:cond evt="begin" delay="0">
                                              <p:tn val="437"/>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60"/>
                  </p:tgtEl>
                </p:cond>
              </p:nextCondLst>
            </p:seq>
            <p:seq concurrent="1" nextAc="seek">
              <p:cTn id="442" restart="whenNotActive" fill="hold" evtFilter="cancelBubble" nodeType="interactiveSeq">
                <p:stCondLst>
                  <p:cond evt="onClick" delay="0">
                    <p:tgtEl>
                      <p:spTgt spid="61"/>
                    </p:tgtEl>
                  </p:cond>
                </p:stCondLst>
                <p:endSync evt="end" delay="0">
                  <p:rtn val="all"/>
                </p:endSync>
                <p:childTnLst>
                  <p:par>
                    <p:cTn id="443" fill="hold">
                      <p:stCondLst>
                        <p:cond delay="0"/>
                      </p:stCondLst>
                      <p:childTnLst>
                        <p:par>
                          <p:cTn id="444" fill="hold">
                            <p:stCondLst>
                              <p:cond delay="0"/>
                            </p:stCondLst>
                            <p:childTnLst>
                              <p:par>
                                <p:cTn id="4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46" dur="250" autoRev="1" fill="remove"/>
                                        <p:tgtEl>
                                          <p:spTgt spid="61"/>
                                        </p:tgtEl>
                                        <p:attrNameLst>
                                          <p:attrName>style.color</p:attrName>
                                        </p:attrNameLst>
                                      </p:cBhvr>
                                      <p:to>
                                        <a:srgbClr val="FF3399"/>
                                      </p:to>
                                    </p:animClr>
                                    <p:animClr clrSpc="rgb" dir="cw">
                                      <p:cBhvr>
                                        <p:cTn id="447" dur="250" autoRev="1" fill="remove"/>
                                        <p:tgtEl>
                                          <p:spTgt spid="61"/>
                                        </p:tgtEl>
                                        <p:attrNameLst>
                                          <p:attrName>fillcolor</p:attrName>
                                        </p:attrNameLst>
                                      </p:cBhvr>
                                      <p:to>
                                        <a:srgbClr val="FF3399"/>
                                      </p:to>
                                    </p:animClr>
                                    <p:set>
                                      <p:cBhvr>
                                        <p:cTn id="448" dur="250" autoRev="1" fill="remove"/>
                                        <p:tgtEl>
                                          <p:spTgt spid="61"/>
                                        </p:tgtEl>
                                        <p:attrNameLst>
                                          <p:attrName>fill.type</p:attrName>
                                        </p:attrNameLst>
                                      </p:cBhvr>
                                      <p:to>
                                        <p:strVal val="solid"/>
                                      </p:to>
                                    </p:set>
                                    <p:set>
                                      <p:cBhvr>
                                        <p:cTn id="449" dur="250" autoRev="1" fill="remove"/>
                                        <p:tgtEl>
                                          <p:spTgt spid="61"/>
                                        </p:tgtEl>
                                        <p:attrNameLst>
                                          <p:attrName>fill.on</p:attrName>
                                        </p:attrNameLst>
                                      </p:cBhvr>
                                      <p:to>
                                        <p:strVal val="true"/>
                                      </p:to>
                                    </p:set>
                                  </p:childTnLst>
                                  <p:subTnLst>
                                    <p:audio>
                                      <p:cMediaNode>
                                        <p:cTn display="0" masterRel="sameClick">
                                          <p:stCondLst>
                                            <p:cond evt="begin" delay="0">
                                              <p:tn val="445"/>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61"/>
                  </p:tgtEl>
                </p:cond>
              </p:nextCondLst>
            </p:seq>
            <p:seq concurrent="1" nextAc="seek">
              <p:cTn id="450" restart="whenNotActive" fill="hold" evtFilter="cancelBubble" nodeType="interactiveSeq">
                <p:stCondLst>
                  <p:cond evt="onClick" delay="0">
                    <p:tgtEl>
                      <p:spTgt spid="62"/>
                    </p:tgtEl>
                  </p:cond>
                </p:stCondLst>
                <p:endSync evt="end" delay="0">
                  <p:rtn val="all"/>
                </p:endSync>
                <p:childTnLst>
                  <p:par>
                    <p:cTn id="451" fill="hold">
                      <p:stCondLst>
                        <p:cond delay="0"/>
                      </p:stCondLst>
                      <p:childTnLst>
                        <p:par>
                          <p:cTn id="452" fill="hold">
                            <p:stCondLst>
                              <p:cond delay="0"/>
                            </p:stCondLst>
                            <p:childTnLst>
                              <p:par>
                                <p:cTn id="4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4" dur="250" autoRev="1" fill="remove"/>
                                        <p:tgtEl>
                                          <p:spTgt spid="62"/>
                                        </p:tgtEl>
                                        <p:attrNameLst>
                                          <p:attrName>style.color</p:attrName>
                                        </p:attrNameLst>
                                      </p:cBhvr>
                                      <p:to>
                                        <a:srgbClr val="FF3399"/>
                                      </p:to>
                                    </p:animClr>
                                    <p:animClr clrSpc="rgb" dir="cw">
                                      <p:cBhvr>
                                        <p:cTn id="455" dur="250" autoRev="1" fill="remove"/>
                                        <p:tgtEl>
                                          <p:spTgt spid="62"/>
                                        </p:tgtEl>
                                        <p:attrNameLst>
                                          <p:attrName>fillcolor</p:attrName>
                                        </p:attrNameLst>
                                      </p:cBhvr>
                                      <p:to>
                                        <a:srgbClr val="FF3399"/>
                                      </p:to>
                                    </p:animClr>
                                    <p:set>
                                      <p:cBhvr>
                                        <p:cTn id="456" dur="250" autoRev="1" fill="remove"/>
                                        <p:tgtEl>
                                          <p:spTgt spid="62"/>
                                        </p:tgtEl>
                                        <p:attrNameLst>
                                          <p:attrName>fill.type</p:attrName>
                                        </p:attrNameLst>
                                      </p:cBhvr>
                                      <p:to>
                                        <p:strVal val="solid"/>
                                      </p:to>
                                    </p:set>
                                    <p:set>
                                      <p:cBhvr>
                                        <p:cTn id="457" dur="250" autoRev="1" fill="remove"/>
                                        <p:tgtEl>
                                          <p:spTgt spid="62"/>
                                        </p:tgtEl>
                                        <p:attrNameLst>
                                          <p:attrName>fill.on</p:attrName>
                                        </p:attrNameLst>
                                      </p:cBhvr>
                                      <p:to>
                                        <p:strVal val="true"/>
                                      </p:to>
                                    </p:set>
                                  </p:childTnLst>
                                  <p:subTnLst>
                                    <p:audio>
                                      <p:cMediaNode>
                                        <p:cTn display="0" masterRel="sameClick">
                                          <p:stCondLst>
                                            <p:cond evt="begin" delay="0">
                                              <p:tn val="453"/>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62"/>
                  </p:tgtEl>
                </p:cond>
              </p:nextCondLst>
            </p:seq>
            <p:seq concurrent="1" nextAc="seek">
              <p:cTn id="458" restart="whenNotActive" fill="hold" evtFilter="cancelBubble" nodeType="interactiveSeq">
                <p:stCondLst>
                  <p:cond evt="onClick" delay="0">
                    <p:tgtEl>
                      <p:spTgt spid="63"/>
                    </p:tgtEl>
                  </p:cond>
                </p:stCondLst>
                <p:endSync evt="end" delay="0">
                  <p:rtn val="all"/>
                </p:endSync>
                <p:childTnLst>
                  <p:par>
                    <p:cTn id="459" fill="hold">
                      <p:stCondLst>
                        <p:cond delay="0"/>
                      </p:stCondLst>
                      <p:childTnLst>
                        <p:par>
                          <p:cTn id="460" fill="hold">
                            <p:stCondLst>
                              <p:cond delay="0"/>
                            </p:stCondLst>
                            <p:childTnLst>
                              <p:par>
                                <p:cTn id="4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2" dur="250" autoRev="1" fill="remove"/>
                                        <p:tgtEl>
                                          <p:spTgt spid="63"/>
                                        </p:tgtEl>
                                        <p:attrNameLst>
                                          <p:attrName>style.color</p:attrName>
                                        </p:attrNameLst>
                                      </p:cBhvr>
                                      <p:to>
                                        <a:srgbClr val="FF3399"/>
                                      </p:to>
                                    </p:animClr>
                                    <p:animClr clrSpc="rgb" dir="cw">
                                      <p:cBhvr>
                                        <p:cTn id="463" dur="250" autoRev="1" fill="remove"/>
                                        <p:tgtEl>
                                          <p:spTgt spid="63"/>
                                        </p:tgtEl>
                                        <p:attrNameLst>
                                          <p:attrName>fillcolor</p:attrName>
                                        </p:attrNameLst>
                                      </p:cBhvr>
                                      <p:to>
                                        <a:srgbClr val="FF3399"/>
                                      </p:to>
                                    </p:animClr>
                                    <p:set>
                                      <p:cBhvr>
                                        <p:cTn id="464" dur="250" autoRev="1" fill="remove"/>
                                        <p:tgtEl>
                                          <p:spTgt spid="63"/>
                                        </p:tgtEl>
                                        <p:attrNameLst>
                                          <p:attrName>fill.type</p:attrName>
                                        </p:attrNameLst>
                                      </p:cBhvr>
                                      <p:to>
                                        <p:strVal val="solid"/>
                                      </p:to>
                                    </p:set>
                                    <p:set>
                                      <p:cBhvr>
                                        <p:cTn id="465" dur="250" autoRev="1" fill="remove"/>
                                        <p:tgtEl>
                                          <p:spTgt spid="63"/>
                                        </p:tgtEl>
                                        <p:attrNameLst>
                                          <p:attrName>fill.on</p:attrName>
                                        </p:attrNameLst>
                                      </p:cBhvr>
                                      <p:to>
                                        <p:strVal val="true"/>
                                      </p:to>
                                    </p:set>
                                  </p:childTnLst>
                                  <p:subTnLst>
                                    <p:audio>
                                      <p:cMediaNode>
                                        <p:cTn display="0" masterRel="sameClick">
                                          <p:stCondLst>
                                            <p:cond evt="begin" delay="0">
                                              <p:tn val="461"/>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63"/>
                  </p:tgtEl>
                </p:cond>
              </p:nextCondLst>
            </p:seq>
            <p:seq concurrent="1" nextAc="seek">
              <p:cTn id="466" restart="whenNotActive" fill="hold" evtFilter="cancelBubble" nodeType="interactiveSeq">
                <p:stCondLst>
                  <p:cond evt="onClick" delay="0">
                    <p:tgtEl>
                      <p:spTgt spid="64"/>
                    </p:tgtEl>
                  </p:cond>
                </p:stCondLst>
                <p:endSync evt="end" delay="0">
                  <p:rtn val="all"/>
                </p:endSync>
                <p:childTnLst>
                  <p:par>
                    <p:cTn id="467" fill="hold">
                      <p:stCondLst>
                        <p:cond delay="0"/>
                      </p:stCondLst>
                      <p:childTnLst>
                        <p:par>
                          <p:cTn id="468" fill="hold">
                            <p:stCondLst>
                              <p:cond delay="0"/>
                            </p:stCondLst>
                            <p:childTnLst>
                              <p:par>
                                <p:cTn id="4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0" dur="250" autoRev="1" fill="remove"/>
                                        <p:tgtEl>
                                          <p:spTgt spid="64"/>
                                        </p:tgtEl>
                                        <p:attrNameLst>
                                          <p:attrName>style.color</p:attrName>
                                        </p:attrNameLst>
                                      </p:cBhvr>
                                      <p:to>
                                        <a:srgbClr val="FF3399"/>
                                      </p:to>
                                    </p:animClr>
                                    <p:animClr clrSpc="rgb" dir="cw">
                                      <p:cBhvr>
                                        <p:cTn id="471" dur="250" autoRev="1" fill="remove"/>
                                        <p:tgtEl>
                                          <p:spTgt spid="64"/>
                                        </p:tgtEl>
                                        <p:attrNameLst>
                                          <p:attrName>fillcolor</p:attrName>
                                        </p:attrNameLst>
                                      </p:cBhvr>
                                      <p:to>
                                        <a:srgbClr val="FF3399"/>
                                      </p:to>
                                    </p:animClr>
                                    <p:set>
                                      <p:cBhvr>
                                        <p:cTn id="472" dur="250" autoRev="1" fill="remove"/>
                                        <p:tgtEl>
                                          <p:spTgt spid="64"/>
                                        </p:tgtEl>
                                        <p:attrNameLst>
                                          <p:attrName>fill.type</p:attrName>
                                        </p:attrNameLst>
                                      </p:cBhvr>
                                      <p:to>
                                        <p:strVal val="solid"/>
                                      </p:to>
                                    </p:set>
                                    <p:set>
                                      <p:cBhvr>
                                        <p:cTn id="473" dur="250" autoRev="1" fill="remove"/>
                                        <p:tgtEl>
                                          <p:spTgt spid="64"/>
                                        </p:tgtEl>
                                        <p:attrNameLst>
                                          <p:attrName>fill.on</p:attrName>
                                        </p:attrNameLst>
                                      </p:cBhvr>
                                      <p:to>
                                        <p:strVal val="true"/>
                                      </p:to>
                                    </p:set>
                                  </p:childTnLst>
                                  <p:subTnLst>
                                    <p:audio>
                                      <p:cMediaNode>
                                        <p:cTn display="0" masterRel="sameClick">
                                          <p:stCondLst>
                                            <p:cond evt="begin" delay="0">
                                              <p:tn val="469"/>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64"/>
                  </p:tgtEl>
                </p:cond>
              </p:nextCondLst>
            </p:seq>
            <p:seq concurrent="1" nextAc="seek">
              <p:cTn id="474" restart="whenNotActive" fill="hold" evtFilter="cancelBubble" nodeType="interactiveSeq">
                <p:stCondLst>
                  <p:cond evt="onClick" delay="0">
                    <p:tgtEl>
                      <p:spTgt spid="65"/>
                    </p:tgtEl>
                  </p:cond>
                </p:stCondLst>
                <p:endSync evt="end" delay="0">
                  <p:rtn val="all"/>
                </p:endSync>
                <p:childTnLst>
                  <p:par>
                    <p:cTn id="475" fill="hold">
                      <p:stCondLst>
                        <p:cond delay="0"/>
                      </p:stCondLst>
                      <p:childTnLst>
                        <p:par>
                          <p:cTn id="476" fill="hold">
                            <p:stCondLst>
                              <p:cond delay="0"/>
                            </p:stCondLst>
                            <p:childTnLst>
                              <p:par>
                                <p:cTn id="4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8" dur="250" autoRev="1" fill="remove"/>
                                        <p:tgtEl>
                                          <p:spTgt spid="65"/>
                                        </p:tgtEl>
                                        <p:attrNameLst>
                                          <p:attrName>style.color</p:attrName>
                                        </p:attrNameLst>
                                      </p:cBhvr>
                                      <p:to>
                                        <a:srgbClr val="FF3399"/>
                                      </p:to>
                                    </p:animClr>
                                    <p:animClr clrSpc="rgb" dir="cw">
                                      <p:cBhvr>
                                        <p:cTn id="479" dur="250" autoRev="1" fill="remove"/>
                                        <p:tgtEl>
                                          <p:spTgt spid="65"/>
                                        </p:tgtEl>
                                        <p:attrNameLst>
                                          <p:attrName>fillcolor</p:attrName>
                                        </p:attrNameLst>
                                      </p:cBhvr>
                                      <p:to>
                                        <a:srgbClr val="FF3399"/>
                                      </p:to>
                                    </p:animClr>
                                    <p:set>
                                      <p:cBhvr>
                                        <p:cTn id="480" dur="250" autoRev="1" fill="remove"/>
                                        <p:tgtEl>
                                          <p:spTgt spid="65"/>
                                        </p:tgtEl>
                                        <p:attrNameLst>
                                          <p:attrName>fill.type</p:attrName>
                                        </p:attrNameLst>
                                      </p:cBhvr>
                                      <p:to>
                                        <p:strVal val="solid"/>
                                      </p:to>
                                    </p:set>
                                    <p:set>
                                      <p:cBhvr>
                                        <p:cTn id="481" dur="250" autoRev="1" fill="remove"/>
                                        <p:tgtEl>
                                          <p:spTgt spid="65"/>
                                        </p:tgtEl>
                                        <p:attrNameLst>
                                          <p:attrName>fill.on</p:attrName>
                                        </p:attrNameLst>
                                      </p:cBhvr>
                                      <p:to>
                                        <p:strVal val="true"/>
                                      </p:to>
                                    </p:set>
                                  </p:childTnLst>
                                  <p:subTnLst>
                                    <p:audio>
                                      <p:cMediaNode>
                                        <p:cTn display="0" masterRel="sameClick">
                                          <p:stCondLst>
                                            <p:cond evt="begin" delay="0">
                                              <p:tn val="477"/>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65"/>
                  </p:tgtEl>
                </p:cond>
              </p:nextCondLst>
            </p:seq>
            <p:seq concurrent="1" nextAc="seek">
              <p:cTn id="482" restart="whenNotActive" fill="hold" evtFilter="cancelBubble" nodeType="interactiveSeq">
                <p:stCondLst>
                  <p:cond evt="onClick" delay="0">
                    <p:tgtEl>
                      <p:spTgt spid="66"/>
                    </p:tgtEl>
                  </p:cond>
                </p:stCondLst>
                <p:endSync evt="end" delay="0">
                  <p:rtn val="all"/>
                </p:endSync>
                <p:childTnLst>
                  <p:par>
                    <p:cTn id="483" fill="hold">
                      <p:stCondLst>
                        <p:cond delay="0"/>
                      </p:stCondLst>
                      <p:childTnLst>
                        <p:par>
                          <p:cTn id="484" fill="hold">
                            <p:stCondLst>
                              <p:cond delay="0"/>
                            </p:stCondLst>
                            <p:childTnLst>
                              <p:par>
                                <p:cTn id="4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86" dur="250" autoRev="1" fill="remove"/>
                                        <p:tgtEl>
                                          <p:spTgt spid="66"/>
                                        </p:tgtEl>
                                        <p:attrNameLst>
                                          <p:attrName>style.color</p:attrName>
                                        </p:attrNameLst>
                                      </p:cBhvr>
                                      <p:to>
                                        <a:srgbClr val="FF3399"/>
                                      </p:to>
                                    </p:animClr>
                                    <p:animClr clrSpc="rgb" dir="cw">
                                      <p:cBhvr>
                                        <p:cTn id="487" dur="250" autoRev="1" fill="remove"/>
                                        <p:tgtEl>
                                          <p:spTgt spid="66"/>
                                        </p:tgtEl>
                                        <p:attrNameLst>
                                          <p:attrName>fillcolor</p:attrName>
                                        </p:attrNameLst>
                                      </p:cBhvr>
                                      <p:to>
                                        <a:srgbClr val="FF3399"/>
                                      </p:to>
                                    </p:animClr>
                                    <p:set>
                                      <p:cBhvr>
                                        <p:cTn id="488" dur="250" autoRev="1" fill="remove"/>
                                        <p:tgtEl>
                                          <p:spTgt spid="66"/>
                                        </p:tgtEl>
                                        <p:attrNameLst>
                                          <p:attrName>fill.type</p:attrName>
                                        </p:attrNameLst>
                                      </p:cBhvr>
                                      <p:to>
                                        <p:strVal val="solid"/>
                                      </p:to>
                                    </p:set>
                                    <p:set>
                                      <p:cBhvr>
                                        <p:cTn id="489" dur="250" autoRev="1" fill="remove"/>
                                        <p:tgtEl>
                                          <p:spTgt spid="66"/>
                                        </p:tgtEl>
                                        <p:attrNameLst>
                                          <p:attrName>fill.on</p:attrName>
                                        </p:attrNameLst>
                                      </p:cBhvr>
                                      <p:to>
                                        <p:strVal val="true"/>
                                      </p:to>
                                    </p:set>
                                  </p:childTnLst>
                                  <p:subTnLst>
                                    <p:audio>
                                      <p:cMediaNode>
                                        <p:cTn display="0" masterRel="sameClick">
                                          <p:stCondLst>
                                            <p:cond evt="begin" delay="0">
                                              <p:tn val="485"/>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66"/>
                  </p:tgtEl>
                </p:cond>
              </p:nextCondLst>
            </p:seq>
            <p:seq concurrent="1" nextAc="seek">
              <p:cTn id="490" restart="whenNotActive" fill="hold" evtFilter="cancelBubble" nodeType="interactiveSeq">
                <p:stCondLst>
                  <p:cond evt="onClick" delay="0">
                    <p:tgtEl>
                      <p:spTgt spid="67"/>
                    </p:tgtEl>
                  </p:cond>
                </p:stCondLst>
                <p:endSync evt="end" delay="0">
                  <p:rtn val="all"/>
                </p:endSync>
                <p:childTnLst>
                  <p:par>
                    <p:cTn id="491" fill="hold">
                      <p:stCondLst>
                        <p:cond delay="0"/>
                      </p:stCondLst>
                      <p:childTnLst>
                        <p:par>
                          <p:cTn id="492" fill="hold">
                            <p:stCondLst>
                              <p:cond delay="0"/>
                            </p:stCondLst>
                            <p:childTnLst>
                              <p:par>
                                <p:cTn id="4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4" dur="250" autoRev="1" fill="remove"/>
                                        <p:tgtEl>
                                          <p:spTgt spid="67"/>
                                        </p:tgtEl>
                                        <p:attrNameLst>
                                          <p:attrName>style.color</p:attrName>
                                        </p:attrNameLst>
                                      </p:cBhvr>
                                      <p:to>
                                        <a:srgbClr val="FF3399"/>
                                      </p:to>
                                    </p:animClr>
                                    <p:animClr clrSpc="rgb" dir="cw">
                                      <p:cBhvr>
                                        <p:cTn id="495" dur="250" autoRev="1" fill="remove"/>
                                        <p:tgtEl>
                                          <p:spTgt spid="67"/>
                                        </p:tgtEl>
                                        <p:attrNameLst>
                                          <p:attrName>fillcolor</p:attrName>
                                        </p:attrNameLst>
                                      </p:cBhvr>
                                      <p:to>
                                        <a:srgbClr val="FF3399"/>
                                      </p:to>
                                    </p:animClr>
                                    <p:set>
                                      <p:cBhvr>
                                        <p:cTn id="496" dur="250" autoRev="1" fill="remove"/>
                                        <p:tgtEl>
                                          <p:spTgt spid="67"/>
                                        </p:tgtEl>
                                        <p:attrNameLst>
                                          <p:attrName>fill.type</p:attrName>
                                        </p:attrNameLst>
                                      </p:cBhvr>
                                      <p:to>
                                        <p:strVal val="solid"/>
                                      </p:to>
                                    </p:set>
                                    <p:set>
                                      <p:cBhvr>
                                        <p:cTn id="497" dur="250" autoRev="1" fill="remove"/>
                                        <p:tgtEl>
                                          <p:spTgt spid="67"/>
                                        </p:tgtEl>
                                        <p:attrNameLst>
                                          <p:attrName>fill.on</p:attrName>
                                        </p:attrNameLst>
                                      </p:cBhvr>
                                      <p:to>
                                        <p:strVal val="true"/>
                                      </p:to>
                                    </p:set>
                                  </p:childTnLst>
                                  <p:subTnLst>
                                    <p:audio>
                                      <p:cMediaNode>
                                        <p:cTn display="0" masterRel="sameClick">
                                          <p:stCondLst>
                                            <p:cond evt="begin" delay="0">
                                              <p:tn val="493"/>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67"/>
                  </p:tgtEl>
                </p:cond>
              </p:nextCondLst>
            </p:seq>
            <p:seq concurrent="1" nextAc="seek">
              <p:cTn id="498" restart="whenNotActive" fill="hold" evtFilter="cancelBubble" nodeType="interactiveSeq">
                <p:stCondLst>
                  <p:cond evt="onClick" delay="0">
                    <p:tgtEl>
                      <p:spTgt spid="68"/>
                    </p:tgtEl>
                  </p:cond>
                </p:stCondLst>
                <p:endSync evt="end" delay="0">
                  <p:rtn val="all"/>
                </p:endSync>
                <p:childTnLst>
                  <p:par>
                    <p:cTn id="499" fill="hold">
                      <p:stCondLst>
                        <p:cond delay="0"/>
                      </p:stCondLst>
                      <p:childTnLst>
                        <p:par>
                          <p:cTn id="500" fill="hold">
                            <p:stCondLst>
                              <p:cond delay="0"/>
                            </p:stCondLst>
                            <p:childTnLst>
                              <p:par>
                                <p:cTn id="5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02" dur="250" autoRev="1" fill="remove"/>
                                        <p:tgtEl>
                                          <p:spTgt spid="68"/>
                                        </p:tgtEl>
                                        <p:attrNameLst>
                                          <p:attrName>style.color</p:attrName>
                                        </p:attrNameLst>
                                      </p:cBhvr>
                                      <p:to>
                                        <a:srgbClr val="FF3399"/>
                                      </p:to>
                                    </p:animClr>
                                    <p:animClr clrSpc="rgb" dir="cw">
                                      <p:cBhvr>
                                        <p:cTn id="503" dur="250" autoRev="1" fill="remove"/>
                                        <p:tgtEl>
                                          <p:spTgt spid="68"/>
                                        </p:tgtEl>
                                        <p:attrNameLst>
                                          <p:attrName>fillcolor</p:attrName>
                                        </p:attrNameLst>
                                      </p:cBhvr>
                                      <p:to>
                                        <a:srgbClr val="FF3399"/>
                                      </p:to>
                                    </p:animClr>
                                    <p:set>
                                      <p:cBhvr>
                                        <p:cTn id="504" dur="250" autoRev="1" fill="remove"/>
                                        <p:tgtEl>
                                          <p:spTgt spid="68"/>
                                        </p:tgtEl>
                                        <p:attrNameLst>
                                          <p:attrName>fill.type</p:attrName>
                                        </p:attrNameLst>
                                      </p:cBhvr>
                                      <p:to>
                                        <p:strVal val="solid"/>
                                      </p:to>
                                    </p:set>
                                    <p:set>
                                      <p:cBhvr>
                                        <p:cTn id="505" dur="250" autoRev="1" fill="remove"/>
                                        <p:tgtEl>
                                          <p:spTgt spid="68"/>
                                        </p:tgtEl>
                                        <p:attrNameLst>
                                          <p:attrName>fill.on</p:attrName>
                                        </p:attrNameLst>
                                      </p:cBhvr>
                                      <p:to>
                                        <p:strVal val="true"/>
                                      </p:to>
                                    </p:set>
                                  </p:childTnLst>
                                  <p:subTnLst>
                                    <p:audio>
                                      <p:cMediaNode>
                                        <p:cTn display="0" masterRel="sameClick">
                                          <p:stCondLst>
                                            <p:cond evt="begin" delay="0">
                                              <p:tn val="501"/>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68"/>
                  </p:tgtEl>
                </p:cond>
              </p:nextCondLst>
            </p:seq>
            <p:seq concurrent="1" nextAc="seek">
              <p:cTn id="506" restart="whenNotActive" fill="hold" evtFilter="cancelBubble" nodeType="interactiveSeq">
                <p:stCondLst>
                  <p:cond evt="onClick" delay="0">
                    <p:tgtEl>
                      <p:spTgt spid="69"/>
                    </p:tgtEl>
                  </p:cond>
                </p:stCondLst>
                <p:endSync evt="end" delay="0">
                  <p:rtn val="all"/>
                </p:endSync>
                <p:childTnLst>
                  <p:par>
                    <p:cTn id="507" fill="hold">
                      <p:stCondLst>
                        <p:cond delay="0"/>
                      </p:stCondLst>
                      <p:childTnLst>
                        <p:par>
                          <p:cTn id="508" fill="hold">
                            <p:stCondLst>
                              <p:cond delay="0"/>
                            </p:stCondLst>
                            <p:childTnLst>
                              <p:par>
                                <p:cTn id="5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0" dur="250" autoRev="1" fill="remove"/>
                                        <p:tgtEl>
                                          <p:spTgt spid="69"/>
                                        </p:tgtEl>
                                        <p:attrNameLst>
                                          <p:attrName>style.color</p:attrName>
                                        </p:attrNameLst>
                                      </p:cBhvr>
                                      <p:to>
                                        <a:srgbClr val="FF3399"/>
                                      </p:to>
                                    </p:animClr>
                                    <p:animClr clrSpc="rgb" dir="cw">
                                      <p:cBhvr>
                                        <p:cTn id="511" dur="250" autoRev="1" fill="remove"/>
                                        <p:tgtEl>
                                          <p:spTgt spid="69"/>
                                        </p:tgtEl>
                                        <p:attrNameLst>
                                          <p:attrName>fillcolor</p:attrName>
                                        </p:attrNameLst>
                                      </p:cBhvr>
                                      <p:to>
                                        <a:srgbClr val="FF3399"/>
                                      </p:to>
                                    </p:animClr>
                                    <p:set>
                                      <p:cBhvr>
                                        <p:cTn id="512" dur="250" autoRev="1" fill="remove"/>
                                        <p:tgtEl>
                                          <p:spTgt spid="69"/>
                                        </p:tgtEl>
                                        <p:attrNameLst>
                                          <p:attrName>fill.type</p:attrName>
                                        </p:attrNameLst>
                                      </p:cBhvr>
                                      <p:to>
                                        <p:strVal val="solid"/>
                                      </p:to>
                                    </p:set>
                                    <p:set>
                                      <p:cBhvr>
                                        <p:cTn id="513" dur="250" autoRev="1" fill="remove"/>
                                        <p:tgtEl>
                                          <p:spTgt spid="69"/>
                                        </p:tgtEl>
                                        <p:attrNameLst>
                                          <p:attrName>fill.on</p:attrName>
                                        </p:attrNameLst>
                                      </p:cBhvr>
                                      <p:to>
                                        <p:strVal val="true"/>
                                      </p:to>
                                    </p:set>
                                  </p:childTnLst>
                                  <p:subTnLst>
                                    <p:audio>
                                      <p:cMediaNode>
                                        <p:cTn display="0" masterRel="sameClick">
                                          <p:stCondLst>
                                            <p:cond evt="begin" delay="0">
                                              <p:tn val="509"/>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69"/>
                  </p:tgtEl>
                </p:cond>
              </p:nextCondLst>
            </p:seq>
            <p:seq concurrent="1" nextAc="seek">
              <p:cTn id="514" restart="whenNotActive" fill="hold" evtFilter="cancelBubble" nodeType="interactiveSeq">
                <p:stCondLst>
                  <p:cond evt="onClick" delay="0">
                    <p:tgtEl>
                      <p:spTgt spid="70"/>
                    </p:tgtEl>
                  </p:cond>
                </p:stCondLst>
                <p:endSync evt="end" delay="0">
                  <p:rtn val="all"/>
                </p:endSync>
                <p:childTnLst>
                  <p:par>
                    <p:cTn id="515" fill="hold">
                      <p:stCondLst>
                        <p:cond delay="0"/>
                      </p:stCondLst>
                      <p:childTnLst>
                        <p:par>
                          <p:cTn id="516" fill="hold">
                            <p:stCondLst>
                              <p:cond delay="0"/>
                            </p:stCondLst>
                            <p:childTnLst>
                              <p:par>
                                <p:cTn id="5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8" dur="250" autoRev="1" fill="remove"/>
                                        <p:tgtEl>
                                          <p:spTgt spid="70"/>
                                        </p:tgtEl>
                                        <p:attrNameLst>
                                          <p:attrName>style.color</p:attrName>
                                        </p:attrNameLst>
                                      </p:cBhvr>
                                      <p:to>
                                        <a:srgbClr val="FF3399"/>
                                      </p:to>
                                    </p:animClr>
                                    <p:animClr clrSpc="rgb" dir="cw">
                                      <p:cBhvr>
                                        <p:cTn id="519" dur="250" autoRev="1" fill="remove"/>
                                        <p:tgtEl>
                                          <p:spTgt spid="70"/>
                                        </p:tgtEl>
                                        <p:attrNameLst>
                                          <p:attrName>fillcolor</p:attrName>
                                        </p:attrNameLst>
                                      </p:cBhvr>
                                      <p:to>
                                        <a:srgbClr val="FF3399"/>
                                      </p:to>
                                    </p:animClr>
                                    <p:set>
                                      <p:cBhvr>
                                        <p:cTn id="520" dur="250" autoRev="1" fill="remove"/>
                                        <p:tgtEl>
                                          <p:spTgt spid="70"/>
                                        </p:tgtEl>
                                        <p:attrNameLst>
                                          <p:attrName>fill.type</p:attrName>
                                        </p:attrNameLst>
                                      </p:cBhvr>
                                      <p:to>
                                        <p:strVal val="solid"/>
                                      </p:to>
                                    </p:set>
                                    <p:set>
                                      <p:cBhvr>
                                        <p:cTn id="521" dur="250" autoRev="1" fill="remove"/>
                                        <p:tgtEl>
                                          <p:spTgt spid="70"/>
                                        </p:tgtEl>
                                        <p:attrNameLst>
                                          <p:attrName>fill.on</p:attrName>
                                        </p:attrNameLst>
                                      </p:cBhvr>
                                      <p:to>
                                        <p:strVal val="true"/>
                                      </p:to>
                                    </p:set>
                                  </p:childTnLst>
                                  <p:subTnLst>
                                    <p:audio>
                                      <p:cMediaNode>
                                        <p:cTn display="0" masterRel="sameClick">
                                          <p:stCondLst>
                                            <p:cond evt="begin" delay="0">
                                              <p:tn val="517"/>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70"/>
                  </p:tgtEl>
                </p:cond>
              </p:nextCondLst>
            </p:seq>
            <p:seq concurrent="1" nextAc="seek">
              <p:cTn id="522" restart="whenNotActive" fill="hold" evtFilter="cancelBubble" nodeType="interactiveSeq">
                <p:stCondLst>
                  <p:cond evt="onClick" delay="0">
                    <p:tgtEl>
                      <p:spTgt spid="71"/>
                    </p:tgtEl>
                  </p:cond>
                </p:stCondLst>
                <p:endSync evt="end" delay="0">
                  <p:rtn val="all"/>
                </p:endSync>
                <p:childTnLst>
                  <p:par>
                    <p:cTn id="523" fill="hold">
                      <p:stCondLst>
                        <p:cond delay="0"/>
                      </p:stCondLst>
                      <p:childTnLst>
                        <p:par>
                          <p:cTn id="524" fill="hold">
                            <p:stCondLst>
                              <p:cond delay="0"/>
                            </p:stCondLst>
                            <p:childTnLst>
                              <p:par>
                                <p:cTn id="5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26" dur="250" autoRev="1" fill="remove"/>
                                        <p:tgtEl>
                                          <p:spTgt spid="71"/>
                                        </p:tgtEl>
                                        <p:attrNameLst>
                                          <p:attrName>style.color</p:attrName>
                                        </p:attrNameLst>
                                      </p:cBhvr>
                                      <p:to>
                                        <a:srgbClr val="FF3399"/>
                                      </p:to>
                                    </p:animClr>
                                    <p:animClr clrSpc="rgb" dir="cw">
                                      <p:cBhvr>
                                        <p:cTn id="527" dur="250" autoRev="1" fill="remove"/>
                                        <p:tgtEl>
                                          <p:spTgt spid="71"/>
                                        </p:tgtEl>
                                        <p:attrNameLst>
                                          <p:attrName>fillcolor</p:attrName>
                                        </p:attrNameLst>
                                      </p:cBhvr>
                                      <p:to>
                                        <a:srgbClr val="FF3399"/>
                                      </p:to>
                                    </p:animClr>
                                    <p:set>
                                      <p:cBhvr>
                                        <p:cTn id="528" dur="250" autoRev="1" fill="remove"/>
                                        <p:tgtEl>
                                          <p:spTgt spid="71"/>
                                        </p:tgtEl>
                                        <p:attrNameLst>
                                          <p:attrName>fill.type</p:attrName>
                                        </p:attrNameLst>
                                      </p:cBhvr>
                                      <p:to>
                                        <p:strVal val="solid"/>
                                      </p:to>
                                    </p:set>
                                    <p:set>
                                      <p:cBhvr>
                                        <p:cTn id="529" dur="250" autoRev="1" fill="remove"/>
                                        <p:tgtEl>
                                          <p:spTgt spid="71"/>
                                        </p:tgtEl>
                                        <p:attrNameLst>
                                          <p:attrName>fill.on</p:attrName>
                                        </p:attrNameLst>
                                      </p:cBhvr>
                                      <p:to>
                                        <p:strVal val="true"/>
                                      </p:to>
                                    </p:set>
                                  </p:childTnLst>
                                  <p:subTnLst>
                                    <p:audio>
                                      <p:cMediaNode>
                                        <p:cTn display="0" masterRel="sameClick">
                                          <p:stCondLst>
                                            <p:cond evt="begin" delay="0">
                                              <p:tn val="525"/>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71"/>
                  </p:tgtEl>
                </p:cond>
              </p:nextCondLst>
            </p:seq>
            <p:seq concurrent="1" nextAc="seek">
              <p:cTn id="530" restart="whenNotActive" fill="hold" evtFilter="cancelBubble" nodeType="interactiveSeq">
                <p:stCondLst>
                  <p:cond evt="onClick" delay="0">
                    <p:tgtEl>
                      <p:spTgt spid="72"/>
                    </p:tgtEl>
                  </p:cond>
                </p:stCondLst>
                <p:endSync evt="end" delay="0">
                  <p:rtn val="all"/>
                </p:endSync>
                <p:childTnLst>
                  <p:par>
                    <p:cTn id="531" fill="hold">
                      <p:stCondLst>
                        <p:cond delay="0"/>
                      </p:stCondLst>
                      <p:childTnLst>
                        <p:par>
                          <p:cTn id="532" fill="hold">
                            <p:stCondLst>
                              <p:cond delay="0"/>
                            </p:stCondLst>
                            <p:childTnLst>
                              <p:par>
                                <p:cTn id="5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4" dur="250" autoRev="1" fill="remove"/>
                                        <p:tgtEl>
                                          <p:spTgt spid="72"/>
                                        </p:tgtEl>
                                        <p:attrNameLst>
                                          <p:attrName>style.color</p:attrName>
                                        </p:attrNameLst>
                                      </p:cBhvr>
                                      <p:to>
                                        <a:srgbClr val="FF3399"/>
                                      </p:to>
                                    </p:animClr>
                                    <p:animClr clrSpc="rgb" dir="cw">
                                      <p:cBhvr>
                                        <p:cTn id="535" dur="250" autoRev="1" fill="remove"/>
                                        <p:tgtEl>
                                          <p:spTgt spid="72"/>
                                        </p:tgtEl>
                                        <p:attrNameLst>
                                          <p:attrName>fillcolor</p:attrName>
                                        </p:attrNameLst>
                                      </p:cBhvr>
                                      <p:to>
                                        <a:srgbClr val="FF3399"/>
                                      </p:to>
                                    </p:animClr>
                                    <p:set>
                                      <p:cBhvr>
                                        <p:cTn id="536" dur="250" autoRev="1" fill="remove"/>
                                        <p:tgtEl>
                                          <p:spTgt spid="72"/>
                                        </p:tgtEl>
                                        <p:attrNameLst>
                                          <p:attrName>fill.type</p:attrName>
                                        </p:attrNameLst>
                                      </p:cBhvr>
                                      <p:to>
                                        <p:strVal val="solid"/>
                                      </p:to>
                                    </p:set>
                                    <p:set>
                                      <p:cBhvr>
                                        <p:cTn id="537" dur="250" autoRev="1" fill="remove"/>
                                        <p:tgtEl>
                                          <p:spTgt spid="72"/>
                                        </p:tgtEl>
                                        <p:attrNameLst>
                                          <p:attrName>fill.on</p:attrName>
                                        </p:attrNameLst>
                                      </p:cBhvr>
                                      <p:to>
                                        <p:strVal val="true"/>
                                      </p:to>
                                    </p:set>
                                  </p:childTnLst>
                                  <p:subTnLst>
                                    <p:audio>
                                      <p:cMediaNode>
                                        <p:cTn display="0" masterRel="sameClick">
                                          <p:stCondLst>
                                            <p:cond evt="begin" delay="0">
                                              <p:tn val="533"/>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72"/>
                  </p:tgtEl>
                </p:cond>
              </p:nextCondLst>
            </p:seq>
            <p:seq concurrent="1" nextAc="seek">
              <p:cTn id="538" restart="whenNotActive" fill="hold" evtFilter="cancelBubble" nodeType="interactiveSeq">
                <p:stCondLst>
                  <p:cond evt="onClick" delay="0">
                    <p:tgtEl>
                      <p:spTgt spid="73"/>
                    </p:tgtEl>
                  </p:cond>
                </p:stCondLst>
                <p:endSync evt="end" delay="0">
                  <p:rtn val="all"/>
                </p:endSync>
                <p:childTnLst>
                  <p:par>
                    <p:cTn id="539" fill="hold">
                      <p:stCondLst>
                        <p:cond delay="0"/>
                      </p:stCondLst>
                      <p:childTnLst>
                        <p:par>
                          <p:cTn id="540" fill="hold">
                            <p:stCondLst>
                              <p:cond delay="0"/>
                            </p:stCondLst>
                            <p:childTnLst>
                              <p:par>
                                <p:cTn id="5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2" dur="250" autoRev="1" fill="remove"/>
                                        <p:tgtEl>
                                          <p:spTgt spid="73"/>
                                        </p:tgtEl>
                                        <p:attrNameLst>
                                          <p:attrName>style.color</p:attrName>
                                        </p:attrNameLst>
                                      </p:cBhvr>
                                      <p:to>
                                        <a:srgbClr val="FF3399"/>
                                      </p:to>
                                    </p:animClr>
                                    <p:animClr clrSpc="rgb" dir="cw">
                                      <p:cBhvr>
                                        <p:cTn id="543" dur="250" autoRev="1" fill="remove"/>
                                        <p:tgtEl>
                                          <p:spTgt spid="73"/>
                                        </p:tgtEl>
                                        <p:attrNameLst>
                                          <p:attrName>fillcolor</p:attrName>
                                        </p:attrNameLst>
                                      </p:cBhvr>
                                      <p:to>
                                        <a:srgbClr val="FF3399"/>
                                      </p:to>
                                    </p:animClr>
                                    <p:set>
                                      <p:cBhvr>
                                        <p:cTn id="544" dur="250" autoRev="1" fill="remove"/>
                                        <p:tgtEl>
                                          <p:spTgt spid="73"/>
                                        </p:tgtEl>
                                        <p:attrNameLst>
                                          <p:attrName>fill.type</p:attrName>
                                        </p:attrNameLst>
                                      </p:cBhvr>
                                      <p:to>
                                        <p:strVal val="solid"/>
                                      </p:to>
                                    </p:set>
                                    <p:set>
                                      <p:cBhvr>
                                        <p:cTn id="545" dur="250" autoRev="1" fill="remove"/>
                                        <p:tgtEl>
                                          <p:spTgt spid="73"/>
                                        </p:tgtEl>
                                        <p:attrNameLst>
                                          <p:attrName>fill.on</p:attrName>
                                        </p:attrNameLst>
                                      </p:cBhvr>
                                      <p:to>
                                        <p:strVal val="true"/>
                                      </p:to>
                                    </p:set>
                                  </p:childTnLst>
                                  <p:subTnLst>
                                    <p:audio>
                                      <p:cMediaNode>
                                        <p:cTn display="0" masterRel="sameClick">
                                          <p:stCondLst>
                                            <p:cond evt="begin" delay="0">
                                              <p:tn val="541"/>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73"/>
                  </p:tgtEl>
                </p:cond>
              </p:nextCondLst>
            </p:seq>
            <p:seq concurrent="1" nextAc="seek">
              <p:cTn id="546" restart="whenNotActive" fill="hold" evtFilter="cancelBubble" nodeType="interactiveSeq">
                <p:stCondLst>
                  <p:cond evt="onClick" delay="0">
                    <p:tgtEl>
                      <p:spTgt spid="74"/>
                    </p:tgtEl>
                  </p:cond>
                </p:stCondLst>
                <p:endSync evt="end" delay="0">
                  <p:rtn val="all"/>
                </p:endSync>
                <p:childTnLst>
                  <p:par>
                    <p:cTn id="547" fill="hold">
                      <p:stCondLst>
                        <p:cond delay="0"/>
                      </p:stCondLst>
                      <p:childTnLst>
                        <p:par>
                          <p:cTn id="548" fill="hold">
                            <p:stCondLst>
                              <p:cond delay="0"/>
                            </p:stCondLst>
                            <p:childTnLst>
                              <p:par>
                                <p:cTn id="5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0" dur="250" autoRev="1" fill="remove"/>
                                        <p:tgtEl>
                                          <p:spTgt spid="74"/>
                                        </p:tgtEl>
                                        <p:attrNameLst>
                                          <p:attrName>style.color</p:attrName>
                                        </p:attrNameLst>
                                      </p:cBhvr>
                                      <p:to>
                                        <a:srgbClr val="FF3399"/>
                                      </p:to>
                                    </p:animClr>
                                    <p:animClr clrSpc="rgb" dir="cw">
                                      <p:cBhvr>
                                        <p:cTn id="551" dur="250" autoRev="1" fill="remove"/>
                                        <p:tgtEl>
                                          <p:spTgt spid="74"/>
                                        </p:tgtEl>
                                        <p:attrNameLst>
                                          <p:attrName>fillcolor</p:attrName>
                                        </p:attrNameLst>
                                      </p:cBhvr>
                                      <p:to>
                                        <a:srgbClr val="FF3399"/>
                                      </p:to>
                                    </p:animClr>
                                    <p:set>
                                      <p:cBhvr>
                                        <p:cTn id="552" dur="250" autoRev="1" fill="remove"/>
                                        <p:tgtEl>
                                          <p:spTgt spid="74"/>
                                        </p:tgtEl>
                                        <p:attrNameLst>
                                          <p:attrName>fill.type</p:attrName>
                                        </p:attrNameLst>
                                      </p:cBhvr>
                                      <p:to>
                                        <p:strVal val="solid"/>
                                      </p:to>
                                    </p:set>
                                    <p:set>
                                      <p:cBhvr>
                                        <p:cTn id="553" dur="250" autoRev="1" fill="remove"/>
                                        <p:tgtEl>
                                          <p:spTgt spid="74"/>
                                        </p:tgtEl>
                                        <p:attrNameLst>
                                          <p:attrName>fill.on</p:attrName>
                                        </p:attrNameLst>
                                      </p:cBhvr>
                                      <p:to>
                                        <p:strVal val="true"/>
                                      </p:to>
                                    </p:set>
                                  </p:childTnLst>
                                  <p:subTnLst>
                                    <p:audio>
                                      <p:cMediaNode>
                                        <p:cTn display="0" masterRel="sameClick">
                                          <p:stCondLst>
                                            <p:cond evt="begin" delay="0">
                                              <p:tn val="549"/>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74"/>
                  </p:tgtEl>
                </p:cond>
              </p:nextCondLst>
            </p:seq>
            <p:seq concurrent="1" nextAc="seek">
              <p:cTn id="554" restart="whenNotActive" fill="hold" evtFilter="cancelBubble" nodeType="interactiveSeq">
                <p:stCondLst>
                  <p:cond evt="onClick" delay="0">
                    <p:tgtEl>
                      <p:spTgt spid="75"/>
                    </p:tgtEl>
                  </p:cond>
                </p:stCondLst>
                <p:endSync evt="end" delay="0">
                  <p:rtn val="all"/>
                </p:endSync>
                <p:childTnLst>
                  <p:par>
                    <p:cTn id="555" fill="hold">
                      <p:stCondLst>
                        <p:cond delay="0"/>
                      </p:stCondLst>
                      <p:childTnLst>
                        <p:par>
                          <p:cTn id="556" fill="hold">
                            <p:stCondLst>
                              <p:cond delay="0"/>
                            </p:stCondLst>
                            <p:childTnLst>
                              <p:par>
                                <p:cTn id="5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8" dur="250" autoRev="1" fill="remove"/>
                                        <p:tgtEl>
                                          <p:spTgt spid="75"/>
                                        </p:tgtEl>
                                        <p:attrNameLst>
                                          <p:attrName>style.color</p:attrName>
                                        </p:attrNameLst>
                                      </p:cBhvr>
                                      <p:to>
                                        <a:srgbClr val="FF3399"/>
                                      </p:to>
                                    </p:animClr>
                                    <p:animClr clrSpc="rgb" dir="cw">
                                      <p:cBhvr>
                                        <p:cTn id="559" dur="250" autoRev="1" fill="remove"/>
                                        <p:tgtEl>
                                          <p:spTgt spid="75"/>
                                        </p:tgtEl>
                                        <p:attrNameLst>
                                          <p:attrName>fillcolor</p:attrName>
                                        </p:attrNameLst>
                                      </p:cBhvr>
                                      <p:to>
                                        <a:srgbClr val="FF3399"/>
                                      </p:to>
                                    </p:animClr>
                                    <p:set>
                                      <p:cBhvr>
                                        <p:cTn id="560" dur="250" autoRev="1" fill="remove"/>
                                        <p:tgtEl>
                                          <p:spTgt spid="75"/>
                                        </p:tgtEl>
                                        <p:attrNameLst>
                                          <p:attrName>fill.type</p:attrName>
                                        </p:attrNameLst>
                                      </p:cBhvr>
                                      <p:to>
                                        <p:strVal val="solid"/>
                                      </p:to>
                                    </p:set>
                                    <p:set>
                                      <p:cBhvr>
                                        <p:cTn id="561" dur="250" autoRev="1" fill="remove"/>
                                        <p:tgtEl>
                                          <p:spTgt spid="75"/>
                                        </p:tgtEl>
                                        <p:attrNameLst>
                                          <p:attrName>fill.on</p:attrName>
                                        </p:attrNameLst>
                                      </p:cBhvr>
                                      <p:to>
                                        <p:strVal val="true"/>
                                      </p:to>
                                    </p:set>
                                  </p:childTnLst>
                                  <p:subTnLst>
                                    <p:audio>
                                      <p:cMediaNode>
                                        <p:cTn display="0" masterRel="sameClick">
                                          <p:stCondLst>
                                            <p:cond evt="begin" delay="0">
                                              <p:tn val="557"/>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75"/>
                  </p:tgtEl>
                </p:cond>
              </p:nextCondLst>
            </p:seq>
            <p:seq concurrent="1" nextAc="seek">
              <p:cTn id="562" restart="whenNotActive" fill="hold" evtFilter="cancelBubble" nodeType="interactiveSeq">
                <p:stCondLst>
                  <p:cond evt="onClick" delay="0">
                    <p:tgtEl>
                      <p:spTgt spid="76"/>
                    </p:tgtEl>
                  </p:cond>
                </p:stCondLst>
                <p:endSync evt="end" delay="0">
                  <p:rtn val="all"/>
                </p:endSync>
                <p:childTnLst>
                  <p:par>
                    <p:cTn id="563" fill="hold">
                      <p:stCondLst>
                        <p:cond delay="0"/>
                      </p:stCondLst>
                      <p:childTnLst>
                        <p:par>
                          <p:cTn id="564" fill="hold">
                            <p:stCondLst>
                              <p:cond delay="0"/>
                            </p:stCondLst>
                            <p:childTnLst>
                              <p:par>
                                <p:cTn id="5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66" dur="250" autoRev="1" fill="remove"/>
                                        <p:tgtEl>
                                          <p:spTgt spid="76"/>
                                        </p:tgtEl>
                                        <p:attrNameLst>
                                          <p:attrName>style.color</p:attrName>
                                        </p:attrNameLst>
                                      </p:cBhvr>
                                      <p:to>
                                        <a:srgbClr val="FF3399"/>
                                      </p:to>
                                    </p:animClr>
                                    <p:animClr clrSpc="rgb" dir="cw">
                                      <p:cBhvr>
                                        <p:cTn id="567" dur="250" autoRev="1" fill="remove"/>
                                        <p:tgtEl>
                                          <p:spTgt spid="76"/>
                                        </p:tgtEl>
                                        <p:attrNameLst>
                                          <p:attrName>fillcolor</p:attrName>
                                        </p:attrNameLst>
                                      </p:cBhvr>
                                      <p:to>
                                        <a:srgbClr val="FF3399"/>
                                      </p:to>
                                    </p:animClr>
                                    <p:set>
                                      <p:cBhvr>
                                        <p:cTn id="568" dur="250" autoRev="1" fill="remove"/>
                                        <p:tgtEl>
                                          <p:spTgt spid="76"/>
                                        </p:tgtEl>
                                        <p:attrNameLst>
                                          <p:attrName>fill.type</p:attrName>
                                        </p:attrNameLst>
                                      </p:cBhvr>
                                      <p:to>
                                        <p:strVal val="solid"/>
                                      </p:to>
                                    </p:set>
                                    <p:set>
                                      <p:cBhvr>
                                        <p:cTn id="569" dur="250" autoRev="1" fill="remove"/>
                                        <p:tgtEl>
                                          <p:spTgt spid="76"/>
                                        </p:tgtEl>
                                        <p:attrNameLst>
                                          <p:attrName>fill.on</p:attrName>
                                        </p:attrNameLst>
                                      </p:cBhvr>
                                      <p:to>
                                        <p:strVal val="true"/>
                                      </p:to>
                                    </p:set>
                                  </p:childTnLst>
                                  <p:subTnLst>
                                    <p:audio>
                                      <p:cMediaNode>
                                        <p:cTn display="0" masterRel="sameClick">
                                          <p:stCondLst>
                                            <p:cond evt="begin" delay="0">
                                              <p:tn val="565"/>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76"/>
                  </p:tgtEl>
                </p:cond>
              </p:nextCondLst>
            </p:seq>
            <p:seq concurrent="1" nextAc="seek">
              <p:cTn id="570" restart="whenNotActive" fill="hold" evtFilter="cancelBubble" nodeType="interactiveSeq">
                <p:stCondLst>
                  <p:cond evt="onClick" delay="0">
                    <p:tgtEl>
                      <p:spTgt spid="77"/>
                    </p:tgtEl>
                  </p:cond>
                </p:stCondLst>
                <p:endSync evt="end" delay="0">
                  <p:rtn val="all"/>
                </p:endSync>
                <p:childTnLst>
                  <p:par>
                    <p:cTn id="571" fill="hold">
                      <p:stCondLst>
                        <p:cond delay="0"/>
                      </p:stCondLst>
                      <p:childTnLst>
                        <p:par>
                          <p:cTn id="572" fill="hold">
                            <p:stCondLst>
                              <p:cond delay="0"/>
                            </p:stCondLst>
                            <p:childTnLst>
                              <p:par>
                                <p:cTn id="5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4" dur="250" autoRev="1" fill="remove"/>
                                        <p:tgtEl>
                                          <p:spTgt spid="77"/>
                                        </p:tgtEl>
                                        <p:attrNameLst>
                                          <p:attrName>style.color</p:attrName>
                                        </p:attrNameLst>
                                      </p:cBhvr>
                                      <p:to>
                                        <a:srgbClr val="FF3399"/>
                                      </p:to>
                                    </p:animClr>
                                    <p:animClr clrSpc="rgb" dir="cw">
                                      <p:cBhvr>
                                        <p:cTn id="575" dur="250" autoRev="1" fill="remove"/>
                                        <p:tgtEl>
                                          <p:spTgt spid="77"/>
                                        </p:tgtEl>
                                        <p:attrNameLst>
                                          <p:attrName>fillcolor</p:attrName>
                                        </p:attrNameLst>
                                      </p:cBhvr>
                                      <p:to>
                                        <a:srgbClr val="FF3399"/>
                                      </p:to>
                                    </p:animClr>
                                    <p:set>
                                      <p:cBhvr>
                                        <p:cTn id="576" dur="250" autoRev="1" fill="remove"/>
                                        <p:tgtEl>
                                          <p:spTgt spid="77"/>
                                        </p:tgtEl>
                                        <p:attrNameLst>
                                          <p:attrName>fill.type</p:attrName>
                                        </p:attrNameLst>
                                      </p:cBhvr>
                                      <p:to>
                                        <p:strVal val="solid"/>
                                      </p:to>
                                    </p:set>
                                    <p:set>
                                      <p:cBhvr>
                                        <p:cTn id="577" dur="250" autoRev="1" fill="remove"/>
                                        <p:tgtEl>
                                          <p:spTgt spid="77"/>
                                        </p:tgtEl>
                                        <p:attrNameLst>
                                          <p:attrName>fill.on</p:attrName>
                                        </p:attrNameLst>
                                      </p:cBhvr>
                                      <p:to>
                                        <p:strVal val="true"/>
                                      </p:to>
                                    </p:set>
                                  </p:childTnLst>
                                  <p:subTnLst>
                                    <p:audio>
                                      <p:cMediaNode>
                                        <p:cTn display="0" masterRel="sameClick">
                                          <p:stCondLst>
                                            <p:cond evt="begin" delay="0">
                                              <p:tn val="573"/>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77"/>
                  </p:tgtEl>
                </p:cond>
              </p:nextCondLst>
            </p:seq>
            <p:seq concurrent="1" nextAc="seek">
              <p:cTn id="578" restart="whenNotActive" fill="hold" evtFilter="cancelBubble" nodeType="interactiveSeq">
                <p:stCondLst>
                  <p:cond evt="onClick" delay="0">
                    <p:tgtEl>
                      <p:spTgt spid="78"/>
                    </p:tgtEl>
                  </p:cond>
                </p:stCondLst>
                <p:endSync evt="end" delay="0">
                  <p:rtn val="all"/>
                </p:endSync>
                <p:childTnLst>
                  <p:par>
                    <p:cTn id="579" fill="hold">
                      <p:stCondLst>
                        <p:cond delay="0"/>
                      </p:stCondLst>
                      <p:childTnLst>
                        <p:par>
                          <p:cTn id="580" fill="hold">
                            <p:stCondLst>
                              <p:cond delay="0"/>
                            </p:stCondLst>
                            <p:childTnLst>
                              <p:par>
                                <p:cTn id="5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82" dur="250" autoRev="1" fill="remove"/>
                                        <p:tgtEl>
                                          <p:spTgt spid="78"/>
                                        </p:tgtEl>
                                        <p:attrNameLst>
                                          <p:attrName>style.color</p:attrName>
                                        </p:attrNameLst>
                                      </p:cBhvr>
                                      <p:to>
                                        <a:srgbClr val="FF3399"/>
                                      </p:to>
                                    </p:animClr>
                                    <p:animClr clrSpc="rgb" dir="cw">
                                      <p:cBhvr>
                                        <p:cTn id="583" dur="250" autoRev="1" fill="remove"/>
                                        <p:tgtEl>
                                          <p:spTgt spid="78"/>
                                        </p:tgtEl>
                                        <p:attrNameLst>
                                          <p:attrName>fillcolor</p:attrName>
                                        </p:attrNameLst>
                                      </p:cBhvr>
                                      <p:to>
                                        <a:srgbClr val="FF3399"/>
                                      </p:to>
                                    </p:animClr>
                                    <p:set>
                                      <p:cBhvr>
                                        <p:cTn id="584" dur="250" autoRev="1" fill="remove"/>
                                        <p:tgtEl>
                                          <p:spTgt spid="78"/>
                                        </p:tgtEl>
                                        <p:attrNameLst>
                                          <p:attrName>fill.type</p:attrName>
                                        </p:attrNameLst>
                                      </p:cBhvr>
                                      <p:to>
                                        <p:strVal val="solid"/>
                                      </p:to>
                                    </p:set>
                                    <p:set>
                                      <p:cBhvr>
                                        <p:cTn id="585" dur="250" autoRev="1" fill="remove"/>
                                        <p:tgtEl>
                                          <p:spTgt spid="78"/>
                                        </p:tgtEl>
                                        <p:attrNameLst>
                                          <p:attrName>fill.on</p:attrName>
                                        </p:attrNameLst>
                                      </p:cBhvr>
                                      <p:to>
                                        <p:strVal val="true"/>
                                      </p:to>
                                    </p:set>
                                  </p:childTnLst>
                                  <p:subTnLst>
                                    <p:audio>
                                      <p:cMediaNode>
                                        <p:cTn display="0" masterRel="sameClick">
                                          <p:stCondLst>
                                            <p:cond evt="begin" delay="0">
                                              <p:tn val="581"/>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78"/>
                  </p:tgtEl>
                </p:cond>
              </p:nextCondLst>
            </p:seq>
            <p:seq concurrent="1" nextAc="seek">
              <p:cTn id="586" restart="whenNotActive" fill="hold" evtFilter="cancelBubble" nodeType="interactiveSeq">
                <p:stCondLst>
                  <p:cond evt="onClick" delay="0">
                    <p:tgtEl>
                      <p:spTgt spid="79"/>
                    </p:tgtEl>
                  </p:cond>
                </p:stCondLst>
                <p:endSync evt="end" delay="0">
                  <p:rtn val="all"/>
                </p:endSync>
                <p:childTnLst>
                  <p:par>
                    <p:cTn id="587" fill="hold">
                      <p:stCondLst>
                        <p:cond delay="0"/>
                      </p:stCondLst>
                      <p:childTnLst>
                        <p:par>
                          <p:cTn id="588" fill="hold">
                            <p:stCondLst>
                              <p:cond delay="0"/>
                            </p:stCondLst>
                            <p:childTnLst>
                              <p:par>
                                <p:cTn id="5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0" dur="250" autoRev="1" fill="remove"/>
                                        <p:tgtEl>
                                          <p:spTgt spid="79"/>
                                        </p:tgtEl>
                                        <p:attrNameLst>
                                          <p:attrName>style.color</p:attrName>
                                        </p:attrNameLst>
                                      </p:cBhvr>
                                      <p:to>
                                        <a:srgbClr val="FF3399"/>
                                      </p:to>
                                    </p:animClr>
                                    <p:animClr clrSpc="rgb" dir="cw">
                                      <p:cBhvr>
                                        <p:cTn id="591" dur="250" autoRev="1" fill="remove"/>
                                        <p:tgtEl>
                                          <p:spTgt spid="79"/>
                                        </p:tgtEl>
                                        <p:attrNameLst>
                                          <p:attrName>fillcolor</p:attrName>
                                        </p:attrNameLst>
                                      </p:cBhvr>
                                      <p:to>
                                        <a:srgbClr val="FF3399"/>
                                      </p:to>
                                    </p:animClr>
                                    <p:set>
                                      <p:cBhvr>
                                        <p:cTn id="592" dur="250" autoRev="1" fill="remove"/>
                                        <p:tgtEl>
                                          <p:spTgt spid="79"/>
                                        </p:tgtEl>
                                        <p:attrNameLst>
                                          <p:attrName>fill.type</p:attrName>
                                        </p:attrNameLst>
                                      </p:cBhvr>
                                      <p:to>
                                        <p:strVal val="solid"/>
                                      </p:to>
                                    </p:set>
                                    <p:set>
                                      <p:cBhvr>
                                        <p:cTn id="593" dur="250" autoRev="1" fill="remove"/>
                                        <p:tgtEl>
                                          <p:spTgt spid="79"/>
                                        </p:tgtEl>
                                        <p:attrNameLst>
                                          <p:attrName>fill.on</p:attrName>
                                        </p:attrNameLst>
                                      </p:cBhvr>
                                      <p:to>
                                        <p:strVal val="true"/>
                                      </p:to>
                                    </p:set>
                                  </p:childTnLst>
                                  <p:subTnLst>
                                    <p:audio>
                                      <p:cMediaNode>
                                        <p:cTn display="0" masterRel="sameClick">
                                          <p:stCondLst>
                                            <p:cond evt="begin" delay="0">
                                              <p:tn val="589"/>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79"/>
                  </p:tgtEl>
                </p:cond>
              </p:nextCondLst>
            </p:seq>
            <p:seq concurrent="1" nextAc="seek">
              <p:cTn id="594" restart="whenNotActive" fill="hold" evtFilter="cancelBubble" nodeType="interactiveSeq">
                <p:stCondLst>
                  <p:cond evt="onClick" delay="0">
                    <p:tgtEl>
                      <p:spTgt spid="80"/>
                    </p:tgtEl>
                  </p:cond>
                </p:stCondLst>
                <p:endSync evt="end" delay="0">
                  <p:rtn val="all"/>
                </p:endSync>
                <p:childTnLst>
                  <p:par>
                    <p:cTn id="595" fill="hold">
                      <p:stCondLst>
                        <p:cond delay="0"/>
                      </p:stCondLst>
                      <p:childTnLst>
                        <p:par>
                          <p:cTn id="596" fill="hold">
                            <p:stCondLst>
                              <p:cond delay="0"/>
                            </p:stCondLst>
                            <p:childTnLst>
                              <p:par>
                                <p:cTn id="5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8" dur="250" autoRev="1" fill="remove"/>
                                        <p:tgtEl>
                                          <p:spTgt spid="80"/>
                                        </p:tgtEl>
                                        <p:attrNameLst>
                                          <p:attrName>style.color</p:attrName>
                                        </p:attrNameLst>
                                      </p:cBhvr>
                                      <p:to>
                                        <a:srgbClr val="FF3399"/>
                                      </p:to>
                                    </p:animClr>
                                    <p:animClr clrSpc="rgb" dir="cw">
                                      <p:cBhvr>
                                        <p:cTn id="599" dur="250" autoRev="1" fill="remove"/>
                                        <p:tgtEl>
                                          <p:spTgt spid="80"/>
                                        </p:tgtEl>
                                        <p:attrNameLst>
                                          <p:attrName>fillcolor</p:attrName>
                                        </p:attrNameLst>
                                      </p:cBhvr>
                                      <p:to>
                                        <a:srgbClr val="FF3399"/>
                                      </p:to>
                                    </p:animClr>
                                    <p:set>
                                      <p:cBhvr>
                                        <p:cTn id="600" dur="250" autoRev="1" fill="remove"/>
                                        <p:tgtEl>
                                          <p:spTgt spid="80"/>
                                        </p:tgtEl>
                                        <p:attrNameLst>
                                          <p:attrName>fill.type</p:attrName>
                                        </p:attrNameLst>
                                      </p:cBhvr>
                                      <p:to>
                                        <p:strVal val="solid"/>
                                      </p:to>
                                    </p:set>
                                    <p:set>
                                      <p:cBhvr>
                                        <p:cTn id="601" dur="250" autoRev="1" fill="remove"/>
                                        <p:tgtEl>
                                          <p:spTgt spid="80"/>
                                        </p:tgtEl>
                                        <p:attrNameLst>
                                          <p:attrName>fill.on</p:attrName>
                                        </p:attrNameLst>
                                      </p:cBhvr>
                                      <p:to>
                                        <p:strVal val="true"/>
                                      </p:to>
                                    </p:set>
                                  </p:childTnLst>
                                  <p:subTnLst>
                                    <p:audio>
                                      <p:cMediaNode>
                                        <p:cTn display="0" masterRel="sameClick">
                                          <p:stCondLst>
                                            <p:cond evt="begin" delay="0">
                                              <p:tn val="597"/>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80"/>
                  </p:tgtEl>
                </p:cond>
              </p:nextCondLst>
            </p:seq>
            <p:seq concurrent="1" nextAc="seek">
              <p:cTn id="602" restart="whenNotActive" fill="hold" evtFilter="cancelBubble" nodeType="interactiveSeq">
                <p:stCondLst>
                  <p:cond evt="onClick" delay="0">
                    <p:tgtEl>
                      <p:spTgt spid="81"/>
                    </p:tgtEl>
                  </p:cond>
                </p:stCondLst>
                <p:endSync evt="end" delay="0">
                  <p:rtn val="all"/>
                </p:endSync>
                <p:childTnLst>
                  <p:par>
                    <p:cTn id="603" fill="hold">
                      <p:stCondLst>
                        <p:cond delay="0"/>
                      </p:stCondLst>
                      <p:childTnLst>
                        <p:par>
                          <p:cTn id="604" fill="hold">
                            <p:stCondLst>
                              <p:cond delay="0"/>
                            </p:stCondLst>
                            <p:childTnLst>
                              <p:par>
                                <p:cTn id="6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06" dur="250" autoRev="1" fill="remove"/>
                                        <p:tgtEl>
                                          <p:spTgt spid="81"/>
                                        </p:tgtEl>
                                        <p:attrNameLst>
                                          <p:attrName>style.color</p:attrName>
                                        </p:attrNameLst>
                                      </p:cBhvr>
                                      <p:to>
                                        <a:srgbClr val="FF3399"/>
                                      </p:to>
                                    </p:animClr>
                                    <p:animClr clrSpc="rgb" dir="cw">
                                      <p:cBhvr>
                                        <p:cTn id="607" dur="250" autoRev="1" fill="remove"/>
                                        <p:tgtEl>
                                          <p:spTgt spid="81"/>
                                        </p:tgtEl>
                                        <p:attrNameLst>
                                          <p:attrName>fillcolor</p:attrName>
                                        </p:attrNameLst>
                                      </p:cBhvr>
                                      <p:to>
                                        <a:srgbClr val="FF3399"/>
                                      </p:to>
                                    </p:animClr>
                                    <p:set>
                                      <p:cBhvr>
                                        <p:cTn id="608" dur="250" autoRev="1" fill="remove"/>
                                        <p:tgtEl>
                                          <p:spTgt spid="81"/>
                                        </p:tgtEl>
                                        <p:attrNameLst>
                                          <p:attrName>fill.type</p:attrName>
                                        </p:attrNameLst>
                                      </p:cBhvr>
                                      <p:to>
                                        <p:strVal val="solid"/>
                                      </p:to>
                                    </p:set>
                                    <p:set>
                                      <p:cBhvr>
                                        <p:cTn id="609" dur="250" autoRev="1" fill="remove"/>
                                        <p:tgtEl>
                                          <p:spTgt spid="81"/>
                                        </p:tgtEl>
                                        <p:attrNameLst>
                                          <p:attrName>fill.on</p:attrName>
                                        </p:attrNameLst>
                                      </p:cBhvr>
                                      <p:to>
                                        <p:strVal val="true"/>
                                      </p:to>
                                    </p:set>
                                  </p:childTnLst>
                                  <p:subTnLst>
                                    <p:audio>
                                      <p:cMediaNode>
                                        <p:cTn display="0" masterRel="sameClick">
                                          <p:stCondLst>
                                            <p:cond evt="begin" delay="0">
                                              <p:tn val="605"/>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81"/>
                  </p:tgtEl>
                </p:cond>
              </p:nextCondLst>
            </p:seq>
            <p:seq concurrent="1" nextAc="seek">
              <p:cTn id="610" restart="whenNotActive" fill="hold" evtFilter="cancelBubble" nodeType="interactiveSeq">
                <p:stCondLst>
                  <p:cond evt="onClick" delay="0">
                    <p:tgtEl>
                      <p:spTgt spid="82"/>
                    </p:tgtEl>
                  </p:cond>
                </p:stCondLst>
                <p:endSync evt="end" delay="0">
                  <p:rtn val="all"/>
                </p:endSync>
                <p:childTnLst>
                  <p:par>
                    <p:cTn id="611" fill="hold">
                      <p:stCondLst>
                        <p:cond delay="0"/>
                      </p:stCondLst>
                      <p:childTnLst>
                        <p:par>
                          <p:cTn id="612" fill="hold">
                            <p:stCondLst>
                              <p:cond delay="0"/>
                            </p:stCondLst>
                            <p:childTnLst>
                              <p:par>
                                <p:cTn id="6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4" dur="250" autoRev="1" fill="remove"/>
                                        <p:tgtEl>
                                          <p:spTgt spid="82"/>
                                        </p:tgtEl>
                                        <p:attrNameLst>
                                          <p:attrName>style.color</p:attrName>
                                        </p:attrNameLst>
                                      </p:cBhvr>
                                      <p:to>
                                        <a:srgbClr val="FF3399"/>
                                      </p:to>
                                    </p:animClr>
                                    <p:animClr clrSpc="rgb" dir="cw">
                                      <p:cBhvr>
                                        <p:cTn id="615" dur="250" autoRev="1" fill="remove"/>
                                        <p:tgtEl>
                                          <p:spTgt spid="82"/>
                                        </p:tgtEl>
                                        <p:attrNameLst>
                                          <p:attrName>fillcolor</p:attrName>
                                        </p:attrNameLst>
                                      </p:cBhvr>
                                      <p:to>
                                        <a:srgbClr val="FF3399"/>
                                      </p:to>
                                    </p:animClr>
                                    <p:set>
                                      <p:cBhvr>
                                        <p:cTn id="616" dur="250" autoRev="1" fill="remove"/>
                                        <p:tgtEl>
                                          <p:spTgt spid="82"/>
                                        </p:tgtEl>
                                        <p:attrNameLst>
                                          <p:attrName>fill.type</p:attrName>
                                        </p:attrNameLst>
                                      </p:cBhvr>
                                      <p:to>
                                        <p:strVal val="solid"/>
                                      </p:to>
                                    </p:set>
                                    <p:set>
                                      <p:cBhvr>
                                        <p:cTn id="617" dur="250" autoRev="1" fill="remove"/>
                                        <p:tgtEl>
                                          <p:spTgt spid="82"/>
                                        </p:tgtEl>
                                        <p:attrNameLst>
                                          <p:attrName>fill.on</p:attrName>
                                        </p:attrNameLst>
                                      </p:cBhvr>
                                      <p:to>
                                        <p:strVal val="true"/>
                                      </p:to>
                                    </p:set>
                                  </p:childTnLst>
                                  <p:subTnLst>
                                    <p:audio>
                                      <p:cMediaNode>
                                        <p:cTn display="0" masterRel="sameClick">
                                          <p:stCondLst>
                                            <p:cond evt="begin" delay="0">
                                              <p:tn val="613"/>
                                            </p:cond>
                                          </p:stCondLst>
                                          <p:endCondLst>
                                            <p:cond evt="onStopAudio" delay="0">
                                              <p:tgtEl>
                                                <p:sldTgt/>
                                              </p:tgtEl>
                                            </p:cond>
                                          </p:endCondLst>
                                        </p:cTn>
                                        <p:tgtEl>
                                          <p:sndTgt r:embed="rId2" name="hammer.wav"/>
                                        </p:tgtEl>
                                      </p:cMediaNode>
                                    </p:audio>
                                  </p:subTnLst>
                                </p:cTn>
                              </p:par>
                            </p:childTnLst>
                          </p:cTn>
                        </p:par>
                      </p:childTnLst>
                    </p:cTn>
                  </p:par>
                </p:childTnLst>
              </p:cTn>
              <p:nextCondLst>
                <p:cond evt="onClick" delay="0">
                  <p:tgtEl>
                    <p:spTgt spid="82"/>
                  </p:tgtEl>
                </p:cond>
              </p:nextCondLst>
            </p:seq>
          </p:childTnLst>
        </p:cTn>
      </p:par>
    </p:tnLst>
    <p:bldLst>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descr="Genome editor CRISPR's latest trick? Offering a sharper snapshot ...">
            <a:extLst>
              <a:ext uri="{FF2B5EF4-FFF2-40B4-BE49-F238E27FC236}">
                <a16:creationId xmlns:a16="http://schemas.microsoft.com/office/drawing/2014/main" id="{92C7E900-5D85-4627-9F6D-F9BA267B32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椭圆 5">
            <a:extLst>
              <a:ext uri="{FF2B5EF4-FFF2-40B4-BE49-F238E27FC236}">
                <a16:creationId xmlns:a16="http://schemas.microsoft.com/office/drawing/2014/main" id="{D3F9A7F0-527F-4183-8227-A30259171311}"/>
              </a:ext>
            </a:extLst>
          </p:cNvPr>
          <p:cNvSpPr/>
          <p:nvPr/>
        </p:nvSpPr>
        <p:spPr>
          <a:xfrm>
            <a:off x="4239089" y="1454227"/>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93E0EDA0-511B-4BB7-9D91-E260554E385F}"/>
              </a:ext>
            </a:extLst>
          </p:cNvPr>
          <p:cNvSpPr/>
          <p:nvPr/>
        </p:nvSpPr>
        <p:spPr>
          <a:xfrm>
            <a:off x="5838430" y="119665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825936CE-187A-4B62-829E-0E4093796FC2}"/>
              </a:ext>
            </a:extLst>
          </p:cNvPr>
          <p:cNvSpPr/>
          <p:nvPr/>
        </p:nvSpPr>
        <p:spPr>
          <a:xfrm>
            <a:off x="5967215" y="257376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AFCC5099-E9CC-4807-BEAA-C1C301939D87}"/>
              </a:ext>
            </a:extLst>
          </p:cNvPr>
          <p:cNvSpPr/>
          <p:nvPr/>
        </p:nvSpPr>
        <p:spPr>
          <a:xfrm>
            <a:off x="7663813" y="186868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834735B4-C0C6-4499-964E-813412ED8C59}"/>
              </a:ext>
            </a:extLst>
          </p:cNvPr>
          <p:cNvSpPr/>
          <p:nvPr/>
        </p:nvSpPr>
        <p:spPr>
          <a:xfrm>
            <a:off x="3576555" y="270255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EC0F678D-2726-4476-A62F-9A8E9E8EA9C5}"/>
              </a:ext>
            </a:extLst>
          </p:cNvPr>
          <p:cNvSpPr/>
          <p:nvPr/>
        </p:nvSpPr>
        <p:spPr>
          <a:xfrm>
            <a:off x="2894572" y="151691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89099201-5E30-404F-83ED-E652506BA91C}"/>
              </a:ext>
            </a:extLst>
          </p:cNvPr>
          <p:cNvSpPr/>
          <p:nvPr/>
        </p:nvSpPr>
        <p:spPr>
          <a:xfrm>
            <a:off x="4734389" y="225504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024D1BDA-507C-4D0E-BFBD-B818497466C4}"/>
              </a:ext>
            </a:extLst>
          </p:cNvPr>
          <p:cNvSpPr/>
          <p:nvPr/>
        </p:nvSpPr>
        <p:spPr>
          <a:xfrm>
            <a:off x="6333730" y="199747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4A834480-F240-4ED7-92FA-3722276FF597}"/>
              </a:ext>
            </a:extLst>
          </p:cNvPr>
          <p:cNvSpPr/>
          <p:nvPr/>
        </p:nvSpPr>
        <p:spPr>
          <a:xfrm>
            <a:off x="6462515" y="337457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E6333304-6DA9-41A3-95FA-4D1C56ED893B}"/>
              </a:ext>
            </a:extLst>
          </p:cNvPr>
          <p:cNvSpPr/>
          <p:nvPr/>
        </p:nvSpPr>
        <p:spPr>
          <a:xfrm>
            <a:off x="8159113" y="266949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74B1E079-7946-4AC4-AC76-1A6848665D8C}"/>
              </a:ext>
            </a:extLst>
          </p:cNvPr>
          <p:cNvSpPr/>
          <p:nvPr/>
        </p:nvSpPr>
        <p:spPr>
          <a:xfrm>
            <a:off x="3040622" y="308163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459C2098-5F34-4E37-B02F-E5ED48638D06}"/>
              </a:ext>
            </a:extLst>
          </p:cNvPr>
          <p:cNvSpPr/>
          <p:nvPr/>
        </p:nvSpPr>
        <p:spPr>
          <a:xfrm>
            <a:off x="3743358" y="2159962"/>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BE897B42-AB35-4D92-88F4-BBBE6E55EDF1}"/>
              </a:ext>
            </a:extLst>
          </p:cNvPr>
          <p:cNvSpPr/>
          <p:nvPr/>
        </p:nvSpPr>
        <p:spPr>
          <a:xfrm>
            <a:off x="5170844" y="390170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CF4F0A31-0358-4E64-BE79-5BF787849E85}"/>
              </a:ext>
            </a:extLst>
          </p:cNvPr>
          <p:cNvSpPr/>
          <p:nvPr/>
        </p:nvSpPr>
        <p:spPr>
          <a:xfrm>
            <a:off x="7010661" y="463983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982ABBA7-4D62-4347-A21F-709E8BA4FA62}"/>
              </a:ext>
            </a:extLst>
          </p:cNvPr>
          <p:cNvSpPr/>
          <p:nvPr/>
        </p:nvSpPr>
        <p:spPr>
          <a:xfrm>
            <a:off x="8610002" y="438226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F85442DE-B232-46FF-BF59-EC5BD44F4A63}"/>
              </a:ext>
            </a:extLst>
          </p:cNvPr>
          <p:cNvSpPr/>
          <p:nvPr/>
        </p:nvSpPr>
        <p:spPr>
          <a:xfrm>
            <a:off x="2926526" y="5707378"/>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63B1EE70-02F1-4E5B-A3C3-1C8612A5776A}"/>
              </a:ext>
            </a:extLst>
          </p:cNvPr>
          <p:cNvSpPr/>
          <p:nvPr/>
        </p:nvSpPr>
        <p:spPr>
          <a:xfrm>
            <a:off x="2382830" y="5053822"/>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4B1F4CD4-F1CA-419A-9BA0-6425945B8072}"/>
              </a:ext>
            </a:extLst>
          </p:cNvPr>
          <p:cNvSpPr/>
          <p:nvPr/>
        </p:nvSpPr>
        <p:spPr>
          <a:xfrm>
            <a:off x="6348127" y="588815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7BB491C1-8B47-44BD-B7C5-A809C77319A4}"/>
              </a:ext>
            </a:extLst>
          </p:cNvPr>
          <p:cNvSpPr/>
          <p:nvPr/>
        </p:nvSpPr>
        <p:spPr>
          <a:xfrm>
            <a:off x="1936648" y="316287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DDE844D8-390F-4C44-B27F-2F157358D4B7}"/>
              </a:ext>
            </a:extLst>
          </p:cNvPr>
          <p:cNvSpPr/>
          <p:nvPr/>
        </p:nvSpPr>
        <p:spPr>
          <a:xfrm>
            <a:off x="5008352" y="89060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188E4A2B-633C-4A6C-8C72-1C84AB47AF2F}"/>
              </a:ext>
            </a:extLst>
          </p:cNvPr>
          <p:cNvSpPr/>
          <p:nvPr/>
        </p:nvSpPr>
        <p:spPr>
          <a:xfrm>
            <a:off x="6898902" y="290712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EE40C346-237F-4298-9204-EE670A60072A}"/>
              </a:ext>
            </a:extLst>
          </p:cNvPr>
          <p:cNvSpPr/>
          <p:nvPr/>
        </p:nvSpPr>
        <p:spPr>
          <a:xfrm>
            <a:off x="8738719" y="364525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7607E9BD-A02A-47CA-86F7-4F1CE0514611}"/>
              </a:ext>
            </a:extLst>
          </p:cNvPr>
          <p:cNvSpPr/>
          <p:nvPr/>
        </p:nvSpPr>
        <p:spPr>
          <a:xfrm>
            <a:off x="7972267" y="169141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901D7C9E-3B52-4DA3-8AF1-A6CF1B19C063}"/>
              </a:ext>
            </a:extLst>
          </p:cNvPr>
          <p:cNvSpPr/>
          <p:nvPr/>
        </p:nvSpPr>
        <p:spPr>
          <a:xfrm>
            <a:off x="2414290" y="476432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B3E53E8E-A423-46F8-AF38-CB8959C23EB4}"/>
              </a:ext>
            </a:extLst>
          </p:cNvPr>
          <p:cNvSpPr/>
          <p:nvPr/>
        </p:nvSpPr>
        <p:spPr>
          <a:xfrm>
            <a:off x="8076185" y="4893582"/>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27865AC8-CD41-4875-B473-0C4339A66408}"/>
              </a:ext>
            </a:extLst>
          </p:cNvPr>
          <p:cNvSpPr/>
          <p:nvPr/>
        </p:nvSpPr>
        <p:spPr>
          <a:xfrm>
            <a:off x="3698651" y="5505628"/>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CA56BFA0-9B62-47E5-B046-9931087B2A77}"/>
              </a:ext>
            </a:extLst>
          </p:cNvPr>
          <p:cNvSpPr/>
          <p:nvPr/>
        </p:nvSpPr>
        <p:spPr>
          <a:xfrm>
            <a:off x="3861143" y="5707378"/>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FA565D85-99E3-46B5-AA81-0A646DC10972}"/>
              </a:ext>
            </a:extLst>
          </p:cNvPr>
          <p:cNvSpPr/>
          <p:nvPr/>
        </p:nvSpPr>
        <p:spPr>
          <a:xfrm>
            <a:off x="5426709" y="451105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645E8943-31C5-4F31-96B3-1EE0D1337152}"/>
              </a:ext>
            </a:extLst>
          </p:cNvPr>
          <p:cNvSpPr/>
          <p:nvPr/>
        </p:nvSpPr>
        <p:spPr>
          <a:xfrm>
            <a:off x="4096626" y="463983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5887212D-4A63-40F8-B58E-697E86B5955E}"/>
              </a:ext>
            </a:extLst>
          </p:cNvPr>
          <p:cNvSpPr/>
          <p:nvPr/>
        </p:nvSpPr>
        <p:spPr>
          <a:xfrm>
            <a:off x="4401581" y="5390818"/>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C75712A9-C124-4C0B-BAF5-779BC353D517}"/>
              </a:ext>
            </a:extLst>
          </p:cNvPr>
          <p:cNvSpPr/>
          <p:nvPr/>
        </p:nvSpPr>
        <p:spPr>
          <a:xfrm>
            <a:off x="5922009" y="531186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1E72849E-23F6-4614-A5AC-6E0C7171EAA3}"/>
              </a:ext>
            </a:extLst>
          </p:cNvPr>
          <p:cNvSpPr/>
          <p:nvPr/>
        </p:nvSpPr>
        <p:spPr>
          <a:xfrm>
            <a:off x="4385139" y="162873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D875F9E1-BE76-4744-9B7F-A9FE81B99DB9}"/>
              </a:ext>
            </a:extLst>
          </p:cNvPr>
          <p:cNvSpPr/>
          <p:nvPr/>
        </p:nvSpPr>
        <p:spPr>
          <a:xfrm>
            <a:off x="5984480" y="137116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51E3B791-44D7-4F20-AF0C-A079CCCA9F65}"/>
              </a:ext>
            </a:extLst>
          </p:cNvPr>
          <p:cNvSpPr/>
          <p:nvPr/>
        </p:nvSpPr>
        <p:spPr>
          <a:xfrm>
            <a:off x="6113265" y="274826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025A1EC1-482D-415B-8E02-577BA3D772FC}"/>
              </a:ext>
            </a:extLst>
          </p:cNvPr>
          <p:cNvSpPr/>
          <p:nvPr/>
        </p:nvSpPr>
        <p:spPr>
          <a:xfrm>
            <a:off x="7809863" y="204318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4B467F97-6679-4F7B-865A-300E79FBE092}"/>
              </a:ext>
            </a:extLst>
          </p:cNvPr>
          <p:cNvSpPr/>
          <p:nvPr/>
        </p:nvSpPr>
        <p:spPr>
          <a:xfrm>
            <a:off x="3541337" y="409051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F7D533CF-56C1-4E54-85BB-EC61A50945D9}"/>
              </a:ext>
            </a:extLst>
          </p:cNvPr>
          <p:cNvSpPr/>
          <p:nvPr/>
        </p:nvSpPr>
        <p:spPr>
          <a:xfrm>
            <a:off x="3040622" y="169141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C9814510-3522-468F-BC06-DF358D2F6886}"/>
              </a:ext>
            </a:extLst>
          </p:cNvPr>
          <p:cNvSpPr/>
          <p:nvPr/>
        </p:nvSpPr>
        <p:spPr>
          <a:xfrm>
            <a:off x="4880439" y="242954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id="{63C48F78-8894-49E8-AA2C-371CFCAE2AF7}"/>
              </a:ext>
            </a:extLst>
          </p:cNvPr>
          <p:cNvSpPr/>
          <p:nvPr/>
        </p:nvSpPr>
        <p:spPr>
          <a:xfrm>
            <a:off x="6479780" y="2171974"/>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67D72504-6959-4070-AFAB-6A5211AAAC96}"/>
              </a:ext>
            </a:extLst>
          </p:cNvPr>
          <p:cNvSpPr/>
          <p:nvPr/>
        </p:nvSpPr>
        <p:spPr>
          <a:xfrm>
            <a:off x="6608565" y="354908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983BE862-DE65-4988-8043-C894674E5BA9}"/>
              </a:ext>
            </a:extLst>
          </p:cNvPr>
          <p:cNvSpPr/>
          <p:nvPr/>
        </p:nvSpPr>
        <p:spPr>
          <a:xfrm>
            <a:off x="8305163" y="284400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7A160233-60CB-4529-A0EA-A57E97E71F26}"/>
              </a:ext>
            </a:extLst>
          </p:cNvPr>
          <p:cNvSpPr/>
          <p:nvPr/>
        </p:nvSpPr>
        <p:spPr>
          <a:xfrm>
            <a:off x="4217905" y="3677868"/>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980286BB-21D5-4C19-BCDB-720BC972A7E4}"/>
              </a:ext>
            </a:extLst>
          </p:cNvPr>
          <p:cNvSpPr/>
          <p:nvPr/>
        </p:nvSpPr>
        <p:spPr>
          <a:xfrm>
            <a:off x="4676652" y="196261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1B19EB2A-D12A-40E7-BA17-BA268EFC5357}"/>
              </a:ext>
            </a:extLst>
          </p:cNvPr>
          <p:cNvSpPr/>
          <p:nvPr/>
        </p:nvSpPr>
        <p:spPr>
          <a:xfrm>
            <a:off x="5316894" y="407621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CD7494FD-7895-4494-BAAE-C6FB5A58CCC2}"/>
              </a:ext>
            </a:extLst>
          </p:cNvPr>
          <p:cNvSpPr/>
          <p:nvPr/>
        </p:nvSpPr>
        <p:spPr>
          <a:xfrm>
            <a:off x="7156711" y="481434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B176D75A-E6DC-4A75-B655-C0052C9F153F}"/>
              </a:ext>
            </a:extLst>
          </p:cNvPr>
          <p:cNvSpPr/>
          <p:nvPr/>
        </p:nvSpPr>
        <p:spPr>
          <a:xfrm>
            <a:off x="8756052" y="455676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D2CAC9F3-D269-4B20-A03A-BBB5F5714668}"/>
              </a:ext>
            </a:extLst>
          </p:cNvPr>
          <p:cNvSpPr/>
          <p:nvPr/>
        </p:nvSpPr>
        <p:spPr>
          <a:xfrm>
            <a:off x="6575423" y="4860058"/>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EF65DBD9-934B-4C3B-B4E6-B7131F92F9A1}"/>
              </a:ext>
            </a:extLst>
          </p:cNvPr>
          <p:cNvSpPr/>
          <p:nvPr/>
        </p:nvSpPr>
        <p:spPr>
          <a:xfrm>
            <a:off x="2757451" y="3610847"/>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3EB87645-204D-430D-87FF-2760F9D700ED}"/>
              </a:ext>
            </a:extLst>
          </p:cNvPr>
          <p:cNvSpPr/>
          <p:nvPr/>
        </p:nvSpPr>
        <p:spPr>
          <a:xfrm>
            <a:off x="6494177" y="606266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F0180946-1268-47CC-8324-60463B8C7812}"/>
              </a:ext>
            </a:extLst>
          </p:cNvPr>
          <p:cNvSpPr/>
          <p:nvPr/>
        </p:nvSpPr>
        <p:spPr>
          <a:xfrm>
            <a:off x="6990550" y="1836942"/>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9ABF8D34-C149-4481-8730-C51F602E54C7}"/>
              </a:ext>
            </a:extLst>
          </p:cNvPr>
          <p:cNvSpPr/>
          <p:nvPr/>
        </p:nvSpPr>
        <p:spPr>
          <a:xfrm>
            <a:off x="7044952" y="308163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80AB79C8-C5DD-4F05-A06D-0D61B3C1E506}"/>
              </a:ext>
            </a:extLst>
          </p:cNvPr>
          <p:cNvSpPr/>
          <p:nvPr/>
        </p:nvSpPr>
        <p:spPr>
          <a:xfrm>
            <a:off x="8884769" y="381976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8EB6FED3-4128-4869-819A-8AE4BABB10D8}"/>
              </a:ext>
            </a:extLst>
          </p:cNvPr>
          <p:cNvSpPr/>
          <p:nvPr/>
        </p:nvSpPr>
        <p:spPr>
          <a:xfrm>
            <a:off x="7460876" y="337392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17CD7DB5-05A7-4C38-B8BE-4F0FA0829C5C}"/>
              </a:ext>
            </a:extLst>
          </p:cNvPr>
          <p:cNvSpPr/>
          <p:nvPr/>
        </p:nvSpPr>
        <p:spPr>
          <a:xfrm>
            <a:off x="5161988" y="318189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A43ED432-178B-4B8D-918F-FA81B84CCB77}"/>
              </a:ext>
            </a:extLst>
          </p:cNvPr>
          <p:cNvSpPr/>
          <p:nvPr/>
        </p:nvSpPr>
        <p:spPr>
          <a:xfrm>
            <a:off x="8222235" y="506808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DEAE4CE4-E000-4690-8E84-B63522667315}"/>
              </a:ext>
            </a:extLst>
          </p:cNvPr>
          <p:cNvSpPr/>
          <p:nvPr/>
        </p:nvSpPr>
        <p:spPr>
          <a:xfrm>
            <a:off x="4961685" y="522832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B6EBEAE8-8554-4BE4-BF0F-AA0A054A0CCE}"/>
              </a:ext>
            </a:extLst>
          </p:cNvPr>
          <p:cNvSpPr/>
          <p:nvPr/>
        </p:nvSpPr>
        <p:spPr>
          <a:xfrm>
            <a:off x="4266009" y="6213292"/>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A83E71DF-5AD6-4B55-8E95-0CC52D3AFFDB}"/>
              </a:ext>
            </a:extLst>
          </p:cNvPr>
          <p:cNvSpPr/>
          <p:nvPr/>
        </p:nvSpPr>
        <p:spPr>
          <a:xfrm>
            <a:off x="5572759" y="4685555"/>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C6929C73-B418-4908-98A5-62ACF7EEA84D}"/>
              </a:ext>
            </a:extLst>
          </p:cNvPr>
          <p:cNvSpPr/>
          <p:nvPr/>
        </p:nvSpPr>
        <p:spPr>
          <a:xfrm>
            <a:off x="2981642" y="4923527"/>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4399D5CA-7DF3-434A-B1FD-D761B46CC538}"/>
              </a:ext>
            </a:extLst>
          </p:cNvPr>
          <p:cNvSpPr/>
          <p:nvPr/>
        </p:nvSpPr>
        <p:spPr>
          <a:xfrm>
            <a:off x="4717947" y="590017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BF33A3EE-BAAA-41B1-A26E-D1913869DEFE}"/>
              </a:ext>
            </a:extLst>
          </p:cNvPr>
          <p:cNvSpPr/>
          <p:nvPr/>
        </p:nvSpPr>
        <p:spPr>
          <a:xfrm>
            <a:off x="6068059" y="548636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06C63A39-E0DD-405B-8D2D-44A1623A0F0E}"/>
              </a:ext>
            </a:extLst>
          </p:cNvPr>
          <p:cNvSpPr/>
          <p:nvPr/>
        </p:nvSpPr>
        <p:spPr>
          <a:xfrm>
            <a:off x="5800843" y="3347754"/>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D9EA2116-D4F4-4AF8-AA46-FEC1EE9916DA}"/>
              </a:ext>
            </a:extLst>
          </p:cNvPr>
          <p:cNvSpPr/>
          <p:nvPr/>
        </p:nvSpPr>
        <p:spPr>
          <a:xfrm>
            <a:off x="5222602" y="63485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289275C6-370E-47FB-B006-D7E0A1409661}"/>
              </a:ext>
            </a:extLst>
          </p:cNvPr>
          <p:cNvSpPr/>
          <p:nvPr/>
        </p:nvSpPr>
        <p:spPr>
          <a:xfrm>
            <a:off x="3039070" y="2455627"/>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40D1E170-A293-4797-847D-5EC910430BCA}"/>
              </a:ext>
            </a:extLst>
          </p:cNvPr>
          <p:cNvSpPr/>
          <p:nvPr/>
        </p:nvSpPr>
        <p:spPr>
          <a:xfrm>
            <a:off x="2033540" y="2348299"/>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a16="http://schemas.microsoft.com/office/drawing/2014/main" id="{C6A6F508-D665-49E1-B725-63F9B6FF7A57}"/>
              </a:ext>
            </a:extLst>
          </p:cNvPr>
          <p:cNvSpPr/>
          <p:nvPr/>
        </p:nvSpPr>
        <p:spPr>
          <a:xfrm>
            <a:off x="8155154" y="3983963"/>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D4DA6EE7-20DB-49B9-BD5B-A6DF2F813640}"/>
              </a:ext>
            </a:extLst>
          </p:cNvPr>
          <p:cNvSpPr/>
          <p:nvPr/>
        </p:nvSpPr>
        <p:spPr>
          <a:xfrm>
            <a:off x="5505191" y="199929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a:extLst>
              <a:ext uri="{FF2B5EF4-FFF2-40B4-BE49-F238E27FC236}">
                <a16:creationId xmlns:a16="http://schemas.microsoft.com/office/drawing/2014/main" id="{B4894916-DC5B-41D2-88E0-38EBA4BA3DFA}"/>
              </a:ext>
            </a:extLst>
          </p:cNvPr>
          <p:cNvSpPr/>
          <p:nvPr/>
        </p:nvSpPr>
        <p:spPr>
          <a:xfrm>
            <a:off x="6381269" y="433193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AAE1A9F4-7A4E-4973-A2FE-DF8BD3315C03}"/>
              </a:ext>
            </a:extLst>
          </p:cNvPr>
          <p:cNvSpPr/>
          <p:nvPr/>
        </p:nvSpPr>
        <p:spPr>
          <a:xfrm>
            <a:off x="5316894" y="5541936"/>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B0CAD04B-4913-4D84-B667-9899B4A7F697}"/>
              </a:ext>
            </a:extLst>
          </p:cNvPr>
          <p:cNvSpPr/>
          <p:nvPr/>
        </p:nvSpPr>
        <p:spPr>
          <a:xfrm>
            <a:off x="7637864" y="270255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A5985EA5-93B0-4DA2-8271-34A64F127D0A}"/>
              </a:ext>
            </a:extLst>
          </p:cNvPr>
          <p:cNvSpPr/>
          <p:nvPr/>
        </p:nvSpPr>
        <p:spPr>
          <a:xfrm>
            <a:off x="2560086" y="1997470"/>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2B40E6A8-710C-48D9-9132-003684CA961E}"/>
              </a:ext>
            </a:extLst>
          </p:cNvPr>
          <p:cNvSpPr/>
          <p:nvPr/>
        </p:nvSpPr>
        <p:spPr>
          <a:xfrm>
            <a:off x="4545808" y="306962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FB3DDEA8-48A8-4726-B0F2-E5BE41D40F81}"/>
              </a:ext>
            </a:extLst>
          </p:cNvPr>
          <p:cNvSpPr/>
          <p:nvPr/>
        </p:nvSpPr>
        <p:spPr>
          <a:xfrm>
            <a:off x="5511752" y="2655011"/>
            <a:ext cx="45719" cy="4571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26092136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 dur="250" autoRev="1" fill="remove"/>
                                        <p:tgtEl>
                                          <p:spTgt spid="6"/>
                                        </p:tgtEl>
                                        <p:attrNameLst>
                                          <p:attrName>style.color</p:attrName>
                                        </p:attrNameLst>
                                      </p:cBhvr>
                                      <p:to>
                                        <a:srgbClr val="FF3399"/>
                                      </p:to>
                                    </p:animClr>
                                    <p:animClr clrSpc="rgb" dir="cw">
                                      <p:cBhvr>
                                        <p:cTn id="7" dur="250" autoRev="1" fill="remove"/>
                                        <p:tgtEl>
                                          <p:spTgt spid="6"/>
                                        </p:tgtEl>
                                        <p:attrNameLst>
                                          <p:attrName>fillcolor</p:attrName>
                                        </p:attrNameLst>
                                      </p:cBhvr>
                                      <p:to>
                                        <a:srgbClr val="FF3399"/>
                                      </p:to>
                                    </p:animClr>
                                    <p:set>
                                      <p:cBhvr>
                                        <p:cTn id="8" dur="250" autoRev="1" fill="remove"/>
                                        <p:tgtEl>
                                          <p:spTgt spid="6"/>
                                        </p:tgtEl>
                                        <p:attrNameLst>
                                          <p:attrName>fill.type</p:attrName>
                                        </p:attrNameLst>
                                      </p:cBhvr>
                                      <p:to>
                                        <p:strVal val="solid"/>
                                      </p:to>
                                    </p:set>
                                    <p:set>
                                      <p:cBhvr>
                                        <p:cTn id="9" dur="250" autoRev="1" fill="remove"/>
                                        <p:tgtEl>
                                          <p:spTgt spid="6"/>
                                        </p:tgtEl>
                                        <p:attrNameLst>
                                          <p:attrName>fill.on</p:attrName>
                                        </p:attrNameLst>
                                      </p:cBhvr>
                                      <p:to>
                                        <p:strVal val="true"/>
                                      </p:to>
                                    </p:set>
                                  </p:childTnLst>
                                  <p:subTnLst>
                                    <p:audio>
                                      <p:cMediaNode>
                                        <p:cTn display="0" masterRel="sameClick">
                                          <p:stCondLst>
                                            <p:cond evt="begin" delay="0">
                                              <p:tn val="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
                  </p:tgtEl>
                </p:cond>
              </p:nextCondLst>
            </p:seq>
            <p:seq concurrent="1" nextAc="seek">
              <p:cTn id="10" restart="whenNotActive" fill="hold" evtFilter="cancelBubble" nodeType="interactiveSeq">
                <p:stCondLst>
                  <p:cond evt="onClick" delay="0">
                    <p:tgtEl>
                      <p:spTgt spid="7"/>
                    </p:tgtEl>
                  </p:cond>
                </p:stCondLst>
                <p:endSync evt="end" delay="0">
                  <p:rtn val="all"/>
                </p:endSync>
                <p:childTnLst>
                  <p:par>
                    <p:cTn id="11" fill="hold">
                      <p:stCondLst>
                        <p:cond delay="0"/>
                      </p:stCondLst>
                      <p:childTnLst>
                        <p:par>
                          <p:cTn id="12" fill="hold">
                            <p:stCondLst>
                              <p:cond delay="0"/>
                            </p:stCondLst>
                            <p:childTnLst>
                              <p:par>
                                <p:cTn id="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 dur="250" autoRev="1" fill="remove"/>
                                        <p:tgtEl>
                                          <p:spTgt spid="7"/>
                                        </p:tgtEl>
                                        <p:attrNameLst>
                                          <p:attrName>style.color</p:attrName>
                                        </p:attrNameLst>
                                      </p:cBhvr>
                                      <p:to>
                                        <a:srgbClr val="FF3399"/>
                                      </p:to>
                                    </p:animClr>
                                    <p:animClr clrSpc="rgb" dir="cw">
                                      <p:cBhvr>
                                        <p:cTn id="15" dur="250" autoRev="1" fill="remove"/>
                                        <p:tgtEl>
                                          <p:spTgt spid="7"/>
                                        </p:tgtEl>
                                        <p:attrNameLst>
                                          <p:attrName>fillcolor</p:attrName>
                                        </p:attrNameLst>
                                      </p:cBhvr>
                                      <p:to>
                                        <a:srgbClr val="FF3399"/>
                                      </p:to>
                                    </p:animClr>
                                    <p:set>
                                      <p:cBhvr>
                                        <p:cTn id="16" dur="250" autoRev="1" fill="remove"/>
                                        <p:tgtEl>
                                          <p:spTgt spid="7"/>
                                        </p:tgtEl>
                                        <p:attrNameLst>
                                          <p:attrName>fill.type</p:attrName>
                                        </p:attrNameLst>
                                      </p:cBhvr>
                                      <p:to>
                                        <p:strVal val="solid"/>
                                      </p:to>
                                    </p:set>
                                    <p:set>
                                      <p:cBhvr>
                                        <p:cTn id="17" dur="250" autoRev="1" fill="remove"/>
                                        <p:tgtEl>
                                          <p:spTgt spid="7"/>
                                        </p:tgtEl>
                                        <p:attrNameLst>
                                          <p:attrName>fill.on</p:attrName>
                                        </p:attrNameLst>
                                      </p:cBhvr>
                                      <p:to>
                                        <p:strVal val="true"/>
                                      </p:to>
                                    </p:set>
                                  </p:childTnLst>
                                  <p:subTnLst>
                                    <p:audio>
                                      <p:cMediaNode>
                                        <p:cTn display="0" masterRel="sameClick">
                                          <p:stCondLst>
                                            <p:cond evt="begin" delay="0">
                                              <p:tn val="1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
                  </p:tgtEl>
                </p:cond>
              </p:nextCondLst>
            </p:seq>
            <p:seq concurrent="1" nextAc="seek">
              <p:cTn id="18" restart="whenNotActive" fill="hold" evtFilter="cancelBubble" nodeType="interactiveSeq">
                <p:stCondLst>
                  <p:cond evt="onClick" delay="0">
                    <p:tgtEl>
                      <p:spTgt spid="8"/>
                    </p:tgtEl>
                  </p:cond>
                </p:stCondLst>
                <p:endSync evt="end" delay="0">
                  <p:rtn val="all"/>
                </p:endSync>
                <p:childTnLst>
                  <p:par>
                    <p:cTn id="19" fill="hold">
                      <p:stCondLst>
                        <p:cond delay="0"/>
                      </p:stCondLst>
                      <p:childTnLst>
                        <p:par>
                          <p:cTn id="20" fill="hold">
                            <p:stCondLst>
                              <p:cond delay="0"/>
                            </p:stCondLst>
                            <p:childTnLst>
                              <p:par>
                                <p:cTn id="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 dur="250" autoRev="1" fill="remove"/>
                                        <p:tgtEl>
                                          <p:spTgt spid="8"/>
                                        </p:tgtEl>
                                        <p:attrNameLst>
                                          <p:attrName>style.color</p:attrName>
                                        </p:attrNameLst>
                                      </p:cBhvr>
                                      <p:to>
                                        <a:srgbClr val="FF3399"/>
                                      </p:to>
                                    </p:animClr>
                                    <p:animClr clrSpc="rgb" dir="cw">
                                      <p:cBhvr>
                                        <p:cTn id="23" dur="250" autoRev="1" fill="remove"/>
                                        <p:tgtEl>
                                          <p:spTgt spid="8"/>
                                        </p:tgtEl>
                                        <p:attrNameLst>
                                          <p:attrName>fillcolor</p:attrName>
                                        </p:attrNameLst>
                                      </p:cBhvr>
                                      <p:to>
                                        <a:srgbClr val="FF3399"/>
                                      </p:to>
                                    </p:animClr>
                                    <p:set>
                                      <p:cBhvr>
                                        <p:cTn id="24" dur="250" autoRev="1" fill="remove"/>
                                        <p:tgtEl>
                                          <p:spTgt spid="8"/>
                                        </p:tgtEl>
                                        <p:attrNameLst>
                                          <p:attrName>fill.type</p:attrName>
                                        </p:attrNameLst>
                                      </p:cBhvr>
                                      <p:to>
                                        <p:strVal val="solid"/>
                                      </p:to>
                                    </p:set>
                                    <p:set>
                                      <p:cBhvr>
                                        <p:cTn id="25" dur="250" autoRev="1" fill="remove"/>
                                        <p:tgtEl>
                                          <p:spTgt spid="8"/>
                                        </p:tgtEl>
                                        <p:attrNameLst>
                                          <p:attrName>fill.on</p:attrName>
                                        </p:attrNameLst>
                                      </p:cBhvr>
                                      <p:to>
                                        <p:strVal val="true"/>
                                      </p:to>
                                    </p:set>
                                  </p:childTnLst>
                                  <p:subTnLst>
                                    <p:audio>
                                      <p:cMediaNode>
                                        <p:cTn display="0" masterRel="sameClick">
                                          <p:stCondLst>
                                            <p:cond evt="begin" delay="0">
                                              <p:tn val="2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
                  </p:tgtEl>
                </p:cond>
              </p:nextCondLst>
            </p:seq>
            <p:seq concurrent="1" nextAc="seek">
              <p:cTn id="26" restart="whenNotActive" fill="hold" evtFilter="cancelBubble" nodeType="interactiveSeq">
                <p:stCondLst>
                  <p:cond evt="onClick" delay="0">
                    <p:tgtEl>
                      <p:spTgt spid="9"/>
                    </p:tgtEl>
                  </p:cond>
                </p:stCondLst>
                <p:endSync evt="end" delay="0">
                  <p:rtn val="all"/>
                </p:endSync>
                <p:childTnLst>
                  <p:par>
                    <p:cTn id="27" fill="hold">
                      <p:stCondLst>
                        <p:cond delay="0"/>
                      </p:stCondLst>
                      <p:childTnLst>
                        <p:par>
                          <p:cTn id="28" fill="hold">
                            <p:stCondLst>
                              <p:cond delay="0"/>
                            </p:stCondLst>
                            <p:childTnLst>
                              <p:par>
                                <p:cTn id="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 dur="250" autoRev="1" fill="remove"/>
                                        <p:tgtEl>
                                          <p:spTgt spid="9"/>
                                        </p:tgtEl>
                                        <p:attrNameLst>
                                          <p:attrName>style.color</p:attrName>
                                        </p:attrNameLst>
                                      </p:cBhvr>
                                      <p:to>
                                        <a:srgbClr val="FF3399"/>
                                      </p:to>
                                    </p:animClr>
                                    <p:animClr clrSpc="rgb" dir="cw">
                                      <p:cBhvr>
                                        <p:cTn id="31" dur="250" autoRev="1" fill="remove"/>
                                        <p:tgtEl>
                                          <p:spTgt spid="9"/>
                                        </p:tgtEl>
                                        <p:attrNameLst>
                                          <p:attrName>fillcolor</p:attrName>
                                        </p:attrNameLst>
                                      </p:cBhvr>
                                      <p:to>
                                        <a:srgbClr val="FF3399"/>
                                      </p:to>
                                    </p:animClr>
                                    <p:set>
                                      <p:cBhvr>
                                        <p:cTn id="32" dur="250" autoRev="1" fill="remove"/>
                                        <p:tgtEl>
                                          <p:spTgt spid="9"/>
                                        </p:tgtEl>
                                        <p:attrNameLst>
                                          <p:attrName>fill.type</p:attrName>
                                        </p:attrNameLst>
                                      </p:cBhvr>
                                      <p:to>
                                        <p:strVal val="solid"/>
                                      </p:to>
                                    </p:set>
                                    <p:set>
                                      <p:cBhvr>
                                        <p:cTn id="33" dur="250" autoRev="1" fill="remove"/>
                                        <p:tgtEl>
                                          <p:spTgt spid="9"/>
                                        </p:tgtEl>
                                        <p:attrNameLst>
                                          <p:attrName>fill.on</p:attrName>
                                        </p:attrNameLst>
                                      </p:cBhvr>
                                      <p:to>
                                        <p:strVal val="true"/>
                                      </p:to>
                                    </p:set>
                                  </p:childTnLst>
                                  <p:subTnLst>
                                    <p:audio>
                                      <p:cMediaNode>
                                        <p:cTn display="0" masterRel="sameClick">
                                          <p:stCondLst>
                                            <p:cond evt="begin" delay="0">
                                              <p:tn val="2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9"/>
                  </p:tgtEl>
                </p:cond>
              </p:nextCondLst>
            </p:seq>
            <p:seq concurrent="1" nextAc="seek">
              <p:cTn id="34" restart="whenNotActive" fill="hold" evtFilter="cancelBubble" nodeType="interactiveSeq">
                <p:stCondLst>
                  <p:cond evt="onClick" delay="0">
                    <p:tgtEl>
                      <p:spTgt spid="10"/>
                    </p:tgtEl>
                  </p:cond>
                </p:stCondLst>
                <p:endSync evt="end" delay="0">
                  <p:rtn val="all"/>
                </p:endSync>
                <p:childTnLst>
                  <p:par>
                    <p:cTn id="35" fill="hold">
                      <p:stCondLst>
                        <p:cond delay="0"/>
                      </p:stCondLst>
                      <p:childTnLst>
                        <p:par>
                          <p:cTn id="36" fill="hold">
                            <p:stCondLst>
                              <p:cond delay="0"/>
                            </p:stCondLst>
                            <p:childTnLst>
                              <p:par>
                                <p:cTn id="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 dur="250" autoRev="1" fill="remove"/>
                                        <p:tgtEl>
                                          <p:spTgt spid="10"/>
                                        </p:tgtEl>
                                        <p:attrNameLst>
                                          <p:attrName>style.color</p:attrName>
                                        </p:attrNameLst>
                                      </p:cBhvr>
                                      <p:to>
                                        <a:srgbClr val="FF3399"/>
                                      </p:to>
                                    </p:animClr>
                                    <p:animClr clrSpc="rgb" dir="cw">
                                      <p:cBhvr>
                                        <p:cTn id="39" dur="250" autoRev="1" fill="remove"/>
                                        <p:tgtEl>
                                          <p:spTgt spid="10"/>
                                        </p:tgtEl>
                                        <p:attrNameLst>
                                          <p:attrName>fillcolor</p:attrName>
                                        </p:attrNameLst>
                                      </p:cBhvr>
                                      <p:to>
                                        <a:srgbClr val="FF3399"/>
                                      </p:to>
                                    </p:animClr>
                                    <p:set>
                                      <p:cBhvr>
                                        <p:cTn id="40" dur="250" autoRev="1" fill="remove"/>
                                        <p:tgtEl>
                                          <p:spTgt spid="10"/>
                                        </p:tgtEl>
                                        <p:attrNameLst>
                                          <p:attrName>fill.type</p:attrName>
                                        </p:attrNameLst>
                                      </p:cBhvr>
                                      <p:to>
                                        <p:strVal val="solid"/>
                                      </p:to>
                                    </p:set>
                                    <p:set>
                                      <p:cBhvr>
                                        <p:cTn id="41" dur="250" autoRev="1" fill="remove"/>
                                        <p:tgtEl>
                                          <p:spTgt spid="10"/>
                                        </p:tgtEl>
                                        <p:attrNameLst>
                                          <p:attrName>fill.on</p:attrName>
                                        </p:attrNameLst>
                                      </p:cBhvr>
                                      <p:to>
                                        <p:strVal val="true"/>
                                      </p:to>
                                    </p:set>
                                  </p:childTnLst>
                                  <p:subTnLst>
                                    <p:audio>
                                      <p:cMediaNode>
                                        <p:cTn display="0" masterRel="sameClick">
                                          <p:stCondLst>
                                            <p:cond evt="begin" delay="0">
                                              <p:tn val="3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0"/>
                  </p:tgtEl>
                </p:cond>
              </p:nextCondLst>
            </p:seq>
            <p:seq concurrent="1" nextAc="seek">
              <p:cTn id="42" restart="whenNotActive" fill="hold" evtFilter="cancelBubble" nodeType="interactiveSeq">
                <p:stCondLst>
                  <p:cond evt="onClick" delay="0">
                    <p:tgtEl>
                      <p:spTgt spid="11"/>
                    </p:tgtEl>
                  </p:cond>
                </p:stCondLst>
                <p:endSync evt="end" delay="0">
                  <p:rtn val="all"/>
                </p:endSync>
                <p:childTnLst>
                  <p:par>
                    <p:cTn id="43" fill="hold">
                      <p:stCondLst>
                        <p:cond delay="0"/>
                      </p:stCondLst>
                      <p:childTnLst>
                        <p:par>
                          <p:cTn id="44" fill="hold">
                            <p:stCondLst>
                              <p:cond delay="0"/>
                            </p:stCondLst>
                            <p:childTnLst>
                              <p:par>
                                <p:cTn id="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 dur="250" autoRev="1" fill="remove"/>
                                        <p:tgtEl>
                                          <p:spTgt spid="11"/>
                                        </p:tgtEl>
                                        <p:attrNameLst>
                                          <p:attrName>style.color</p:attrName>
                                        </p:attrNameLst>
                                      </p:cBhvr>
                                      <p:to>
                                        <a:srgbClr val="FF3399"/>
                                      </p:to>
                                    </p:animClr>
                                    <p:animClr clrSpc="rgb" dir="cw">
                                      <p:cBhvr>
                                        <p:cTn id="47" dur="250" autoRev="1" fill="remove"/>
                                        <p:tgtEl>
                                          <p:spTgt spid="11"/>
                                        </p:tgtEl>
                                        <p:attrNameLst>
                                          <p:attrName>fillcolor</p:attrName>
                                        </p:attrNameLst>
                                      </p:cBhvr>
                                      <p:to>
                                        <a:srgbClr val="FF3399"/>
                                      </p:to>
                                    </p:animClr>
                                    <p:set>
                                      <p:cBhvr>
                                        <p:cTn id="48" dur="250" autoRev="1" fill="remove"/>
                                        <p:tgtEl>
                                          <p:spTgt spid="11"/>
                                        </p:tgtEl>
                                        <p:attrNameLst>
                                          <p:attrName>fill.type</p:attrName>
                                        </p:attrNameLst>
                                      </p:cBhvr>
                                      <p:to>
                                        <p:strVal val="solid"/>
                                      </p:to>
                                    </p:set>
                                    <p:set>
                                      <p:cBhvr>
                                        <p:cTn id="49" dur="250" autoRev="1" fill="remove"/>
                                        <p:tgtEl>
                                          <p:spTgt spid="11"/>
                                        </p:tgtEl>
                                        <p:attrNameLst>
                                          <p:attrName>fill.on</p:attrName>
                                        </p:attrNameLst>
                                      </p:cBhvr>
                                      <p:to>
                                        <p:strVal val="true"/>
                                      </p:to>
                                    </p:set>
                                  </p:childTnLst>
                                  <p:subTnLst>
                                    <p:audio>
                                      <p:cMediaNode>
                                        <p:cTn display="0" masterRel="sameClick">
                                          <p:stCondLst>
                                            <p:cond evt="begin" delay="0">
                                              <p:tn val="4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1"/>
                  </p:tgtEl>
                </p:cond>
              </p:nextCondLst>
            </p:seq>
            <p:seq concurrent="1" nextAc="seek">
              <p:cTn id="50" restart="whenNotActive" fill="hold" evtFilter="cancelBubble" nodeType="interactiveSeq">
                <p:stCondLst>
                  <p:cond evt="onClick" delay="0">
                    <p:tgtEl>
                      <p:spTgt spid="12"/>
                    </p:tgtEl>
                  </p:cond>
                </p:stCondLst>
                <p:endSync evt="end" delay="0">
                  <p:rtn val="all"/>
                </p:endSync>
                <p:childTnLst>
                  <p:par>
                    <p:cTn id="51" fill="hold">
                      <p:stCondLst>
                        <p:cond delay="0"/>
                      </p:stCondLst>
                      <p:childTnLst>
                        <p:par>
                          <p:cTn id="52" fill="hold">
                            <p:stCondLst>
                              <p:cond delay="0"/>
                            </p:stCondLst>
                            <p:childTnLst>
                              <p:par>
                                <p:cTn id="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 dur="250" autoRev="1" fill="remove"/>
                                        <p:tgtEl>
                                          <p:spTgt spid="12"/>
                                        </p:tgtEl>
                                        <p:attrNameLst>
                                          <p:attrName>style.color</p:attrName>
                                        </p:attrNameLst>
                                      </p:cBhvr>
                                      <p:to>
                                        <a:srgbClr val="FF3399"/>
                                      </p:to>
                                    </p:animClr>
                                    <p:animClr clrSpc="rgb" dir="cw">
                                      <p:cBhvr>
                                        <p:cTn id="55" dur="250" autoRev="1" fill="remove"/>
                                        <p:tgtEl>
                                          <p:spTgt spid="12"/>
                                        </p:tgtEl>
                                        <p:attrNameLst>
                                          <p:attrName>fillcolor</p:attrName>
                                        </p:attrNameLst>
                                      </p:cBhvr>
                                      <p:to>
                                        <a:srgbClr val="FF3399"/>
                                      </p:to>
                                    </p:animClr>
                                    <p:set>
                                      <p:cBhvr>
                                        <p:cTn id="56" dur="250" autoRev="1" fill="remove"/>
                                        <p:tgtEl>
                                          <p:spTgt spid="12"/>
                                        </p:tgtEl>
                                        <p:attrNameLst>
                                          <p:attrName>fill.type</p:attrName>
                                        </p:attrNameLst>
                                      </p:cBhvr>
                                      <p:to>
                                        <p:strVal val="solid"/>
                                      </p:to>
                                    </p:set>
                                    <p:set>
                                      <p:cBhvr>
                                        <p:cTn id="57" dur="250" autoRev="1" fill="remove"/>
                                        <p:tgtEl>
                                          <p:spTgt spid="12"/>
                                        </p:tgtEl>
                                        <p:attrNameLst>
                                          <p:attrName>fill.on</p:attrName>
                                        </p:attrNameLst>
                                      </p:cBhvr>
                                      <p:to>
                                        <p:strVal val="true"/>
                                      </p:to>
                                    </p:set>
                                  </p:childTnLst>
                                  <p:subTnLst>
                                    <p:audio>
                                      <p:cMediaNode>
                                        <p:cTn display="0" masterRel="sameClick">
                                          <p:stCondLst>
                                            <p:cond evt="begin" delay="0">
                                              <p:tn val="5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2"/>
                  </p:tgtEl>
                </p:cond>
              </p:nextCondLst>
            </p:seq>
            <p:seq concurrent="1" nextAc="seek">
              <p:cTn id="58" restart="whenNotActive" fill="hold" evtFilter="cancelBubble" nodeType="interactiveSeq">
                <p:stCondLst>
                  <p:cond evt="onClick" delay="0">
                    <p:tgtEl>
                      <p:spTgt spid="13"/>
                    </p:tgtEl>
                  </p:cond>
                </p:stCondLst>
                <p:endSync evt="end" delay="0">
                  <p:rtn val="all"/>
                </p:endSync>
                <p:childTnLst>
                  <p:par>
                    <p:cTn id="59" fill="hold">
                      <p:stCondLst>
                        <p:cond delay="0"/>
                      </p:stCondLst>
                      <p:childTnLst>
                        <p:par>
                          <p:cTn id="60" fill="hold">
                            <p:stCondLst>
                              <p:cond delay="0"/>
                            </p:stCondLst>
                            <p:childTnLst>
                              <p:par>
                                <p:cTn id="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 dur="250" autoRev="1" fill="remove"/>
                                        <p:tgtEl>
                                          <p:spTgt spid="13"/>
                                        </p:tgtEl>
                                        <p:attrNameLst>
                                          <p:attrName>style.color</p:attrName>
                                        </p:attrNameLst>
                                      </p:cBhvr>
                                      <p:to>
                                        <a:srgbClr val="FF3399"/>
                                      </p:to>
                                    </p:animClr>
                                    <p:animClr clrSpc="rgb" dir="cw">
                                      <p:cBhvr>
                                        <p:cTn id="63" dur="250" autoRev="1" fill="remove"/>
                                        <p:tgtEl>
                                          <p:spTgt spid="13"/>
                                        </p:tgtEl>
                                        <p:attrNameLst>
                                          <p:attrName>fillcolor</p:attrName>
                                        </p:attrNameLst>
                                      </p:cBhvr>
                                      <p:to>
                                        <a:srgbClr val="FF3399"/>
                                      </p:to>
                                    </p:animClr>
                                    <p:set>
                                      <p:cBhvr>
                                        <p:cTn id="64" dur="250" autoRev="1" fill="remove"/>
                                        <p:tgtEl>
                                          <p:spTgt spid="13"/>
                                        </p:tgtEl>
                                        <p:attrNameLst>
                                          <p:attrName>fill.type</p:attrName>
                                        </p:attrNameLst>
                                      </p:cBhvr>
                                      <p:to>
                                        <p:strVal val="solid"/>
                                      </p:to>
                                    </p:set>
                                    <p:set>
                                      <p:cBhvr>
                                        <p:cTn id="65" dur="250" autoRev="1" fill="remove"/>
                                        <p:tgtEl>
                                          <p:spTgt spid="13"/>
                                        </p:tgtEl>
                                        <p:attrNameLst>
                                          <p:attrName>fill.on</p:attrName>
                                        </p:attrNameLst>
                                      </p:cBhvr>
                                      <p:to>
                                        <p:strVal val="true"/>
                                      </p:to>
                                    </p:set>
                                  </p:childTnLst>
                                  <p:subTnLst>
                                    <p:audio>
                                      <p:cMediaNode>
                                        <p:cTn display="0" masterRel="sameClick">
                                          <p:stCondLst>
                                            <p:cond evt="begin" delay="0">
                                              <p:tn val="6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3"/>
                  </p:tgtEl>
                </p:cond>
              </p:nextCondLst>
            </p:seq>
            <p:seq concurrent="1" nextAc="seek">
              <p:cTn id="66" restart="whenNotActive" fill="hold" evtFilter="cancelBubble" nodeType="interactiveSeq">
                <p:stCondLst>
                  <p:cond evt="onClick" delay="0">
                    <p:tgtEl>
                      <p:spTgt spid="14"/>
                    </p:tgtEl>
                  </p:cond>
                </p:stCondLst>
                <p:endSync evt="end" delay="0">
                  <p:rtn val="all"/>
                </p:endSync>
                <p:childTnLst>
                  <p:par>
                    <p:cTn id="67" fill="hold">
                      <p:stCondLst>
                        <p:cond delay="0"/>
                      </p:stCondLst>
                      <p:childTnLst>
                        <p:par>
                          <p:cTn id="68" fill="hold">
                            <p:stCondLst>
                              <p:cond delay="0"/>
                            </p:stCondLst>
                            <p:childTnLst>
                              <p:par>
                                <p:cTn id="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0" dur="250" autoRev="1" fill="remove"/>
                                        <p:tgtEl>
                                          <p:spTgt spid="14"/>
                                        </p:tgtEl>
                                        <p:attrNameLst>
                                          <p:attrName>style.color</p:attrName>
                                        </p:attrNameLst>
                                      </p:cBhvr>
                                      <p:to>
                                        <a:srgbClr val="FF3399"/>
                                      </p:to>
                                    </p:animClr>
                                    <p:animClr clrSpc="rgb" dir="cw">
                                      <p:cBhvr>
                                        <p:cTn id="71" dur="250" autoRev="1" fill="remove"/>
                                        <p:tgtEl>
                                          <p:spTgt spid="14"/>
                                        </p:tgtEl>
                                        <p:attrNameLst>
                                          <p:attrName>fillcolor</p:attrName>
                                        </p:attrNameLst>
                                      </p:cBhvr>
                                      <p:to>
                                        <a:srgbClr val="FF3399"/>
                                      </p:to>
                                    </p:animClr>
                                    <p:set>
                                      <p:cBhvr>
                                        <p:cTn id="72" dur="250" autoRev="1" fill="remove"/>
                                        <p:tgtEl>
                                          <p:spTgt spid="14"/>
                                        </p:tgtEl>
                                        <p:attrNameLst>
                                          <p:attrName>fill.type</p:attrName>
                                        </p:attrNameLst>
                                      </p:cBhvr>
                                      <p:to>
                                        <p:strVal val="solid"/>
                                      </p:to>
                                    </p:set>
                                    <p:set>
                                      <p:cBhvr>
                                        <p:cTn id="73" dur="250" autoRev="1" fill="remove"/>
                                        <p:tgtEl>
                                          <p:spTgt spid="14"/>
                                        </p:tgtEl>
                                        <p:attrNameLst>
                                          <p:attrName>fill.on</p:attrName>
                                        </p:attrNameLst>
                                      </p:cBhvr>
                                      <p:to>
                                        <p:strVal val="true"/>
                                      </p:to>
                                    </p:set>
                                  </p:childTnLst>
                                  <p:subTnLst>
                                    <p:audio>
                                      <p:cMediaNode>
                                        <p:cTn display="0" masterRel="sameClick">
                                          <p:stCondLst>
                                            <p:cond evt="begin" delay="0">
                                              <p:tn val="6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4"/>
                  </p:tgtEl>
                </p:cond>
              </p:nextCondLst>
            </p:seq>
            <p:seq concurrent="1" nextAc="seek">
              <p:cTn id="74" restart="whenNotActive" fill="hold" evtFilter="cancelBubble" nodeType="interactiveSeq">
                <p:stCondLst>
                  <p:cond evt="onClick" delay="0">
                    <p:tgtEl>
                      <p:spTgt spid="15"/>
                    </p:tgtEl>
                  </p:cond>
                </p:stCondLst>
                <p:endSync evt="end" delay="0">
                  <p:rtn val="all"/>
                </p:endSync>
                <p:childTnLst>
                  <p:par>
                    <p:cTn id="75" fill="hold">
                      <p:stCondLst>
                        <p:cond delay="0"/>
                      </p:stCondLst>
                      <p:childTnLst>
                        <p:par>
                          <p:cTn id="76" fill="hold">
                            <p:stCondLst>
                              <p:cond delay="0"/>
                            </p:stCondLst>
                            <p:childTnLst>
                              <p:par>
                                <p:cTn id="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8" dur="250" autoRev="1" fill="remove"/>
                                        <p:tgtEl>
                                          <p:spTgt spid="15"/>
                                        </p:tgtEl>
                                        <p:attrNameLst>
                                          <p:attrName>style.color</p:attrName>
                                        </p:attrNameLst>
                                      </p:cBhvr>
                                      <p:to>
                                        <a:srgbClr val="FF3399"/>
                                      </p:to>
                                    </p:animClr>
                                    <p:animClr clrSpc="rgb" dir="cw">
                                      <p:cBhvr>
                                        <p:cTn id="79" dur="250" autoRev="1" fill="remove"/>
                                        <p:tgtEl>
                                          <p:spTgt spid="15"/>
                                        </p:tgtEl>
                                        <p:attrNameLst>
                                          <p:attrName>fillcolor</p:attrName>
                                        </p:attrNameLst>
                                      </p:cBhvr>
                                      <p:to>
                                        <a:srgbClr val="FF3399"/>
                                      </p:to>
                                    </p:animClr>
                                    <p:set>
                                      <p:cBhvr>
                                        <p:cTn id="80" dur="250" autoRev="1" fill="remove"/>
                                        <p:tgtEl>
                                          <p:spTgt spid="15"/>
                                        </p:tgtEl>
                                        <p:attrNameLst>
                                          <p:attrName>fill.type</p:attrName>
                                        </p:attrNameLst>
                                      </p:cBhvr>
                                      <p:to>
                                        <p:strVal val="solid"/>
                                      </p:to>
                                    </p:set>
                                    <p:set>
                                      <p:cBhvr>
                                        <p:cTn id="81" dur="250" autoRev="1" fill="remove"/>
                                        <p:tgtEl>
                                          <p:spTgt spid="15"/>
                                        </p:tgtEl>
                                        <p:attrNameLst>
                                          <p:attrName>fill.on</p:attrName>
                                        </p:attrNameLst>
                                      </p:cBhvr>
                                      <p:to>
                                        <p:strVal val="true"/>
                                      </p:to>
                                    </p:set>
                                  </p:childTnLst>
                                  <p:subTnLst>
                                    <p:audio>
                                      <p:cMediaNode>
                                        <p:cTn display="0" masterRel="sameClick">
                                          <p:stCondLst>
                                            <p:cond evt="begin" delay="0">
                                              <p:tn val="7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5"/>
                  </p:tgtEl>
                </p:cond>
              </p:nextCondLst>
            </p:seq>
            <p:seq concurrent="1" nextAc="seek">
              <p:cTn id="82" restart="whenNotActive" fill="hold" evtFilter="cancelBubble" nodeType="interactiveSeq">
                <p:stCondLst>
                  <p:cond evt="onClick" delay="0">
                    <p:tgtEl>
                      <p:spTgt spid="16"/>
                    </p:tgtEl>
                  </p:cond>
                </p:stCondLst>
                <p:endSync evt="end" delay="0">
                  <p:rtn val="all"/>
                </p:endSync>
                <p:childTnLst>
                  <p:par>
                    <p:cTn id="83" fill="hold">
                      <p:stCondLst>
                        <p:cond delay="0"/>
                      </p:stCondLst>
                      <p:childTnLst>
                        <p:par>
                          <p:cTn id="84" fill="hold">
                            <p:stCondLst>
                              <p:cond delay="0"/>
                            </p:stCondLst>
                            <p:childTnLst>
                              <p:par>
                                <p:cTn id="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86" dur="250" autoRev="1" fill="remove"/>
                                        <p:tgtEl>
                                          <p:spTgt spid="16"/>
                                        </p:tgtEl>
                                        <p:attrNameLst>
                                          <p:attrName>style.color</p:attrName>
                                        </p:attrNameLst>
                                      </p:cBhvr>
                                      <p:to>
                                        <a:srgbClr val="FF3399"/>
                                      </p:to>
                                    </p:animClr>
                                    <p:animClr clrSpc="rgb" dir="cw">
                                      <p:cBhvr>
                                        <p:cTn id="87" dur="250" autoRev="1" fill="remove"/>
                                        <p:tgtEl>
                                          <p:spTgt spid="16"/>
                                        </p:tgtEl>
                                        <p:attrNameLst>
                                          <p:attrName>fillcolor</p:attrName>
                                        </p:attrNameLst>
                                      </p:cBhvr>
                                      <p:to>
                                        <a:srgbClr val="FF3399"/>
                                      </p:to>
                                    </p:animClr>
                                    <p:set>
                                      <p:cBhvr>
                                        <p:cTn id="88" dur="250" autoRev="1" fill="remove"/>
                                        <p:tgtEl>
                                          <p:spTgt spid="16"/>
                                        </p:tgtEl>
                                        <p:attrNameLst>
                                          <p:attrName>fill.type</p:attrName>
                                        </p:attrNameLst>
                                      </p:cBhvr>
                                      <p:to>
                                        <p:strVal val="solid"/>
                                      </p:to>
                                    </p:set>
                                    <p:set>
                                      <p:cBhvr>
                                        <p:cTn id="89" dur="250" autoRev="1" fill="remove"/>
                                        <p:tgtEl>
                                          <p:spTgt spid="16"/>
                                        </p:tgtEl>
                                        <p:attrNameLst>
                                          <p:attrName>fill.on</p:attrName>
                                        </p:attrNameLst>
                                      </p:cBhvr>
                                      <p:to>
                                        <p:strVal val="true"/>
                                      </p:to>
                                    </p:set>
                                  </p:childTnLst>
                                  <p:subTnLst>
                                    <p:audio>
                                      <p:cMediaNode>
                                        <p:cTn display="0" masterRel="sameClick">
                                          <p:stCondLst>
                                            <p:cond evt="begin" delay="0">
                                              <p:tn val="8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6"/>
                  </p:tgtEl>
                </p:cond>
              </p:nextCondLst>
            </p:seq>
            <p:seq concurrent="1" nextAc="seek">
              <p:cTn id="90" restart="whenNotActive" fill="hold" evtFilter="cancelBubble" nodeType="interactiveSeq">
                <p:stCondLst>
                  <p:cond evt="onClick" delay="0">
                    <p:tgtEl>
                      <p:spTgt spid="17"/>
                    </p:tgtEl>
                  </p:cond>
                </p:stCondLst>
                <p:endSync evt="end" delay="0">
                  <p:rtn val="all"/>
                </p:endSync>
                <p:childTnLst>
                  <p:par>
                    <p:cTn id="91" fill="hold">
                      <p:stCondLst>
                        <p:cond delay="0"/>
                      </p:stCondLst>
                      <p:childTnLst>
                        <p:par>
                          <p:cTn id="92" fill="hold">
                            <p:stCondLst>
                              <p:cond delay="0"/>
                            </p:stCondLst>
                            <p:childTnLst>
                              <p:par>
                                <p:cTn id="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4" dur="250" autoRev="1" fill="remove"/>
                                        <p:tgtEl>
                                          <p:spTgt spid="17"/>
                                        </p:tgtEl>
                                        <p:attrNameLst>
                                          <p:attrName>style.color</p:attrName>
                                        </p:attrNameLst>
                                      </p:cBhvr>
                                      <p:to>
                                        <a:srgbClr val="FF3399"/>
                                      </p:to>
                                    </p:animClr>
                                    <p:animClr clrSpc="rgb" dir="cw">
                                      <p:cBhvr>
                                        <p:cTn id="95" dur="250" autoRev="1" fill="remove"/>
                                        <p:tgtEl>
                                          <p:spTgt spid="17"/>
                                        </p:tgtEl>
                                        <p:attrNameLst>
                                          <p:attrName>fillcolor</p:attrName>
                                        </p:attrNameLst>
                                      </p:cBhvr>
                                      <p:to>
                                        <a:srgbClr val="FF3399"/>
                                      </p:to>
                                    </p:animClr>
                                    <p:set>
                                      <p:cBhvr>
                                        <p:cTn id="96" dur="250" autoRev="1" fill="remove"/>
                                        <p:tgtEl>
                                          <p:spTgt spid="17"/>
                                        </p:tgtEl>
                                        <p:attrNameLst>
                                          <p:attrName>fill.type</p:attrName>
                                        </p:attrNameLst>
                                      </p:cBhvr>
                                      <p:to>
                                        <p:strVal val="solid"/>
                                      </p:to>
                                    </p:set>
                                    <p:set>
                                      <p:cBhvr>
                                        <p:cTn id="97" dur="250" autoRev="1" fill="remove"/>
                                        <p:tgtEl>
                                          <p:spTgt spid="17"/>
                                        </p:tgtEl>
                                        <p:attrNameLst>
                                          <p:attrName>fill.on</p:attrName>
                                        </p:attrNameLst>
                                      </p:cBhvr>
                                      <p:to>
                                        <p:strVal val="true"/>
                                      </p:to>
                                    </p:set>
                                  </p:childTnLst>
                                  <p:subTnLst>
                                    <p:audio>
                                      <p:cMediaNode>
                                        <p:cTn display="0" masterRel="sameClick">
                                          <p:stCondLst>
                                            <p:cond evt="begin" delay="0">
                                              <p:tn val="9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7"/>
                  </p:tgtEl>
                </p:cond>
              </p:nextCondLst>
            </p:seq>
            <p:seq concurrent="1" nextAc="seek">
              <p:cTn id="98" restart="whenNotActive" fill="hold" evtFilter="cancelBubble" nodeType="interactiveSeq">
                <p:stCondLst>
                  <p:cond evt="onClick" delay="0">
                    <p:tgtEl>
                      <p:spTgt spid="18"/>
                    </p:tgtEl>
                  </p:cond>
                </p:stCondLst>
                <p:endSync evt="end" delay="0">
                  <p:rtn val="all"/>
                </p:endSync>
                <p:childTnLst>
                  <p:par>
                    <p:cTn id="99" fill="hold">
                      <p:stCondLst>
                        <p:cond delay="0"/>
                      </p:stCondLst>
                      <p:childTnLst>
                        <p:par>
                          <p:cTn id="100" fill="hold">
                            <p:stCondLst>
                              <p:cond delay="0"/>
                            </p:stCondLst>
                            <p:childTnLst>
                              <p:par>
                                <p:cTn id="1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02" dur="250" autoRev="1" fill="remove"/>
                                        <p:tgtEl>
                                          <p:spTgt spid="18"/>
                                        </p:tgtEl>
                                        <p:attrNameLst>
                                          <p:attrName>style.color</p:attrName>
                                        </p:attrNameLst>
                                      </p:cBhvr>
                                      <p:to>
                                        <a:srgbClr val="FF3399"/>
                                      </p:to>
                                    </p:animClr>
                                    <p:animClr clrSpc="rgb" dir="cw">
                                      <p:cBhvr>
                                        <p:cTn id="103" dur="250" autoRev="1" fill="remove"/>
                                        <p:tgtEl>
                                          <p:spTgt spid="18"/>
                                        </p:tgtEl>
                                        <p:attrNameLst>
                                          <p:attrName>fillcolor</p:attrName>
                                        </p:attrNameLst>
                                      </p:cBhvr>
                                      <p:to>
                                        <a:srgbClr val="FF3399"/>
                                      </p:to>
                                    </p:animClr>
                                    <p:set>
                                      <p:cBhvr>
                                        <p:cTn id="104" dur="250" autoRev="1" fill="remove"/>
                                        <p:tgtEl>
                                          <p:spTgt spid="18"/>
                                        </p:tgtEl>
                                        <p:attrNameLst>
                                          <p:attrName>fill.type</p:attrName>
                                        </p:attrNameLst>
                                      </p:cBhvr>
                                      <p:to>
                                        <p:strVal val="solid"/>
                                      </p:to>
                                    </p:set>
                                    <p:set>
                                      <p:cBhvr>
                                        <p:cTn id="105" dur="250" autoRev="1" fill="remove"/>
                                        <p:tgtEl>
                                          <p:spTgt spid="18"/>
                                        </p:tgtEl>
                                        <p:attrNameLst>
                                          <p:attrName>fill.on</p:attrName>
                                        </p:attrNameLst>
                                      </p:cBhvr>
                                      <p:to>
                                        <p:strVal val="true"/>
                                      </p:to>
                                    </p:set>
                                  </p:childTnLst>
                                  <p:subTnLst>
                                    <p:audio>
                                      <p:cMediaNode>
                                        <p:cTn display="0" masterRel="sameClick">
                                          <p:stCondLst>
                                            <p:cond evt="begin" delay="0">
                                              <p:tn val="10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8"/>
                  </p:tgtEl>
                </p:cond>
              </p:nextCondLst>
            </p:seq>
            <p:seq concurrent="1" nextAc="seek">
              <p:cTn id="106" restart="whenNotActive" fill="hold" evtFilter="cancelBubble" nodeType="interactiveSeq">
                <p:stCondLst>
                  <p:cond evt="onClick" delay="0">
                    <p:tgtEl>
                      <p:spTgt spid="19"/>
                    </p:tgtEl>
                  </p:cond>
                </p:stCondLst>
                <p:endSync evt="end" delay="0">
                  <p:rtn val="all"/>
                </p:endSync>
                <p:childTnLst>
                  <p:par>
                    <p:cTn id="107" fill="hold">
                      <p:stCondLst>
                        <p:cond delay="0"/>
                      </p:stCondLst>
                      <p:childTnLst>
                        <p:par>
                          <p:cTn id="108" fill="hold">
                            <p:stCondLst>
                              <p:cond delay="0"/>
                            </p:stCondLst>
                            <p:childTnLst>
                              <p:par>
                                <p:cTn id="1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0" dur="250" autoRev="1" fill="remove"/>
                                        <p:tgtEl>
                                          <p:spTgt spid="19"/>
                                        </p:tgtEl>
                                        <p:attrNameLst>
                                          <p:attrName>style.color</p:attrName>
                                        </p:attrNameLst>
                                      </p:cBhvr>
                                      <p:to>
                                        <a:srgbClr val="FF3399"/>
                                      </p:to>
                                    </p:animClr>
                                    <p:animClr clrSpc="rgb" dir="cw">
                                      <p:cBhvr>
                                        <p:cTn id="111" dur="250" autoRev="1" fill="remove"/>
                                        <p:tgtEl>
                                          <p:spTgt spid="19"/>
                                        </p:tgtEl>
                                        <p:attrNameLst>
                                          <p:attrName>fillcolor</p:attrName>
                                        </p:attrNameLst>
                                      </p:cBhvr>
                                      <p:to>
                                        <a:srgbClr val="FF3399"/>
                                      </p:to>
                                    </p:animClr>
                                    <p:set>
                                      <p:cBhvr>
                                        <p:cTn id="112" dur="250" autoRev="1" fill="remove"/>
                                        <p:tgtEl>
                                          <p:spTgt spid="19"/>
                                        </p:tgtEl>
                                        <p:attrNameLst>
                                          <p:attrName>fill.type</p:attrName>
                                        </p:attrNameLst>
                                      </p:cBhvr>
                                      <p:to>
                                        <p:strVal val="solid"/>
                                      </p:to>
                                    </p:set>
                                    <p:set>
                                      <p:cBhvr>
                                        <p:cTn id="113" dur="250" autoRev="1" fill="remove"/>
                                        <p:tgtEl>
                                          <p:spTgt spid="19"/>
                                        </p:tgtEl>
                                        <p:attrNameLst>
                                          <p:attrName>fill.on</p:attrName>
                                        </p:attrNameLst>
                                      </p:cBhvr>
                                      <p:to>
                                        <p:strVal val="true"/>
                                      </p:to>
                                    </p:set>
                                  </p:childTnLst>
                                  <p:subTnLst>
                                    <p:audio>
                                      <p:cMediaNode>
                                        <p:cTn display="0" masterRel="sameClick">
                                          <p:stCondLst>
                                            <p:cond evt="begin" delay="0">
                                              <p:tn val="10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19"/>
                  </p:tgtEl>
                </p:cond>
              </p:nextCondLst>
            </p:seq>
            <p:seq concurrent="1" nextAc="seek">
              <p:cTn id="114" restart="whenNotActive" fill="hold" evtFilter="cancelBubble" nodeType="interactiveSeq">
                <p:stCondLst>
                  <p:cond evt="onClick" delay="0">
                    <p:tgtEl>
                      <p:spTgt spid="20"/>
                    </p:tgtEl>
                  </p:cond>
                </p:stCondLst>
                <p:endSync evt="end" delay="0">
                  <p:rtn val="all"/>
                </p:endSync>
                <p:childTnLst>
                  <p:par>
                    <p:cTn id="115" fill="hold">
                      <p:stCondLst>
                        <p:cond delay="0"/>
                      </p:stCondLst>
                      <p:childTnLst>
                        <p:par>
                          <p:cTn id="116" fill="hold">
                            <p:stCondLst>
                              <p:cond delay="0"/>
                            </p:stCondLst>
                            <p:childTnLst>
                              <p:par>
                                <p:cTn id="1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8" dur="250" autoRev="1" fill="remove"/>
                                        <p:tgtEl>
                                          <p:spTgt spid="20"/>
                                        </p:tgtEl>
                                        <p:attrNameLst>
                                          <p:attrName>style.color</p:attrName>
                                        </p:attrNameLst>
                                      </p:cBhvr>
                                      <p:to>
                                        <a:srgbClr val="FF3399"/>
                                      </p:to>
                                    </p:animClr>
                                    <p:animClr clrSpc="rgb" dir="cw">
                                      <p:cBhvr>
                                        <p:cTn id="119" dur="250" autoRev="1" fill="remove"/>
                                        <p:tgtEl>
                                          <p:spTgt spid="20"/>
                                        </p:tgtEl>
                                        <p:attrNameLst>
                                          <p:attrName>fillcolor</p:attrName>
                                        </p:attrNameLst>
                                      </p:cBhvr>
                                      <p:to>
                                        <a:srgbClr val="FF3399"/>
                                      </p:to>
                                    </p:animClr>
                                    <p:set>
                                      <p:cBhvr>
                                        <p:cTn id="120" dur="250" autoRev="1" fill="remove"/>
                                        <p:tgtEl>
                                          <p:spTgt spid="20"/>
                                        </p:tgtEl>
                                        <p:attrNameLst>
                                          <p:attrName>fill.type</p:attrName>
                                        </p:attrNameLst>
                                      </p:cBhvr>
                                      <p:to>
                                        <p:strVal val="solid"/>
                                      </p:to>
                                    </p:set>
                                    <p:set>
                                      <p:cBhvr>
                                        <p:cTn id="121" dur="250" autoRev="1" fill="remove"/>
                                        <p:tgtEl>
                                          <p:spTgt spid="20"/>
                                        </p:tgtEl>
                                        <p:attrNameLst>
                                          <p:attrName>fill.on</p:attrName>
                                        </p:attrNameLst>
                                      </p:cBhvr>
                                      <p:to>
                                        <p:strVal val="true"/>
                                      </p:to>
                                    </p:set>
                                  </p:childTnLst>
                                  <p:subTnLst>
                                    <p:audio>
                                      <p:cMediaNode>
                                        <p:cTn display="0" masterRel="sameClick">
                                          <p:stCondLst>
                                            <p:cond evt="begin" delay="0">
                                              <p:tn val="11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0"/>
                  </p:tgtEl>
                </p:cond>
              </p:nextCondLst>
            </p:seq>
            <p:seq concurrent="1" nextAc="seek">
              <p:cTn id="122" restart="whenNotActive" fill="hold" evtFilter="cancelBubble" nodeType="interactiveSeq">
                <p:stCondLst>
                  <p:cond evt="onClick" delay="0">
                    <p:tgtEl>
                      <p:spTgt spid="21"/>
                    </p:tgtEl>
                  </p:cond>
                </p:stCondLst>
                <p:endSync evt="end" delay="0">
                  <p:rtn val="all"/>
                </p:endSync>
                <p:childTnLst>
                  <p:par>
                    <p:cTn id="123" fill="hold">
                      <p:stCondLst>
                        <p:cond delay="0"/>
                      </p:stCondLst>
                      <p:childTnLst>
                        <p:par>
                          <p:cTn id="124" fill="hold">
                            <p:stCondLst>
                              <p:cond delay="0"/>
                            </p:stCondLst>
                            <p:childTnLst>
                              <p:par>
                                <p:cTn id="1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26" dur="250" autoRev="1" fill="remove"/>
                                        <p:tgtEl>
                                          <p:spTgt spid="21"/>
                                        </p:tgtEl>
                                        <p:attrNameLst>
                                          <p:attrName>style.color</p:attrName>
                                        </p:attrNameLst>
                                      </p:cBhvr>
                                      <p:to>
                                        <a:srgbClr val="FF3399"/>
                                      </p:to>
                                    </p:animClr>
                                    <p:animClr clrSpc="rgb" dir="cw">
                                      <p:cBhvr>
                                        <p:cTn id="127" dur="250" autoRev="1" fill="remove"/>
                                        <p:tgtEl>
                                          <p:spTgt spid="21"/>
                                        </p:tgtEl>
                                        <p:attrNameLst>
                                          <p:attrName>fillcolor</p:attrName>
                                        </p:attrNameLst>
                                      </p:cBhvr>
                                      <p:to>
                                        <a:srgbClr val="FF3399"/>
                                      </p:to>
                                    </p:animClr>
                                    <p:set>
                                      <p:cBhvr>
                                        <p:cTn id="128" dur="250" autoRev="1" fill="remove"/>
                                        <p:tgtEl>
                                          <p:spTgt spid="21"/>
                                        </p:tgtEl>
                                        <p:attrNameLst>
                                          <p:attrName>fill.type</p:attrName>
                                        </p:attrNameLst>
                                      </p:cBhvr>
                                      <p:to>
                                        <p:strVal val="solid"/>
                                      </p:to>
                                    </p:set>
                                    <p:set>
                                      <p:cBhvr>
                                        <p:cTn id="129" dur="250" autoRev="1" fill="remove"/>
                                        <p:tgtEl>
                                          <p:spTgt spid="21"/>
                                        </p:tgtEl>
                                        <p:attrNameLst>
                                          <p:attrName>fill.on</p:attrName>
                                        </p:attrNameLst>
                                      </p:cBhvr>
                                      <p:to>
                                        <p:strVal val="true"/>
                                      </p:to>
                                    </p:set>
                                  </p:childTnLst>
                                  <p:subTnLst>
                                    <p:audio>
                                      <p:cMediaNode>
                                        <p:cTn display="0" masterRel="sameClick">
                                          <p:stCondLst>
                                            <p:cond evt="begin" delay="0">
                                              <p:tn val="12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1"/>
                  </p:tgtEl>
                </p:cond>
              </p:nextCondLst>
            </p:seq>
            <p:seq concurrent="1" nextAc="seek">
              <p:cTn id="130" restart="whenNotActive" fill="hold" evtFilter="cancelBubble" nodeType="interactiveSeq">
                <p:stCondLst>
                  <p:cond evt="onClick" delay="0">
                    <p:tgtEl>
                      <p:spTgt spid="22"/>
                    </p:tgtEl>
                  </p:cond>
                </p:stCondLst>
                <p:endSync evt="end" delay="0">
                  <p:rtn val="all"/>
                </p:endSync>
                <p:childTnLst>
                  <p:par>
                    <p:cTn id="131" fill="hold">
                      <p:stCondLst>
                        <p:cond delay="0"/>
                      </p:stCondLst>
                      <p:childTnLst>
                        <p:par>
                          <p:cTn id="132" fill="hold">
                            <p:stCondLst>
                              <p:cond delay="0"/>
                            </p:stCondLst>
                            <p:childTnLst>
                              <p:par>
                                <p:cTn id="1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4" dur="250" autoRev="1" fill="remove"/>
                                        <p:tgtEl>
                                          <p:spTgt spid="22"/>
                                        </p:tgtEl>
                                        <p:attrNameLst>
                                          <p:attrName>style.color</p:attrName>
                                        </p:attrNameLst>
                                      </p:cBhvr>
                                      <p:to>
                                        <a:srgbClr val="FF3399"/>
                                      </p:to>
                                    </p:animClr>
                                    <p:animClr clrSpc="rgb" dir="cw">
                                      <p:cBhvr>
                                        <p:cTn id="135" dur="250" autoRev="1" fill="remove"/>
                                        <p:tgtEl>
                                          <p:spTgt spid="22"/>
                                        </p:tgtEl>
                                        <p:attrNameLst>
                                          <p:attrName>fillcolor</p:attrName>
                                        </p:attrNameLst>
                                      </p:cBhvr>
                                      <p:to>
                                        <a:srgbClr val="FF3399"/>
                                      </p:to>
                                    </p:animClr>
                                    <p:set>
                                      <p:cBhvr>
                                        <p:cTn id="136" dur="250" autoRev="1" fill="remove"/>
                                        <p:tgtEl>
                                          <p:spTgt spid="22"/>
                                        </p:tgtEl>
                                        <p:attrNameLst>
                                          <p:attrName>fill.type</p:attrName>
                                        </p:attrNameLst>
                                      </p:cBhvr>
                                      <p:to>
                                        <p:strVal val="solid"/>
                                      </p:to>
                                    </p:set>
                                    <p:set>
                                      <p:cBhvr>
                                        <p:cTn id="137" dur="250" autoRev="1" fill="remove"/>
                                        <p:tgtEl>
                                          <p:spTgt spid="22"/>
                                        </p:tgtEl>
                                        <p:attrNameLst>
                                          <p:attrName>fill.on</p:attrName>
                                        </p:attrNameLst>
                                      </p:cBhvr>
                                      <p:to>
                                        <p:strVal val="true"/>
                                      </p:to>
                                    </p:set>
                                  </p:childTnLst>
                                  <p:subTnLst>
                                    <p:audio>
                                      <p:cMediaNode>
                                        <p:cTn display="0" masterRel="sameClick">
                                          <p:stCondLst>
                                            <p:cond evt="begin" delay="0">
                                              <p:tn val="13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2"/>
                  </p:tgtEl>
                </p:cond>
              </p:nextCondLst>
            </p:seq>
            <p:seq concurrent="1" nextAc="seek">
              <p:cTn id="138" restart="whenNotActive" fill="hold" evtFilter="cancelBubble" nodeType="interactiveSeq">
                <p:stCondLst>
                  <p:cond evt="onClick" delay="0">
                    <p:tgtEl>
                      <p:spTgt spid="23"/>
                    </p:tgtEl>
                  </p:cond>
                </p:stCondLst>
                <p:endSync evt="end" delay="0">
                  <p:rtn val="all"/>
                </p:endSync>
                <p:childTnLst>
                  <p:par>
                    <p:cTn id="139" fill="hold">
                      <p:stCondLst>
                        <p:cond delay="0"/>
                      </p:stCondLst>
                      <p:childTnLst>
                        <p:par>
                          <p:cTn id="140" fill="hold">
                            <p:stCondLst>
                              <p:cond delay="0"/>
                            </p:stCondLst>
                            <p:childTnLst>
                              <p:par>
                                <p:cTn id="1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2" dur="250" autoRev="1" fill="remove"/>
                                        <p:tgtEl>
                                          <p:spTgt spid="23"/>
                                        </p:tgtEl>
                                        <p:attrNameLst>
                                          <p:attrName>style.color</p:attrName>
                                        </p:attrNameLst>
                                      </p:cBhvr>
                                      <p:to>
                                        <a:srgbClr val="FF3399"/>
                                      </p:to>
                                    </p:animClr>
                                    <p:animClr clrSpc="rgb" dir="cw">
                                      <p:cBhvr>
                                        <p:cTn id="143" dur="250" autoRev="1" fill="remove"/>
                                        <p:tgtEl>
                                          <p:spTgt spid="23"/>
                                        </p:tgtEl>
                                        <p:attrNameLst>
                                          <p:attrName>fillcolor</p:attrName>
                                        </p:attrNameLst>
                                      </p:cBhvr>
                                      <p:to>
                                        <a:srgbClr val="FF3399"/>
                                      </p:to>
                                    </p:animClr>
                                    <p:set>
                                      <p:cBhvr>
                                        <p:cTn id="144" dur="250" autoRev="1" fill="remove"/>
                                        <p:tgtEl>
                                          <p:spTgt spid="23"/>
                                        </p:tgtEl>
                                        <p:attrNameLst>
                                          <p:attrName>fill.type</p:attrName>
                                        </p:attrNameLst>
                                      </p:cBhvr>
                                      <p:to>
                                        <p:strVal val="solid"/>
                                      </p:to>
                                    </p:set>
                                    <p:set>
                                      <p:cBhvr>
                                        <p:cTn id="145" dur="250" autoRev="1" fill="remove"/>
                                        <p:tgtEl>
                                          <p:spTgt spid="23"/>
                                        </p:tgtEl>
                                        <p:attrNameLst>
                                          <p:attrName>fill.on</p:attrName>
                                        </p:attrNameLst>
                                      </p:cBhvr>
                                      <p:to>
                                        <p:strVal val="true"/>
                                      </p:to>
                                    </p:set>
                                  </p:childTnLst>
                                  <p:subTnLst>
                                    <p:audio>
                                      <p:cMediaNode>
                                        <p:cTn display="0" masterRel="sameClick">
                                          <p:stCondLst>
                                            <p:cond evt="begin" delay="0">
                                              <p:tn val="14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3"/>
                  </p:tgtEl>
                </p:cond>
              </p:nextCondLst>
            </p:seq>
            <p:seq concurrent="1" nextAc="seek">
              <p:cTn id="146" restart="whenNotActive" fill="hold" evtFilter="cancelBubble" nodeType="interactiveSeq">
                <p:stCondLst>
                  <p:cond evt="onClick" delay="0">
                    <p:tgtEl>
                      <p:spTgt spid="24"/>
                    </p:tgtEl>
                  </p:cond>
                </p:stCondLst>
                <p:endSync evt="end" delay="0">
                  <p:rtn val="all"/>
                </p:endSync>
                <p:childTnLst>
                  <p:par>
                    <p:cTn id="147" fill="hold">
                      <p:stCondLst>
                        <p:cond delay="0"/>
                      </p:stCondLst>
                      <p:childTnLst>
                        <p:par>
                          <p:cTn id="148" fill="hold">
                            <p:stCondLst>
                              <p:cond delay="0"/>
                            </p:stCondLst>
                            <p:childTnLst>
                              <p:par>
                                <p:cTn id="1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0" dur="250" autoRev="1" fill="remove"/>
                                        <p:tgtEl>
                                          <p:spTgt spid="24"/>
                                        </p:tgtEl>
                                        <p:attrNameLst>
                                          <p:attrName>style.color</p:attrName>
                                        </p:attrNameLst>
                                      </p:cBhvr>
                                      <p:to>
                                        <a:srgbClr val="FF3399"/>
                                      </p:to>
                                    </p:animClr>
                                    <p:animClr clrSpc="rgb" dir="cw">
                                      <p:cBhvr>
                                        <p:cTn id="151" dur="250" autoRev="1" fill="remove"/>
                                        <p:tgtEl>
                                          <p:spTgt spid="24"/>
                                        </p:tgtEl>
                                        <p:attrNameLst>
                                          <p:attrName>fillcolor</p:attrName>
                                        </p:attrNameLst>
                                      </p:cBhvr>
                                      <p:to>
                                        <a:srgbClr val="FF3399"/>
                                      </p:to>
                                    </p:animClr>
                                    <p:set>
                                      <p:cBhvr>
                                        <p:cTn id="152" dur="250" autoRev="1" fill="remove"/>
                                        <p:tgtEl>
                                          <p:spTgt spid="24"/>
                                        </p:tgtEl>
                                        <p:attrNameLst>
                                          <p:attrName>fill.type</p:attrName>
                                        </p:attrNameLst>
                                      </p:cBhvr>
                                      <p:to>
                                        <p:strVal val="solid"/>
                                      </p:to>
                                    </p:set>
                                    <p:set>
                                      <p:cBhvr>
                                        <p:cTn id="153" dur="250" autoRev="1" fill="remove"/>
                                        <p:tgtEl>
                                          <p:spTgt spid="24"/>
                                        </p:tgtEl>
                                        <p:attrNameLst>
                                          <p:attrName>fill.on</p:attrName>
                                        </p:attrNameLst>
                                      </p:cBhvr>
                                      <p:to>
                                        <p:strVal val="true"/>
                                      </p:to>
                                    </p:set>
                                  </p:childTnLst>
                                  <p:subTnLst>
                                    <p:audio>
                                      <p:cMediaNode>
                                        <p:cTn display="0" masterRel="sameClick">
                                          <p:stCondLst>
                                            <p:cond evt="begin" delay="0">
                                              <p:tn val="14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4"/>
                  </p:tgtEl>
                </p:cond>
              </p:nextCondLst>
            </p:seq>
            <p:seq concurrent="1" nextAc="seek">
              <p:cTn id="154" restart="whenNotActive" fill="hold" evtFilter="cancelBubble" nodeType="interactiveSeq">
                <p:stCondLst>
                  <p:cond evt="onClick" delay="0">
                    <p:tgtEl>
                      <p:spTgt spid="25"/>
                    </p:tgtEl>
                  </p:cond>
                </p:stCondLst>
                <p:endSync evt="end" delay="0">
                  <p:rtn val="all"/>
                </p:endSync>
                <p:childTnLst>
                  <p:par>
                    <p:cTn id="155" fill="hold">
                      <p:stCondLst>
                        <p:cond delay="0"/>
                      </p:stCondLst>
                      <p:childTnLst>
                        <p:par>
                          <p:cTn id="156" fill="hold">
                            <p:stCondLst>
                              <p:cond delay="0"/>
                            </p:stCondLst>
                            <p:childTnLst>
                              <p:par>
                                <p:cTn id="1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8" dur="250" autoRev="1" fill="remove"/>
                                        <p:tgtEl>
                                          <p:spTgt spid="25"/>
                                        </p:tgtEl>
                                        <p:attrNameLst>
                                          <p:attrName>style.color</p:attrName>
                                        </p:attrNameLst>
                                      </p:cBhvr>
                                      <p:to>
                                        <a:srgbClr val="FF3399"/>
                                      </p:to>
                                    </p:animClr>
                                    <p:animClr clrSpc="rgb" dir="cw">
                                      <p:cBhvr>
                                        <p:cTn id="159" dur="250" autoRev="1" fill="remove"/>
                                        <p:tgtEl>
                                          <p:spTgt spid="25"/>
                                        </p:tgtEl>
                                        <p:attrNameLst>
                                          <p:attrName>fillcolor</p:attrName>
                                        </p:attrNameLst>
                                      </p:cBhvr>
                                      <p:to>
                                        <a:srgbClr val="FF3399"/>
                                      </p:to>
                                    </p:animClr>
                                    <p:set>
                                      <p:cBhvr>
                                        <p:cTn id="160" dur="250" autoRev="1" fill="remove"/>
                                        <p:tgtEl>
                                          <p:spTgt spid="25"/>
                                        </p:tgtEl>
                                        <p:attrNameLst>
                                          <p:attrName>fill.type</p:attrName>
                                        </p:attrNameLst>
                                      </p:cBhvr>
                                      <p:to>
                                        <p:strVal val="solid"/>
                                      </p:to>
                                    </p:set>
                                    <p:set>
                                      <p:cBhvr>
                                        <p:cTn id="161" dur="250" autoRev="1" fill="remove"/>
                                        <p:tgtEl>
                                          <p:spTgt spid="25"/>
                                        </p:tgtEl>
                                        <p:attrNameLst>
                                          <p:attrName>fill.on</p:attrName>
                                        </p:attrNameLst>
                                      </p:cBhvr>
                                      <p:to>
                                        <p:strVal val="true"/>
                                      </p:to>
                                    </p:set>
                                  </p:childTnLst>
                                  <p:subTnLst>
                                    <p:audio>
                                      <p:cMediaNode>
                                        <p:cTn display="0" masterRel="sameClick">
                                          <p:stCondLst>
                                            <p:cond evt="begin" delay="0">
                                              <p:tn val="15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5"/>
                  </p:tgtEl>
                </p:cond>
              </p:nextCondLst>
            </p:seq>
            <p:seq concurrent="1" nextAc="seek">
              <p:cTn id="162" restart="whenNotActive" fill="hold" evtFilter="cancelBubble" nodeType="interactiveSeq">
                <p:stCondLst>
                  <p:cond evt="onClick" delay="0">
                    <p:tgtEl>
                      <p:spTgt spid="26"/>
                    </p:tgtEl>
                  </p:cond>
                </p:stCondLst>
                <p:endSync evt="end" delay="0">
                  <p:rtn val="all"/>
                </p:endSync>
                <p:childTnLst>
                  <p:par>
                    <p:cTn id="163" fill="hold">
                      <p:stCondLst>
                        <p:cond delay="0"/>
                      </p:stCondLst>
                      <p:childTnLst>
                        <p:par>
                          <p:cTn id="164" fill="hold">
                            <p:stCondLst>
                              <p:cond delay="0"/>
                            </p:stCondLst>
                            <p:childTnLst>
                              <p:par>
                                <p:cTn id="1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66" dur="250" autoRev="1" fill="remove"/>
                                        <p:tgtEl>
                                          <p:spTgt spid="26"/>
                                        </p:tgtEl>
                                        <p:attrNameLst>
                                          <p:attrName>style.color</p:attrName>
                                        </p:attrNameLst>
                                      </p:cBhvr>
                                      <p:to>
                                        <a:srgbClr val="FF3399"/>
                                      </p:to>
                                    </p:animClr>
                                    <p:animClr clrSpc="rgb" dir="cw">
                                      <p:cBhvr>
                                        <p:cTn id="167" dur="250" autoRev="1" fill="remove"/>
                                        <p:tgtEl>
                                          <p:spTgt spid="26"/>
                                        </p:tgtEl>
                                        <p:attrNameLst>
                                          <p:attrName>fillcolor</p:attrName>
                                        </p:attrNameLst>
                                      </p:cBhvr>
                                      <p:to>
                                        <a:srgbClr val="FF3399"/>
                                      </p:to>
                                    </p:animClr>
                                    <p:set>
                                      <p:cBhvr>
                                        <p:cTn id="168" dur="250" autoRev="1" fill="remove"/>
                                        <p:tgtEl>
                                          <p:spTgt spid="26"/>
                                        </p:tgtEl>
                                        <p:attrNameLst>
                                          <p:attrName>fill.type</p:attrName>
                                        </p:attrNameLst>
                                      </p:cBhvr>
                                      <p:to>
                                        <p:strVal val="solid"/>
                                      </p:to>
                                    </p:set>
                                    <p:set>
                                      <p:cBhvr>
                                        <p:cTn id="169" dur="250" autoRev="1" fill="remove"/>
                                        <p:tgtEl>
                                          <p:spTgt spid="26"/>
                                        </p:tgtEl>
                                        <p:attrNameLst>
                                          <p:attrName>fill.on</p:attrName>
                                        </p:attrNameLst>
                                      </p:cBhvr>
                                      <p:to>
                                        <p:strVal val="true"/>
                                      </p:to>
                                    </p:set>
                                  </p:childTnLst>
                                  <p:subTnLst>
                                    <p:audio>
                                      <p:cMediaNode>
                                        <p:cTn display="0" masterRel="sameClick">
                                          <p:stCondLst>
                                            <p:cond evt="begin" delay="0">
                                              <p:tn val="16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6"/>
                  </p:tgtEl>
                </p:cond>
              </p:nextCondLst>
            </p:seq>
            <p:seq concurrent="1" nextAc="seek">
              <p:cTn id="170" restart="whenNotActive" fill="hold" evtFilter="cancelBubble" nodeType="interactiveSeq">
                <p:stCondLst>
                  <p:cond evt="onClick" delay="0">
                    <p:tgtEl>
                      <p:spTgt spid="27"/>
                    </p:tgtEl>
                  </p:cond>
                </p:stCondLst>
                <p:endSync evt="end" delay="0">
                  <p:rtn val="all"/>
                </p:endSync>
                <p:childTnLst>
                  <p:par>
                    <p:cTn id="171" fill="hold">
                      <p:stCondLst>
                        <p:cond delay="0"/>
                      </p:stCondLst>
                      <p:childTnLst>
                        <p:par>
                          <p:cTn id="172" fill="hold">
                            <p:stCondLst>
                              <p:cond delay="0"/>
                            </p:stCondLst>
                            <p:childTnLst>
                              <p:par>
                                <p:cTn id="1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4" dur="250" autoRev="1" fill="remove"/>
                                        <p:tgtEl>
                                          <p:spTgt spid="27"/>
                                        </p:tgtEl>
                                        <p:attrNameLst>
                                          <p:attrName>style.color</p:attrName>
                                        </p:attrNameLst>
                                      </p:cBhvr>
                                      <p:to>
                                        <a:srgbClr val="FF3399"/>
                                      </p:to>
                                    </p:animClr>
                                    <p:animClr clrSpc="rgb" dir="cw">
                                      <p:cBhvr>
                                        <p:cTn id="175" dur="250" autoRev="1" fill="remove"/>
                                        <p:tgtEl>
                                          <p:spTgt spid="27"/>
                                        </p:tgtEl>
                                        <p:attrNameLst>
                                          <p:attrName>fillcolor</p:attrName>
                                        </p:attrNameLst>
                                      </p:cBhvr>
                                      <p:to>
                                        <a:srgbClr val="FF3399"/>
                                      </p:to>
                                    </p:animClr>
                                    <p:set>
                                      <p:cBhvr>
                                        <p:cTn id="176" dur="250" autoRev="1" fill="remove"/>
                                        <p:tgtEl>
                                          <p:spTgt spid="27"/>
                                        </p:tgtEl>
                                        <p:attrNameLst>
                                          <p:attrName>fill.type</p:attrName>
                                        </p:attrNameLst>
                                      </p:cBhvr>
                                      <p:to>
                                        <p:strVal val="solid"/>
                                      </p:to>
                                    </p:set>
                                    <p:set>
                                      <p:cBhvr>
                                        <p:cTn id="177" dur="250" autoRev="1" fill="remove"/>
                                        <p:tgtEl>
                                          <p:spTgt spid="27"/>
                                        </p:tgtEl>
                                        <p:attrNameLst>
                                          <p:attrName>fill.on</p:attrName>
                                        </p:attrNameLst>
                                      </p:cBhvr>
                                      <p:to>
                                        <p:strVal val="true"/>
                                      </p:to>
                                    </p:set>
                                  </p:childTnLst>
                                  <p:subTnLst>
                                    <p:audio>
                                      <p:cMediaNode>
                                        <p:cTn display="0" masterRel="sameClick">
                                          <p:stCondLst>
                                            <p:cond evt="begin" delay="0">
                                              <p:tn val="17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7"/>
                  </p:tgtEl>
                </p:cond>
              </p:nextCondLst>
            </p:seq>
            <p:seq concurrent="1" nextAc="seek">
              <p:cTn id="178" restart="whenNotActive" fill="hold" evtFilter="cancelBubble" nodeType="interactiveSeq">
                <p:stCondLst>
                  <p:cond evt="onClick" delay="0">
                    <p:tgtEl>
                      <p:spTgt spid="28"/>
                    </p:tgtEl>
                  </p:cond>
                </p:stCondLst>
                <p:endSync evt="end" delay="0">
                  <p:rtn val="all"/>
                </p:endSync>
                <p:childTnLst>
                  <p:par>
                    <p:cTn id="179" fill="hold">
                      <p:stCondLst>
                        <p:cond delay="0"/>
                      </p:stCondLst>
                      <p:childTnLst>
                        <p:par>
                          <p:cTn id="180" fill="hold">
                            <p:stCondLst>
                              <p:cond delay="0"/>
                            </p:stCondLst>
                            <p:childTnLst>
                              <p:par>
                                <p:cTn id="1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82" dur="250" autoRev="1" fill="remove"/>
                                        <p:tgtEl>
                                          <p:spTgt spid="28"/>
                                        </p:tgtEl>
                                        <p:attrNameLst>
                                          <p:attrName>style.color</p:attrName>
                                        </p:attrNameLst>
                                      </p:cBhvr>
                                      <p:to>
                                        <a:srgbClr val="FF3399"/>
                                      </p:to>
                                    </p:animClr>
                                    <p:animClr clrSpc="rgb" dir="cw">
                                      <p:cBhvr>
                                        <p:cTn id="183" dur="250" autoRev="1" fill="remove"/>
                                        <p:tgtEl>
                                          <p:spTgt spid="28"/>
                                        </p:tgtEl>
                                        <p:attrNameLst>
                                          <p:attrName>fillcolor</p:attrName>
                                        </p:attrNameLst>
                                      </p:cBhvr>
                                      <p:to>
                                        <a:srgbClr val="FF3399"/>
                                      </p:to>
                                    </p:animClr>
                                    <p:set>
                                      <p:cBhvr>
                                        <p:cTn id="184" dur="250" autoRev="1" fill="remove"/>
                                        <p:tgtEl>
                                          <p:spTgt spid="28"/>
                                        </p:tgtEl>
                                        <p:attrNameLst>
                                          <p:attrName>fill.type</p:attrName>
                                        </p:attrNameLst>
                                      </p:cBhvr>
                                      <p:to>
                                        <p:strVal val="solid"/>
                                      </p:to>
                                    </p:set>
                                    <p:set>
                                      <p:cBhvr>
                                        <p:cTn id="185" dur="250" autoRev="1" fill="remove"/>
                                        <p:tgtEl>
                                          <p:spTgt spid="28"/>
                                        </p:tgtEl>
                                        <p:attrNameLst>
                                          <p:attrName>fill.on</p:attrName>
                                        </p:attrNameLst>
                                      </p:cBhvr>
                                      <p:to>
                                        <p:strVal val="true"/>
                                      </p:to>
                                    </p:set>
                                  </p:childTnLst>
                                  <p:subTnLst>
                                    <p:audio>
                                      <p:cMediaNode>
                                        <p:cTn display="0" masterRel="sameClick">
                                          <p:stCondLst>
                                            <p:cond evt="begin" delay="0">
                                              <p:tn val="18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8"/>
                  </p:tgtEl>
                </p:cond>
              </p:nextCondLst>
            </p:seq>
            <p:seq concurrent="1" nextAc="seek">
              <p:cTn id="186" restart="whenNotActive" fill="hold" evtFilter="cancelBubble" nodeType="interactiveSeq">
                <p:stCondLst>
                  <p:cond evt="onClick" delay="0">
                    <p:tgtEl>
                      <p:spTgt spid="29"/>
                    </p:tgtEl>
                  </p:cond>
                </p:stCondLst>
                <p:endSync evt="end" delay="0">
                  <p:rtn val="all"/>
                </p:endSync>
                <p:childTnLst>
                  <p:par>
                    <p:cTn id="187" fill="hold">
                      <p:stCondLst>
                        <p:cond delay="0"/>
                      </p:stCondLst>
                      <p:childTnLst>
                        <p:par>
                          <p:cTn id="188" fill="hold">
                            <p:stCondLst>
                              <p:cond delay="0"/>
                            </p:stCondLst>
                            <p:childTnLst>
                              <p:par>
                                <p:cTn id="1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0" dur="250" autoRev="1" fill="remove"/>
                                        <p:tgtEl>
                                          <p:spTgt spid="29"/>
                                        </p:tgtEl>
                                        <p:attrNameLst>
                                          <p:attrName>style.color</p:attrName>
                                        </p:attrNameLst>
                                      </p:cBhvr>
                                      <p:to>
                                        <a:srgbClr val="FF3399"/>
                                      </p:to>
                                    </p:animClr>
                                    <p:animClr clrSpc="rgb" dir="cw">
                                      <p:cBhvr>
                                        <p:cTn id="191" dur="250" autoRev="1" fill="remove"/>
                                        <p:tgtEl>
                                          <p:spTgt spid="29"/>
                                        </p:tgtEl>
                                        <p:attrNameLst>
                                          <p:attrName>fillcolor</p:attrName>
                                        </p:attrNameLst>
                                      </p:cBhvr>
                                      <p:to>
                                        <a:srgbClr val="FF3399"/>
                                      </p:to>
                                    </p:animClr>
                                    <p:set>
                                      <p:cBhvr>
                                        <p:cTn id="192" dur="250" autoRev="1" fill="remove"/>
                                        <p:tgtEl>
                                          <p:spTgt spid="29"/>
                                        </p:tgtEl>
                                        <p:attrNameLst>
                                          <p:attrName>fill.type</p:attrName>
                                        </p:attrNameLst>
                                      </p:cBhvr>
                                      <p:to>
                                        <p:strVal val="solid"/>
                                      </p:to>
                                    </p:set>
                                    <p:set>
                                      <p:cBhvr>
                                        <p:cTn id="193" dur="250" autoRev="1" fill="remove"/>
                                        <p:tgtEl>
                                          <p:spTgt spid="29"/>
                                        </p:tgtEl>
                                        <p:attrNameLst>
                                          <p:attrName>fill.on</p:attrName>
                                        </p:attrNameLst>
                                      </p:cBhvr>
                                      <p:to>
                                        <p:strVal val="true"/>
                                      </p:to>
                                    </p:set>
                                  </p:childTnLst>
                                  <p:subTnLst>
                                    <p:audio>
                                      <p:cMediaNode>
                                        <p:cTn display="0" masterRel="sameClick">
                                          <p:stCondLst>
                                            <p:cond evt="begin" delay="0">
                                              <p:tn val="18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29"/>
                  </p:tgtEl>
                </p:cond>
              </p:nextCondLst>
            </p:seq>
            <p:seq concurrent="1" nextAc="seek">
              <p:cTn id="194" restart="whenNotActive" fill="hold" evtFilter="cancelBubble" nodeType="interactiveSeq">
                <p:stCondLst>
                  <p:cond evt="onClick" delay="0">
                    <p:tgtEl>
                      <p:spTgt spid="30"/>
                    </p:tgtEl>
                  </p:cond>
                </p:stCondLst>
                <p:endSync evt="end" delay="0">
                  <p:rtn val="all"/>
                </p:endSync>
                <p:childTnLst>
                  <p:par>
                    <p:cTn id="195" fill="hold">
                      <p:stCondLst>
                        <p:cond delay="0"/>
                      </p:stCondLst>
                      <p:childTnLst>
                        <p:par>
                          <p:cTn id="196" fill="hold">
                            <p:stCondLst>
                              <p:cond delay="0"/>
                            </p:stCondLst>
                            <p:childTnLst>
                              <p:par>
                                <p:cTn id="1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8" dur="250" autoRev="1" fill="remove"/>
                                        <p:tgtEl>
                                          <p:spTgt spid="30"/>
                                        </p:tgtEl>
                                        <p:attrNameLst>
                                          <p:attrName>style.color</p:attrName>
                                        </p:attrNameLst>
                                      </p:cBhvr>
                                      <p:to>
                                        <a:srgbClr val="FF3399"/>
                                      </p:to>
                                    </p:animClr>
                                    <p:animClr clrSpc="rgb" dir="cw">
                                      <p:cBhvr>
                                        <p:cTn id="199" dur="250" autoRev="1" fill="remove"/>
                                        <p:tgtEl>
                                          <p:spTgt spid="30"/>
                                        </p:tgtEl>
                                        <p:attrNameLst>
                                          <p:attrName>fillcolor</p:attrName>
                                        </p:attrNameLst>
                                      </p:cBhvr>
                                      <p:to>
                                        <a:srgbClr val="FF3399"/>
                                      </p:to>
                                    </p:animClr>
                                    <p:set>
                                      <p:cBhvr>
                                        <p:cTn id="200" dur="250" autoRev="1" fill="remove"/>
                                        <p:tgtEl>
                                          <p:spTgt spid="30"/>
                                        </p:tgtEl>
                                        <p:attrNameLst>
                                          <p:attrName>fill.type</p:attrName>
                                        </p:attrNameLst>
                                      </p:cBhvr>
                                      <p:to>
                                        <p:strVal val="solid"/>
                                      </p:to>
                                    </p:set>
                                    <p:set>
                                      <p:cBhvr>
                                        <p:cTn id="201" dur="250" autoRev="1" fill="remove"/>
                                        <p:tgtEl>
                                          <p:spTgt spid="30"/>
                                        </p:tgtEl>
                                        <p:attrNameLst>
                                          <p:attrName>fill.on</p:attrName>
                                        </p:attrNameLst>
                                      </p:cBhvr>
                                      <p:to>
                                        <p:strVal val="true"/>
                                      </p:to>
                                    </p:set>
                                  </p:childTnLst>
                                  <p:subTnLst>
                                    <p:audio>
                                      <p:cMediaNode>
                                        <p:cTn display="0" masterRel="sameClick">
                                          <p:stCondLst>
                                            <p:cond evt="begin" delay="0">
                                              <p:tn val="19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0"/>
                  </p:tgtEl>
                </p:cond>
              </p:nextCondLst>
            </p:seq>
            <p:seq concurrent="1" nextAc="seek">
              <p:cTn id="202" restart="whenNotActive" fill="hold" evtFilter="cancelBubble" nodeType="interactiveSeq">
                <p:stCondLst>
                  <p:cond evt="onClick" delay="0">
                    <p:tgtEl>
                      <p:spTgt spid="31"/>
                    </p:tgtEl>
                  </p:cond>
                </p:stCondLst>
                <p:endSync evt="end" delay="0">
                  <p:rtn val="all"/>
                </p:endSync>
                <p:childTnLst>
                  <p:par>
                    <p:cTn id="203" fill="hold">
                      <p:stCondLst>
                        <p:cond delay="0"/>
                      </p:stCondLst>
                      <p:childTnLst>
                        <p:par>
                          <p:cTn id="204" fill="hold">
                            <p:stCondLst>
                              <p:cond delay="0"/>
                            </p:stCondLst>
                            <p:childTnLst>
                              <p:par>
                                <p:cTn id="2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06" dur="250" autoRev="1" fill="remove"/>
                                        <p:tgtEl>
                                          <p:spTgt spid="31"/>
                                        </p:tgtEl>
                                        <p:attrNameLst>
                                          <p:attrName>style.color</p:attrName>
                                        </p:attrNameLst>
                                      </p:cBhvr>
                                      <p:to>
                                        <a:srgbClr val="FF3399"/>
                                      </p:to>
                                    </p:animClr>
                                    <p:animClr clrSpc="rgb" dir="cw">
                                      <p:cBhvr>
                                        <p:cTn id="207" dur="250" autoRev="1" fill="remove"/>
                                        <p:tgtEl>
                                          <p:spTgt spid="31"/>
                                        </p:tgtEl>
                                        <p:attrNameLst>
                                          <p:attrName>fillcolor</p:attrName>
                                        </p:attrNameLst>
                                      </p:cBhvr>
                                      <p:to>
                                        <a:srgbClr val="FF3399"/>
                                      </p:to>
                                    </p:animClr>
                                    <p:set>
                                      <p:cBhvr>
                                        <p:cTn id="208" dur="250" autoRev="1" fill="remove"/>
                                        <p:tgtEl>
                                          <p:spTgt spid="31"/>
                                        </p:tgtEl>
                                        <p:attrNameLst>
                                          <p:attrName>fill.type</p:attrName>
                                        </p:attrNameLst>
                                      </p:cBhvr>
                                      <p:to>
                                        <p:strVal val="solid"/>
                                      </p:to>
                                    </p:set>
                                    <p:set>
                                      <p:cBhvr>
                                        <p:cTn id="209" dur="250" autoRev="1" fill="remove"/>
                                        <p:tgtEl>
                                          <p:spTgt spid="31"/>
                                        </p:tgtEl>
                                        <p:attrNameLst>
                                          <p:attrName>fill.on</p:attrName>
                                        </p:attrNameLst>
                                      </p:cBhvr>
                                      <p:to>
                                        <p:strVal val="true"/>
                                      </p:to>
                                    </p:set>
                                  </p:childTnLst>
                                  <p:subTnLst>
                                    <p:audio>
                                      <p:cMediaNode>
                                        <p:cTn display="0" masterRel="sameClick">
                                          <p:stCondLst>
                                            <p:cond evt="begin" delay="0">
                                              <p:tn val="20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1"/>
                  </p:tgtEl>
                </p:cond>
              </p:nextCondLst>
            </p:seq>
            <p:seq concurrent="1" nextAc="seek">
              <p:cTn id="210" restart="whenNotActive" fill="hold" evtFilter="cancelBubble" nodeType="interactiveSeq">
                <p:stCondLst>
                  <p:cond evt="onClick" delay="0">
                    <p:tgtEl>
                      <p:spTgt spid="32"/>
                    </p:tgtEl>
                  </p:cond>
                </p:stCondLst>
                <p:endSync evt="end" delay="0">
                  <p:rtn val="all"/>
                </p:endSync>
                <p:childTnLst>
                  <p:par>
                    <p:cTn id="211" fill="hold">
                      <p:stCondLst>
                        <p:cond delay="0"/>
                      </p:stCondLst>
                      <p:childTnLst>
                        <p:par>
                          <p:cTn id="212" fill="hold">
                            <p:stCondLst>
                              <p:cond delay="0"/>
                            </p:stCondLst>
                            <p:childTnLst>
                              <p:par>
                                <p:cTn id="2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4" dur="250" autoRev="1" fill="remove"/>
                                        <p:tgtEl>
                                          <p:spTgt spid="32"/>
                                        </p:tgtEl>
                                        <p:attrNameLst>
                                          <p:attrName>style.color</p:attrName>
                                        </p:attrNameLst>
                                      </p:cBhvr>
                                      <p:to>
                                        <a:srgbClr val="FF3399"/>
                                      </p:to>
                                    </p:animClr>
                                    <p:animClr clrSpc="rgb" dir="cw">
                                      <p:cBhvr>
                                        <p:cTn id="215" dur="250" autoRev="1" fill="remove"/>
                                        <p:tgtEl>
                                          <p:spTgt spid="32"/>
                                        </p:tgtEl>
                                        <p:attrNameLst>
                                          <p:attrName>fillcolor</p:attrName>
                                        </p:attrNameLst>
                                      </p:cBhvr>
                                      <p:to>
                                        <a:srgbClr val="FF3399"/>
                                      </p:to>
                                    </p:animClr>
                                    <p:set>
                                      <p:cBhvr>
                                        <p:cTn id="216" dur="250" autoRev="1" fill="remove"/>
                                        <p:tgtEl>
                                          <p:spTgt spid="32"/>
                                        </p:tgtEl>
                                        <p:attrNameLst>
                                          <p:attrName>fill.type</p:attrName>
                                        </p:attrNameLst>
                                      </p:cBhvr>
                                      <p:to>
                                        <p:strVal val="solid"/>
                                      </p:to>
                                    </p:set>
                                    <p:set>
                                      <p:cBhvr>
                                        <p:cTn id="217" dur="250" autoRev="1" fill="remove"/>
                                        <p:tgtEl>
                                          <p:spTgt spid="32"/>
                                        </p:tgtEl>
                                        <p:attrNameLst>
                                          <p:attrName>fill.on</p:attrName>
                                        </p:attrNameLst>
                                      </p:cBhvr>
                                      <p:to>
                                        <p:strVal val="true"/>
                                      </p:to>
                                    </p:set>
                                  </p:childTnLst>
                                  <p:subTnLst>
                                    <p:audio>
                                      <p:cMediaNode>
                                        <p:cTn display="0" masterRel="sameClick">
                                          <p:stCondLst>
                                            <p:cond evt="begin" delay="0">
                                              <p:tn val="21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2"/>
                  </p:tgtEl>
                </p:cond>
              </p:nextCondLst>
            </p:seq>
            <p:seq concurrent="1" nextAc="seek">
              <p:cTn id="218" restart="whenNotActive" fill="hold" evtFilter="cancelBubble" nodeType="interactiveSeq">
                <p:stCondLst>
                  <p:cond evt="onClick" delay="0">
                    <p:tgtEl>
                      <p:spTgt spid="33"/>
                    </p:tgtEl>
                  </p:cond>
                </p:stCondLst>
                <p:endSync evt="end" delay="0">
                  <p:rtn val="all"/>
                </p:endSync>
                <p:childTnLst>
                  <p:par>
                    <p:cTn id="219" fill="hold">
                      <p:stCondLst>
                        <p:cond delay="0"/>
                      </p:stCondLst>
                      <p:childTnLst>
                        <p:par>
                          <p:cTn id="220" fill="hold">
                            <p:stCondLst>
                              <p:cond delay="0"/>
                            </p:stCondLst>
                            <p:childTnLst>
                              <p:par>
                                <p:cTn id="2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2" dur="250" autoRev="1" fill="remove"/>
                                        <p:tgtEl>
                                          <p:spTgt spid="33"/>
                                        </p:tgtEl>
                                        <p:attrNameLst>
                                          <p:attrName>style.color</p:attrName>
                                        </p:attrNameLst>
                                      </p:cBhvr>
                                      <p:to>
                                        <a:srgbClr val="FF3399"/>
                                      </p:to>
                                    </p:animClr>
                                    <p:animClr clrSpc="rgb" dir="cw">
                                      <p:cBhvr>
                                        <p:cTn id="223" dur="250" autoRev="1" fill="remove"/>
                                        <p:tgtEl>
                                          <p:spTgt spid="33"/>
                                        </p:tgtEl>
                                        <p:attrNameLst>
                                          <p:attrName>fillcolor</p:attrName>
                                        </p:attrNameLst>
                                      </p:cBhvr>
                                      <p:to>
                                        <a:srgbClr val="FF3399"/>
                                      </p:to>
                                    </p:animClr>
                                    <p:set>
                                      <p:cBhvr>
                                        <p:cTn id="224" dur="250" autoRev="1" fill="remove"/>
                                        <p:tgtEl>
                                          <p:spTgt spid="33"/>
                                        </p:tgtEl>
                                        <p:attrNameLst>
                                          <p:attrName>fill.type</p:attrName>
                                        </p:attrNameLst>
                                      </p:cBhvr>
                                      <p:to>
                                        <p:strVal val="solid"/>
                                      </p:to>
                                    </p:set>
                                    <p:set>
                                      <p:cBhvr>
                                        <p:cTn id="225" dur="250" autoRev="1" fill="remove"/>
                                        <p:tgtEl>
                                          <p:spTgt spid="33"/>
                                        </p:tgtEl>
                                        <p:attrNameLst>
                                          <p:attrName>fill.on</p:attrName>
                                        </p:attrNameLst>
                                      </p:cBhvr>
                                      <p:to>
                                        <p:strVal val="true"/>
                                      </p:to>
                                    </p:set>
                                  </p:childTnLst>
                                  <p:subTnLst>
                                    <p:audio>
                                      <p:cMediaNode>
                                        <p:cTn display="0" masterRel="sameClick">
                                          <p:stCondLst>
                                            <p:cond evt="begin" delay="0">
                                              <p:tn val="22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3"/>
                  </p:tgtEl>
                </p:cond>
              </p:nextCondLst>
            </p:seq>
            <p:seq concurrent="1" nextAc="seek">
              <p:cTn id="226" restart="whenNotActive" fill="hold" evtFilter="cancelBubble" nodeType="interactiveSeq">
                <p:stCondLst>
                  <p:cond evt="onClick" delay="0">
                    <p:tgtEl>
                      <p:spTgt spid="34"/>
                    </p:tgtEl>
                  </p:cond>
                </p:stCondLst>
                <p:endSync evt="end" delay="0">
                  <p:rtn val="all"/>
                </p:endSync>
                <p:childTnLst>
                  <p:par>
                    <p:cTn id="227" fill="hold">
                      <p:stCondLst>
                        <p:cond delay="0"/>
                      </p:stCondLst>
                      <p:childTnLst>
                        <p:par>
                          <p:cTn id="228" fill="hold">
                            <p:stCondLst>
                              <p:cond delay="0"/>
                            </p:stCondLst>
                            <p:childTnLst>
                              <p:par>
                                <p:cTn id="2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0" dur="250" autoRev="1" fill="remove"/>
                                        <p:tgtEl>
                                          <p:spTgt spid="34"/>
                                        </p:tgtEl>
                                        <p:attrNameLst>
                                          <p:attrName>style.color</p:attrName>
                                        </p:attrNameLst>
                                      </p:cBhvr>
                                      <p:to>
                                        <a:srgbClr val="FF3399"/>
                                      </p:to>
                                    </p:animClr>
                                    <p:animClr clrSpc="rgb" dir="cw">
                                      <p:cBhvr>
                                        <p:cTn id="231" dur="250" autoRev="1" fill="remove"/>
                                        <p:tgtEl>
                                          <p:spTgt spid="34"/>
                                        </p:tgtEl>
                                        <p:attrNameLst>
                                          <p:attrName>fillcolor</p:attrName>
                                        </p:attrNameLst>
                                      </p:cBhvr>
                                      <p:to>
                                        <a:srgbClr val="FF3399"/>
                                      </p:to>
                                    </p:animClr>
                                    <p:set>
                                      <p:cBhvr>
                                        <p:cTn id="232" dur="250" autoRev="1" fill="remove"/>
                                        <p:tgtEl>
                                          <p:spTgt spid="34"/>
                                        </p:tgtEl>
                                        <p:attrNameLst>
                                          <p:attrName>fill.type</p:attrName>
                                        </p:attrNameLst>
                                      </p:cBhvr>
                                      <p:to>
                                        <p:strVal val="solid"/>
                                      </p:to>
                                    </p:set>
                                    <p:set>
                                      <p:cBhvr>
                                        <p:cTn id="233" dur="250" autoRev="1" fill="remove"/>
                                        <p:tgtEl>
                                          <p:spTgt spid="34"/>
                                        </p:tgtEl>
                                        <p:attrNameLst>
                                          <p:attrName>fill.on</p:attrName>
                                        </p:attrNameLst>
                                      </p:cBhvr>
                                      <p:to>
                                        <p:strVal val="true"/>
                                      </p:to>
                                    </p:set>
                                  </p:childTnLst>
                                  <p:subTnLst>
                                    <p:audio>
                                      <p:cMediaNode>
                                        <p:cTn display="0" masterRel="sameClick">
                                          <p:stCondLst>
                                            <p:cond evt="begin" delay="0">
                                              <p:tn val="22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4"/>
                  </p:tgtEl>
                </p:cond>
              </p:nextCondLst>
            </p:seq>
            <p:seq concurrent="1" nextAc="seek">
              <p:cTn id="234" restart="whenNotActive" fill="hold" evtFilter="cancelBubble" nodeType="interactiveSeq">
                <p:stCondLst>
                  <p:cond evt="onClick" delay="0">
                    <p:tgtEl>
                      <p:spTgt spid="35"/>
                    </p:tgtEl>
                  </p:cond>
                </p:stCondLst>
                <p:endSync evt="end" delay="0">
                  <p:rtn val="all"/>
                </p:endSync>
                <p:childTnLst>
                  <p:par>
                    <p:cTn id="235" fill="hold">
                      <p:stCondLst>
                        <p:cond delay="0"/>
                      </p:stCondLst>
                      <p:childTnLst>
                        <p:par>
                          <p:cTn id="236" fill="hold">
                            <p:stCondLst>
                              <p:cond delay="0"/>
                            </p:stCondLst>
                            <p:childTnLst>
                              <p:par>
                                <p:cTn id="2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8" dur="250" autoRev="1" fill="remove"/>
                                        <p:tgtEl>
                                          <p:spTgt spid="35"/>
                                        </p:tgtEl>
                                        <p:attrNameLst>
                                          <p:attrName>style.color</p:attrName>
                                        </p:attrNameLst>
                                      </p:cBhvr>
                                      <p:to>
                                        <a:srgbClr val="FF3399"/>
                                      </p:to>
                                    </p:animClr>
                                    <p:animClr clrSpc="rgb" dir="cw">
                                      <p:cBhvr>
                                        <p:cTn id="239" dur="250" autoRev="1" fill="remove"/>
                                        <p:tgtEl>
                                          <p:spTgt spid="35"/>
                                        </p:tgtEl>
                                        <p:attrNameLst>
                                          <p:attrName>fillcolor</p:attrName>
                                        </p:attrNameLst>
                                      </p:cBhvr>
                                      <p:to>
                                        <a:srgbClr val="FF3399"/>
                                      </p:to>
                                    </p:animClr>
                                    <p:set>
                                      <p:cBhvr>
                                        <p:cTn id="240" dur="250" autoRev="1" fill="remove"/>
                                        <p:tgtEl>
                                          <p:spTgt spid="35"/>
                                        </p:tgtEl>
                                        <p:attrNameLst>
                                          <p:attrName>fill.type</p:attrName>
                                        </p:attrNameLst>
                                      </p:cBhvr>
                                      <p:to>
                                        <p:strVal val="solid"/>
                                      </p:to>
                                    </p:set>
                                    <p:set>
                                      <p:cBhvr>
                                        <p:cTn id="241" dur="250" autoRev="1" fill="remove"/>
                                        <p:tgtEl>
                                          <p:spTgt spid="35"/>
                                        </p:tgtEl>
                                        <p:attrNameLst>
                                          <p:attrName>fill.on</p:attrName>
                                        </p:attrNameLst>
                                      </p:cBhvr>
                                      <p:to>
                                        <p:strVal val="true"/>
                                      </p:to>
                                    </p:set>
                                  </p:childTnLst>
                                  <p:subTnLst>
                                    <p:audio>
                                      <p:cMediaNode>
                                        <p:cTn display="0" masterRel="sameClick">
                                          <p:stCondLst>
                                            <p:cond evt="begin" delay="0">
                                              <p:tn val="23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5"/>
                  </p:tgtEl>
                </p:cond>
              </p:nextCondLst>
            </p:seq>
            <p:seq concurrent="1" nextAc="seek">
              <p:cTn id="242" restart="whenNotActive" fill="hold" evtFilter="cancelBubble" nodeType="interactiveSeq">
                <p:stCondLst>
                  <p:cond evt="onClick" delay="0">
                    <p:tgtEl>
                      <p:spTgt spid="36"/>
                    </p:tgtEl>
                  </p:cond>
                </p:stCondLst>
                <p:endSync evt="end" delay="0">
                  <p:rtn val="all"/>
                </p:endSync>
                <p:childTnLst>
                  <p:par>
                    <p:cTn id="243" fill="hold">
                      <p:stCondLst>
                        <p:cond delay="0"/>
                      </p:stCondLst>
                      <p:childTnLst>
                        <p:par>
                          <p:cTn id="244" fill="hold">
                            <p:stCondLst>
                              <p:cond delay="0"/>
                            </p:stCondLst>
                            <p:childTnLst>
                              <p:par>
                                <p:cTn id="2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46" dur="250" autoRev="1" fill="remove"/>
                                        <p:tgtEl>
                                          <p:spTgt spid="36"/>
                                        </p:tgtEl>
                                        <p:attrNameLst>
                                          <p:attrName>style.color</p:attrName>
                                        </p:attrNameLst>
                                      </p:cBhvr>
                                      <p:to>
                                        <a:srgbClr val="FF3399"/>
                                      </p:to>
                                    </p:animClr>
                                    <p:animClr clrSpc="rgb" dir="cw">
                                      <p:cBhvr>
                                        <p:cTn id="247" dur="250" autoRev="1" fill="remove"/>
                                        <p:tgtEl>
                                          <p:spTgt spid="36"/>
                                        </p:tgtEl>
                                        <p:attrNameLst>
                                          <p:attrName>fillcolor</p:attrName>
                                        </p:attrNameLst>
                                      </p:cBhvr>
                                      <p:to>
                                        <a:srgbClr val="FF3399"/>
                                      </p:to>
                                    </p:animClr>
                                    <p:set>
                                      <p:cBhvr>
                                        <p:cTn id="248" dur="250" autoRev="1" fill="remove"/>
                                        <p:tgtEl>
                                          <p:spTgt spid="36"/>
                                        </p:tgtEl>
                                        <p:attrNameLst>
                                          <p:attrName>fill.type</p:attrName>
                                        </p:attrNameLst>
                                      </p:cBhvr>
                                      <p:to>
                                        <p:strVal val="solid"/>
                                      </p:to>
                                    </p:set>
                                    <p:set>
                                      <p:cBhvr>
                                        <p:cTn id="249" dur="250" autoRev="1" fill="remove"/>
                                        <p:tgtEl>
                                          <p:spTgt spid="36"/>
                                        </p:tgtEl>
                                        <p:attrNameLst>
                                          <p:attrName>fill.on</p:attrName>
                                        </p:attrNameLst>
                                      </p:cBhvr>
                                      <p:to>
                                        <p:strVal val="true"/>
                                      </p:to>
                                    </p:set>
                                  </p:childTnLst>
                                  <p:subTnLst>
                                    <p:audio>
                                      <p:cMediaNode>
                                        <p:cTn display="0" masterRel="sameClick">
                                          <p:stCondLst>
                                            <p:cond evt="begin" delay="0">
                                              <p:tn val="24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6"/>
                  </p:tgtEl>
                </p:cond>
              </p:nextCondLst>
            </p:seq>
            <p:seq concurrent="1" nextAc="seek">
              <p:cTn id="250" restart="whenNotActive" fill="hold" evtFilter="cancelBubble" nodeType="interactiveSeq">
                <p:stCondLst>
                  <p:cond evt="onClick" delay="0">
                    <p:tgtEl>
                      <p:spTgt spid="38"/>
                    </p:tgtEl>
                  </p:cond>
                </p:stCondLst>
                <p:endSync evt="end" delay="0">
                  <p:rtn val="all"/>
                </p:endSync>
                <p:childTnLst>
                  <p:par>
                    <p:cTn id="251" fill="hold">
                      <p:stCondLst>
                        <p:cond delay="0"/>
                      </p:stCondLst>
                      <p:childTnLst>
                        <p:par>
                          <p:cTn id="252" fill="hold">
                            <p:stCondLst>
                              <p:cond delay="0"/>
                            </p:stCondLst>
                            <p:childTnLst>
                              <p:par>
                                <p:cTn id="2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4" dur="250" autoRev="1" fill="remove"/>
                                        <p:tgtEl>
                                          <p:spTgt spid="38"/>
                                        </p:tgtEl>
                                        <p:attrNameLst>
                                          <p:attrName>style.color</p:attrName>
                                        </p:attrNameLst>
                                      </p:cBhvr>
                                      <p:to>
                                        <a:srgbClr val="FF3399"/>
                                      </p:to>
                                    </p:animClr>
                                    <p:animClr clrSpc="rgb" dir="cw">
                                      <p:cBhvr>
                                        <p:cTn id="255" dur="250" autoRev="1" fill="remove"/>
                                        <p:tgtEl>
                                          <p:spTgt spid="38"/>
                                        </p:tgtEl>
                                        <p:attrNameLst>
                                          <p:attrName>fillcolor</p:attrName>
                                        </p:attrNameLst>
                                      </p:cBhvr>
                                      <p:to>
                                        <a:srgbClr val="FF3399"/>
                                      </p:to>
                                    </p:animClr>
                                    <p:set>
                                      <p:cBhvr>
                                        <p:cTn id="256" dur="250" autoRev="1" fill="remove"/>
                                        <p:tgtEl>
                                          <p:spTgt spid="38"/>
                                        </p:tgtEl>
                                        <p:attrNameLst>
                                          <p:attrName>fill.type</p:attrName>
                                        </p:attrNameLst>
                                      </p:cBhvr>
                                      <p:to>
                                        <p:strVal val="solid"/>
                                      </p:to>
                                    </p:set>
                                    <p:set>
                                      <p:cBhvr>
                                        <p:cTn id="257" dur="250" autoRev="1" fill="remove"/>
                                        <p:tgtEl>
                                          <p:spTgt spid="38"/>
                                        </p:tgtEl>
                                        <p:attrNameLst>
                                          <p:attrName>fill.on</p:attrName>
                                        </p:attrNameLst>
                                      </p:cBhvr>
                                      <p:to>
                                        <p:strVal val="true"/>
                                      </p:to>
                                    </p:set>
                                  </p:childTnLst>
                                  <p:subTnLst>
                                    <p:audio>
                                      <p:cMediaNode>
                                        <p:cTn display="0" masterRel="sameClick">
                                          <p:stCondLst>
                                            <p:cond evt="begin" delay="0">
                                              <p:tn val="25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8"/>
                  </p:tgtEl>
                </p:cond>
              </p:nextCondLst>
            </p:seq>
            <p:seq concurrent="1" nextAc="seek">
              <p:cTn id="258" restart="whenNotActive" fill="hold" evtFilter="cancelBubble" nodeType="interactiveSeq">
                <p:stCondLst>
                  <p:cond evt="onClick" delay="0">
                    <p:tgtEl>
                      <p:spTgt spid="39"/>
                    </p:tgtEl>
                  </p:cond>
                </p:stCondLst>
                <p:endSync evt="end" delay="0">
                  <p:rtn val="all"/>
                </p:endSync>
                <p:childTnLst>
                  <p:par>
                    <p:cTn id="259" fill="hold">
                      <p:stCondLst>
                        <p:cond delay="0"/>
                      </p:stCondLst>
                      <p:childTnLst>
                        <p:par>
                          <p:cTn id="260" fill="hold">
                            <p:stCondLst>
                              <p:cond delay="0"/>
                            </p:stCondLst>
                            <p:childTnLst>
                              <p:par>
                                <p:cTn id="2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62" dur="250" autoRev="1" fill="remove"/>
                                        <p:tgtEl>
                                          <p:spTgt spid="39"/>
                                        </p:tgtEl>
                                        <p:attrNameLst>
                                          <p:attrName>style.color</p:attrName>
                                        </p:attrNameLst>
                                      </p:cBhvr>
                                      <p:to>
                                        <a:srgbClr val="FF3399"/>
                                      </p:to>
                                    </p:animClr>
                                    <p:animClr clrSpc="rgb" dir="cw">
                                      <p:cBhvr>
                                        <p:cTn id="263" dur="250" autoRev="1" fill="remove"/>
                                        <p:tgtEl>
                                          <p:spTgt spid="39"/>
                                        </p:tgtEl>
                                        <p:attrNameLst>
                                          <p:attrName>fillcolor</p:attrName>
                                        </p:attrNameLst>
                                      </p:cBhvr>
                                      <p:to>
                                        <a:srgbClr val="FF3399"/>
                                      </p:to>
                                    </p:animClr>
                                    <p:set>
                                      <p:cBhvr>
                                        <p:cTn id="264" dur="250" autoRev="1" fill="remove"/>
                                        <p:tgtEl>
                                          <p:spTgt spid="39"/>
                                        </p:tgtEl>
                                        <p:attrNameLst>
                                          <p:attrName>fill.type</p:attrName>
                                        </p:attrNameLst>
                                      </p:cBhvr>
                                      <p:to>
                                        <p:strVal val="solid"/>
                                      </p:to>
                                    </p:set>
                                    <p:set>
                                      <p:cBhvr>
                                        <p:cTn id="265" dur="250" autoRev="1" fill="remove"/>
                                        <p:tgtEl>
                                          <p:spTgt spid="39"/>
                                        </p:tgtEl>
                                        <p:attrNameLst>
                                          <p:attrName>fill.on</p:attrName>
                                        </p:attrNameLst>
                                      </p:cBhvr>
                                      <p:to>
                                        <p:strVal val="true"/>
                                      </p:to>
                                    </p:set>
                                  </p:childTnLst>
                                  <p:subTnLst>
                                    <p:audio>
                                      <p:cMediaNode>
                                        <p:cTn display="0" masterRel="sameClick">
                                          <p:stCondLst>
                                            <p:cond evt="begin" delay="0">
                                              <p:tn val="26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39"/>
                  </p:tgtEl>
                </p:cond>
              </p:nextCondLst>
            </p:seq>
            <p:seq concurrent="1" nextAc="seek">
              <p:cTn id="266" restart="whenNotActive" fill="hold" evtFilter="cancelBubble" nodeType="interactiveSeq">
                <p:stCondLst>
                  <p:cond evt="onClick" delay="0">
                    <p:tgtEl>
                      <p:spTgt spid="40"/>
                    </p:tgtEl>
                  </p:cond>
                </p:stCondLst>
                <p:endSync evt="end" delay="0">
                  <p:rtn val="all"/>
                </p:endSync>
                <p:childTnLst>
                  <p:par>
                    <p:cTn id="267" fill="hold">
                      <p:stCondLst>
                        <p:cond delay="0"/>
                      </p:stCondLst>
                      <p:childTnLst>
                        <p:par>
                          <p:cTn id="268" fill="hold">
                            <p:stCondLst>
                              <p:cond delay="0"/>
                            </p:stCondLst>
                            <p:childTnLst>
                              <p:par>
                                <p:cTn id="2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0" dur="250" autoRev="1" fill="remove"/>
                                        <p:tgtEl>
                                          <p:spTgt spid="40"/>
                                        </p:tgtEl>
                                        <p:attrNameLst>
                                          <p:attrName>style.color</p:attrName>
                                        </p:attrNameLst>
                                      </p:cBhvr>
                                      <p:to>
                                        <a:srgbClr val="FF3399"/>
                                      </p:to>
                                    </p:animClr>
                                    <p:animClr clrSpc="rgb" dir="cw">
                                      <p:cBhvr>
                                        <p:cTn id="271" dur="250" autoRev="1" fill="remove"/>
                                        <p:tgtEl>
                                          <p:spTgt spid="40"/>
                                        </p:tgtEl>
                                        <p:attrNameLst>
                                          <p:attrName>fillcolor</p:attrName>
                                        </p:attrNameLst>
                                      </p:cBhvr>
                                      <p:to>
                                        <a:srgbClr val="FF3399"/>
                                      </p:to>
                                    </p:animClr>
                                    <p:set>
                                      <p:cBhvr>
                                        <p:cTn id="272" dur="250" autoRev="1" fill="remove"/>
                                        <p:tgtEl>
                                          <p:spTgt spid="40"/>
                                        </p:tgtEl>
                                        <p:attrNameLst>
                                          <p:attrName>fill.type</p:attrName>
                                        </p:attrNameLst>
                                      </p:cBhvr>
                                      <p:to>
                                        <p:strVal val="solid"/>
                                      </p:to>
                                    </p:set>
                                    <p:set>
                                      <p:cBhvr>
                                        <p:cTn id="273" dur="250" autoRev="1" fill="remove"/>
                                        <p:tgtEl>
                                          <p:spTgt spid="40"/>
                                        </p:tgtEl>
                                        <p:attrNameLst>
                                          <p:attrName>fill.on</p:attrName>
                                        </p:attrNameLst>
                                      </p:cBhvr>
                                      <p:to>
                                        <p:strVal val="true"/>
                                      </p:to>
                                    </p:set>
                                  </p:childTnLst>
                                  <p:subTnLst>
                                    <p:audio>
                                      <p:cMediaNode>
                                        <p:cTn display="0" masterRel="sameClick">
                                          <p:stCondLst>
                                            <p:cond evt="begin" delay="0">
                                              <p:tn val="26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0"/>
                  </p:tgtEl>
                </p:cond>
              </p:nextCondLst>
            </p:seq>
            <p:seq concurrent="1" nextAc="seek">
              <p:cTn id="274" restart="whenNotActive" fill="hold" evtFilter="cancelBubble" nodeType="interactiveSeq">
                <p:stCondLst>
                  <p:cond evt="onClick" delay="0">
                    <p:tgtEl>
                      <p:spTgt spid="41"/>
                    </p:tgtEl>
                  </p:cond>
                </p:stCondLst>
                <p:endSync evt="end" delay="0">
                  <p:rtn val="all"/>
                </p:endSync>
                <p:childTnLst>
                  <p:par>
                    <p:cTn id="275" fill="hold">
                      <p:stCondLst>
                        <p:cond delay="0"/>
                      </p:stCondLst>
                      <p:childTnLst>
                        <p:par>
                          <p:cTn id="276" fill="hold">
                            <p:stCondLst>
                              <p:cond delay="0"/>
                            </p:stCondLst>
                            <p:childTnLst>
                              <p:par>
                                <p:cTn id="2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8" dur="250" autoRev="1" fill="remove"/>
                                        <p:tgtEl>
                                          <p:spTgt spid="41"/>
                                        </p:tgtEl>
                                        <p:attrNameLst>
                                          <p:attrName>style.color</p:attrName>
                                        </p:attrNameLst>
                                      </p:cBhvr>
                                      <p:to>
                                        <a:srgbClr val="FF3399"/>
                                      </p:to>
                                    </p:animClr>
                                    <p:animClr clrSpc="rgb" dir="cw">
                                      <p:cBhvr>
                                        <p:cTn id="279" dur="250" autoRev="1" fill="remove"/>
                                        <p:tgtEl>
                                          <p:spTgt spid="41"/>
                                        </p:tgtEl>
                                        <p:attrNameLst>
                                          <p:attrName>fillcolor</p:attrName>
                                        </p:attrNameLst>
                                      </p:cBhvr>
                                      <p:to>
                                        <a:srgbClr val="FF3399"/>
                                      </p:to>
                                    </p:animClr>
                                    <p:set>
                                      <p:cBhvr>
                                        <p:cTn id="280" dur="250" autoRev="1" fill="remove"/>
                                        <p:tgtEl>
                                          <p:spTgt spid="41"/>
                                        </p:tgtEl>
                                        <p:attrNameLst>
                                          <p:attrName>fill.type</p:attrName>
                                        </p:attrNameLst>
                                      </p:cBhvr>
                                      <p:to>
                                        <p:strVal val="solid"/>
                                      </p:to>
                                    </p:set>
                                    <p:set>
                                      <p:cBhvr>
                                        <p:cTn id="281" dur="250" autoRev="1" fill="remove"/>
                                        <p:tgtEl>
                                          <p:spTgt spid="41"/>
                                        </p:tgtEl>
                                        <p:attrNameLst>
                                          <p:attrName>fill.on</p:attrName>
                                        </p:attrNameLst>
                                      </p:cBhvr>
                                      <p:to>
                                        <p:strVal val="true"/>
                                      </p:to>
                                    </p:set>
                                  </p:childTnLst>
                                  <p:subTnLst>
                                    <p:audio>
                                      <p:cMediaNode>
                                        <p:cTn display="0" masterRel="sameClick">
                                          <p:stCondLst>
                                            <p:cond evt="begin" delay="0">
                                              <p:tn val="27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1"/>
                  </p:tgtEl>
                </p:cond>
              </p:nextCondLst>
            </p:seq>
            <p:seq concurrent="1" nextAc="seek">
              <p:cTn id="282" restart="whenNotActive" fill="hold" evtFilter="cancelBubble" nodeType="interactiveSeq">
                <p:stCondLst>
                  <p:cond evt="onClick" delay="0">
                    <p:tgtEl>
                      <p:spTgt spid="42"/>
                    </p:tgtEl>
                  </p:cond>
                </p:stCondLst>
                <p:endSync evt="end" delay="0">
                  <p:rtn val="all"/>
                </p:endSync>
                <p:childTnLst>
                  <p:par>
                    <p:cTn id="283" fill="hold">
                      <p:stCondLst>
                        <p:cond delay="0"/>
                      </p:stCondLst>
                      <p:childTnLst>
                        <p:par>
                          <p:cTn id="284" fill="hold">
                            <p:stCondLst>
                              <p:cond delay="0"/>
                            </p:stCondLst>
                            <p:childTnLst>
                              <p:par>
                                <p:cTn id="2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86" dur="250" autoRev="1" fill="remove"/>
                                        <p:tgtEl>
                                          <p:spTgt spid="42"/>
                                        </p:tgtEl>
                                        <p:attrNameLst>
                                          <p:attrName>style.color</p:attrName>
                                        </p:attrNameLst>
                                      </p:cBhvr>
                                      <p:to>
                                        <a:srgbClr val="FF3399"/>
                                      </p:to>
                                    </p:animClr>
                                    <p:animClr clrSpc="rgb" dir="cw">
                                      <p:cBhvr>
                                        <p:cTn id="287" dur="250" autoRev="1" fill="remove"/>
                                        <p:tgtEl>
                                          <p:spTgt spid="42"/>
                                        </p:tgtEl>
                                        <p:attrNameLst>
                                          <p:attrName>fillcolor</p:attrName>
                                        </p:attrNameLst>
                                      </p:cBhvr>
                                      <p:to>
                                        <a:srgbClr val="FF3399"/>
                                      </p:to>
                                    </p:animClr>
                                    <p:set>
                                      <p:cBhvr>
                                        <p:cTn id="288" dur="250" autoRev="1" fill="remove"/>
                                        <p:tgtEl>
                                          <p:spTgt spid="42"/>
                                        </p:tgtEl>
                                        <p:attrNameLst>
                                          <p:attrName>fill.type</p:attrName>
                                        </p:attrNameLst>
                                      </p:cBhvr>
                                      <p:to>
                                        <p:strVal val="solid"/>
                                      </p:to>
                                    </p:set>
                                    <p:set>
                                      <p:cBhvr>
                                        <p:cTn id="289" dur="250" autoRev="1" fill="remove"/>
                                        <p:tgtEl>
                                          <p:spTgt spid="42"/>
                                        </p:tgtEl>
                                        <p:attrNameLst>
                                          <p:attrName>fill.on</p:attrName>
                                        </p:attrNameLst>
                                      </p:cBhvr>
                                      <p:to>
                                        <p:strVal val="true"/>
                                      </p:to>
                                    </p:set>
                                  </p:childTnLst>
                                  <p:subTnLst>
                                    <p:audio>
                                      <p:cMediaNode>
                                        <p:cTn display="0" masterRel="sameClick">
                                          <p:stCondLst>
                                            <p:cond evt="begin" delay="0">
                                              <p:tn val="28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2"/>
                  </p:tgtEl>
                </p:cond>
              </p:nextCondLst>
            </p:seq>
            <p:seq concurrent="1" nextAc="seek">
              <p:cTn id="290" restart="whenNotActive" fill="hold" evtFilter="cancelBubble" nodeType="interactiveSeq">
                <p:stCondLst>
                  <p:cond evt="onClick" delay="0">
                    <p:tgtEl>
                      <p:spTgt spid="43"/>
                    </p:tgtEl>
                  </p:cond>
                </p:stCondLst>
                <p:endSync evt="end" delay="0">
                  <p:rtn val="all"/>
                </p:endSync>
                <p:childTnLst>
                  <p:par>
                    <p:cTn id="291" fill="hold">
                      <p:stCondLst>
                        <p:cond delay="0"/>
                      </p:stCondLst>
                      <p:childTnLst>
                        <p:par>
                          <p:cTn id="292" fill="hold">
                            <p:stCondLst>
                              <p:cond delay="0"/>
                            </p:stCondLst>
                            <p:childTnLst>
                              <p:par>
                                <p:cTn id="2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4" dur="250" autoRev="1" fill="remove"/>
                                        <p:tgtEl>
                                          <p:spTgt spid="43"/>
                                        </p:tgtEl>
                                        <p:attrNameLst>
                                          <p:attrName>style.color</p:attrName>
                                        </p:attrNameLst>
                                      </p:cBhvr>
                                      <p:to>
                                        <a:srgbClr val="FF3399"/>
                                      </p:to>
                                    </p:animClr>
                                    <p:animClr clrSpc="rgb" dir="cw">
                                      <p:cBhvr>
                                        <p:cTn id="295" dur="250" autoRev="1" fill="remove"/>
                                        <p:tgtEl>
                                          <p:spTgt spid="43"/>
                                        </p:tgtEl>
                                        <p:attrNameLst>
                                          <p:attrName>fillcolor</p:attrName>
                                        </p:attrNameLst>
                                      </p:cBhvr>
                                      <p:to>
                                        <a:srgbClr val="FF3399"/>
                                      </p:to>
                                    </p:animClr>
                                    <p:set>
                                      <p:cBhvr>
                                        <p:cTn id="296" dur="250" autoRev="1" fill="remove"/>
                                        <p:tgtEl>
                                          <p:spTgt spid="43"/>
                                        </p:tgtEl>
                                        <p:attrNameLst>
                                          <p:attrName>fill.type</p:attrName>
                                        </p:attrNameLst>
                                      </p:cBhvr>
                                      <p:to>
                                        <p:strVal val="solid"/>
                                      </p:to>
                                    </p:set>
                                    <p:set>
                                      <p:cBhvr>
                                        <p:cTn id="297" dur="250" autoRev="1" fill="remove"/>
                                        <p:tgtEl>
                                          <p:spTgt spid="43"/>
                                        </p:tgtEl>
                                        <p:attrNameLst>
                                          <p:attrName>fill.on</p:attrName>
                                        </p:attrNameLst>
                                      </p:cBhvr>
                                      <p:to>
                                        <p:strVal val="true"/>
                                      </p:to>
                                    </p:set>
                                  </p:childTnLst>
                                  <p:subTnLst>
                                    <p:audio>
                                      <p:cMediaNode>
                                        <p:cTn display="0" masterRel="sameClick">
                                          <p:stCondLst>
                                            <p:cond evt="begin" delay="0">
                                              <p:tn val="29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3"/>
                  </p:tgtEl>
                </p:cond>
              </p:nextCondLst>
            </p:seq>
            <p:seq concurrent="1" nextAc="seek">
              <p:cTn id="298" restart="whenNotActive" fill="hold" evtFilter="cancelBubble" nodeType="interactiveSeq">
                <p:stCondLst>
                  <p:cond evt="onClick" delay="0">
                    <p:tgtEl>
                      <p:spTgt spid="44"/>
                    </p:tgtEl>
                  </p:cond>
                </p:stCondLst>
                <p:endSync evt="end" delay="0">
                  <p:rtn val="all"/>
                </p:endSync>
                <p:childTnLst>
                  <p:par>
                    <p:cTn id="299" fill="hold">
                      <p:stCondLst>
                        <p:cond delay="0"/>
                      </p:stCondLst>
                      <p:childTnLst>
                        <p:par>
                          <p:cTn id="300" fill="hold">
                            <p:stCondLst>
                              <p:cond delay="0"/>
                            </p:stCondLst>
                            <p:childTnLst>
                              <p:par>
                                <p:cTn id="3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2" dur="250" autoRev="1" fill="remove"/>
                                        <p:tgtEl>
                                          <p:spTgt spid="44"/>
                                        </p:tgtEl>
                                        <p:attrNameLst>
                                          <p:attrName>style.color</p:attrName>
                                        </p:attrNameLst>
                                      </p:cBhvr>
                                      <p:to>
                                        <a:srgbClr val="FF3399"/>
                                      </p:to>
                                    </p:animClr>
                                    <p:animClr clrSpc="rgb" dir="cw">
                                      <p:cBhvr>
                                        <p:cTn id="303" dur="250" autoRev="1" fill="remove"/>
                                        <p:tgtEl>
                                          <p:spTgt spid="44"/>
                                        </p:tgtEl>
                                        <p:attrNameLst>
                                          <p:attrName>fillcolor</p:attrName>
                                        </p:attrNameLst>
                                      </p:cBhvr>
                                      <p:to>
                                        <a:srgbClr val="FF3399"/>
                                      </p:to>
                                    </p:animClr>
                                    <p:set>
                                      <p:cBhvr>
                                        <p:cTn id="304" dur="250" autoRev="1" fill="remove"/>
                                        <p:tgtEl>
                                          <p:spTgt spid="44"/>
                                        </p:tgtEl>
                                        <p:attrNameLst>
                                          <p:attrName>fill.type</p:attrName>
                                        </p:attrNameLst>
                                      </p:cBhvr>
                                      <p:to>
                                        <p:strVal val="solid"/>
                                      </p:to>
                                    </p:set>
                                    <p:set>
                                      <p:cBhvr>
                                        <p:cTn id="305" dur="250" autoRev="1" fill="remove"/>
                                        <p:tgtEl>
                                          <p:spTgt spid="44"/>
                                        </p:tgtEl>
                                        <p:attrNameLst>
                                          <p:attrName>fill.on</p:attrName>
                                        </p:attrNameLst>
                                      </p:cBhvr>
                                      <p:to>
                                        <p:strVal val="true"/>
                                      </p:to>
                                    </p:set>
                                  </p:childTnLst>
                                  <p:subTnLst>
                                    <p:audio>
                                      <p:cMediaNode>
                                        <p:cTn display="0" masterRel="sameClick">
                                          <p:stCondLst>
                                            <p:cond evt="begin" delay="0">
                                              <p:tn val="30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4"/>
                  </p:tgtEl>
                </p:cond>
              </p:nextCondLst>
            </p:seq>
            <p:seq concurrent="1" nextAc="seek">
              <p:cTn id="306" restart="whenNotActive" fill="hold" evtFilter="cancelBubble" nodeType="interactiveSeq">
                <p:stCondLst>
                  <p:cond evt="onClick" delay="0">
                    <p:tgtEl>
                      <p:spTgt spid="45"/>
                    </p:tgtEl>
                  </p:cond>
                </p:stCondLst>
                <p:endSync evt="end" delay="0">
                  <p:rtn val="all"/>
                </p:endSync>
                <p:childTnLst>
                  <p:par>
                    <p:cTn id="307" fill="hold">
                      <p:stCondLst>
                        <p:cond delay="0"/>
                      </p:stCondLst>
                      <p:childTnLst>
                        <p:par>
                          <p:cTn id="308" fill="hold">
                            <p:stCondLst>
                              <p:cond delay="0"/>
                            </p:stCondLst>
                            <p:childTnLst>
                              <p:par>
                                <p:cTn id="3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0" dur="250" autoRev="1" fill="remove"/>
                                        <p:tgtEl>
                                          <p:spTgt spid="45"/>
                                        </p:tgtEl>
                                        <p:attrNameLst>
                                          <p:attrName>style.color</p:attrName>
                                        </p:attrNameLst>
                                      </p:cBhvr>
                                      <p:to>
                                        <a:srgbClr val="FF3399"/>
                                      </p:to>
                                    </p:animClr>
                                    <p:animClr clrSpc="rgb" dir="cw">
                                      <p:cBhvr>
                                        <p:cTn id="311" dur="250" autoRev="1" fill="remove"/>
                                        <p:tgtEl>
                                          <p:spTgt spid="45"/>
                                        </p:tgtEl>
                                        <p:attrNameLst>
                                          <p:attrName>fillcolor</p:attrName>
                                        </p:attrNameLst>
                                      </p:cBhvr>
                                      <p:to>
                                        <a:srgbClr val="FF3399"/>
                                      </p:to>
                                    </p:animClr>
                                    <p:set>
                                      <p:cBhvr>
                                        <p:cTn id="312" dur="250" autoRev="1" fill="remove"/>
                                        <p:tgtEl>
                                          <p:spTgt spid="45"/>
                                        </p:tgtEl>
                                        <p:attrNameLst>
                                          <p:attrName>fill.type</p:attrName>
                                        </p:attrNameLst>
                                      </p:cBhvr>
                                      <p:to>
                                        <p:strVal val="solid"/>
                                      </p:to>
                                    </p:set>
                                    <p:set>
                                      <p:cBhvr>
                                        <p:cTn id="313" dur="250" autoRev="1" fill="remove"/>
                                        <p:tgtEl>
                                          <p:spTgt spid="45"/>
                                        </p:tgtEl>
                                        <p:attrNameLst>
                                          <p:attrName>fill.on</p:attrName>
                                        </p:attrNameLst>
                                      </p:cBhvr>
                                      <p:to>
                                        <p:strVal val="true"/>
                                      </p:to>
                                    </p:set>
                                  </p:childTnLst>
                                  <p:subTnLst>
                                    <p:audio>
                                      <p:cMediaNode>
                                        <p:cTn display="0" masterRel="sameClick">
                                          <p:stCondLst>
                                            <p:cond evt="begin" delay="0">
                                              <p:tn val="30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5"/>
                  </p:tgtEl>
                </p:cond>
              </p:nextCondLst>
            </p:seq>
            <p:seq concurrent="1" nextAc="seek">
              <p:cTn id="314" restart="whenNotActive" fill="hold" evtFilter="cancelBubble" nodeType="interactiveSeq">
                <p:stCondLst>
                  <p:cond evt="onClick" delay="0">
                    <p:tgtEl>
                      <p:spTgt spid="46"/>
                    </p:tgtEl>
                  </p:cond>
                </p:stCondLst>
                <p:endSync evt="end" delay="0">
                  <p:rtn val="all"/>
                </p:endSync>
                <p:childTnLst>
                  <p:par>
                    <p:cTn id="315" fill="hold">
                      <p:stCondLst>
                        <p:cond delay="0"/>
                      </p:stCondLst>
                      <p:childTnLst>
                        <p:par>
                          <p:cTn id="316" fill="hold">
                            <p:stCondLst>
                              <p:cond delay="0"/>
                            </p:stCondLst>
                            <p:childTnLst>
                              <p:par>
                                <p:cTn id="3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8" dur="250" autoRev="1" fill="remove"/>
                                        <p:tgtEl>
                                          <p:spTgt spid="46"/>
                                        </p:tgtEl>
                                        <p:attrNameLst>
                                          <p:attrName>style.color</p:attrName>
                                        </p:attrNameLst>
                                      </p:cBhvr>
                                      <p:to>
                                        <a:srgbClr val="FF3399"/>
                                      </p:to>
                                    </p:animClr>
                                    <p:animClr clrSpc="rgb" dir="cw">
                                      <p:cBhvr>
                                        <p:cTn id="319" dur="250" autoRev="1" fill="remove"/>
                                        <p:tgtEl>
                                          <p:spTgt spid="46"/>
                                        </p:tgtEl>
                                        <p:attrNameLst>
                                          <p:attrName>fillcolor</p:attrName>
                                        </p:attrNameLst>
                                      </p:cBhvr>
                                      <p:to>
                                        <a:srgbClr val="FF3399"/>
                                      </p:to>
                                    </p:animClr>
                                    <p:set>
                                      <p:cBhvr>
                                        <p:cTn id="320" dur="250" autoRev="1" fill="remove"/>
                                        <p:tgtEl>
                                          <p:spTgt spid="46"/>
                                        </p:tgtEl>
                                        <p:attrNameLst>
                                          <p:attrName>fill.type</p:attrName>
                                        </p:attrNameLst>
                                      </p:cBhvr>
                                      <p:to>
                                        <p:strVal val="solid"/>
                                      </p:to>
                                    </p:set>
                                    <p:set>
                                      <p:cBhvr>
                                        <p:cTn id="321" dur="250" autoRev="1" fill="remove"/>
                                        <p:tgtEl>
                                          <p:spTgt spid="46"/>
                                        </p:tgtEl>
                                        <p:attrNameLst>
                                          <p:attrName>fill.on</p:attrName>
                                        </p:attrNameLst>
                                      </p:cBhvr>
                                      <p:to>
                                        <p:strVal val="true"/>
                                      </p:to>
                                    </p:set>
                                  </p:childTnLst>
                                  <p:subTnLst>
                                    <p:audio>
                                      <p:cMediaNode>
                                        <p:cTn display="0" masterRel="sameClick">
                                          <p:stCondLst>
                                            <p:cond evt="begin" delay="0">
                                              <p:tn val="31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6"/>
                  </p:tgtEl>
                </p:cond>
              </p:nextCondLst>
            </p:seq>
            <p:seq concurrent="1" nextAc="seek">
              <p:cTn id="322" restart="whenNotActive" fill="hold" evtFilter="cancelBubble" nodeType="interactiveSeq">
                <p:stCondLst>
                  <p:cond evt="onClick" delay="0">
                    <p:tgtEl>
                      <p:spTgt spid="47"/>
                    </p:tgtEl>
                  </p:cond>
                </p:stCondLst>
                <p:endSync evt="end" delay="0">
                  <p:rtn val="all"/>
                </p:endSync>
                <p:childTnLst>
                  <p:par>
                    <p:cTn id="323" fill="hold">
                      <p:stCondLst>
                        <p:cond delay="0"/>
                      </p:stCondLst>
                      <p:childTnLst>
                        <p:par>
                          <p:cTn id="324" fill="hold">
                            <p:stCondLst>
                              <p:cond delay="0"/>
                            </p:stCondLst>
                            <p:childTnLst>
                              <p:par>
                                <p:cTn id="3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26" dur="250" autoRev="1" fill="remove"/>
                                        <p:tgtEl>
                                          <p:spTgt spid="47"/>
                                        </p:tgtEl>
                                        <p:attrNameLst>
                                          <p:attrName>style.color</p:attrName>
                                        </p:attrNameLst>
                                      </p:cBhvr>
                                      <p:to>
                                        <a:srgbClr val="FF3399"/>
                                      </p:to>
                                    </p:animClr>
                                    <p:animClr clrSpc="rgb" dir="cw">
                                      <p:cBhvr>
                                        <p:cTn id="327" dur="250" autoRev="1" fill="remove"/>
                                        <p:tgtEl>
                                          <p:spTgt spid="47"/>
                                        </p:tgtEl>
                                        <p:attrNameLst>
                                          <p:attrName>fillcolor</p:attrName>
                                        </p:attrNameLst>
                                      </p:cBhvr>
                                      <p:to>
                                        <a:srgbClr val="FF3399"/>
                                      </p:to>
                                    </p:animClr>
                                    <p:set>
                                      <p:cBhvr>
                                        <p:cTn id="328" dur="250" autoRev="1" fill="remove"/>
                                        <p:tgtEl>
                                          <p:spTgt spid="47"/>
                                        </p:tgtEl>
                                        <p:attrNameLst>
                                          <p:attrName>fill.type</p:attrName>
                                        </p:attrNameLst>
                                      </p:cBhvr>
                                      <p:to>
                                        <p:strVal val="solid"/>
                                      </p:to>
                                    </p:set>
                                    <p:set>
                                      <p:cBhvr>
                                        <p:cTn id="329" dur="250" autoRev="1" fill="remove"/>
                                        <p:tgtEl>
                                          <p:spTgt spid="47"/>
                                        </p:tgtEl>
                                        <p:attrNameLst>
                                          <p:attrName>fill.on</p:attrName>
                                        </p:attrNameLst>
                                      </p:cBhvr>
                                      <p:to>
                                        <p:strVal val="true"/>
                                      </p:to>
                                    </p:set>
                                  </p:childTnLst>
                                  <p:subTnLst>
                                    <p:audio>
                                      <p:cMediaNode>
                                        <p:cTn display="0" masterRel="sameClick">
                                          <p:stCondLst>
                                            <p:cond evt="begin" delay="0">
                                              <p:tn val="32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7"/>
                  </p:tgtEl>
                </p:cond>
              </p:nextCondLst>
            </p:seq>
            <p:seq concurrent="1" nextAc="seek">
              <p:cTn id="330" restart="whenNotActive" fill="hold" evtFilter="cancelBubble" nodeType="interactiveSeq">
                <p:stCondLst>
                  <p:cond evt="onClick" delay="0">
                    <p:tgtEl>
                      <p:spTgt spid="48"/>
                    </p:tgtEl>
                  </p:cond>
                </p:stCondLst>
                <p:endSync evt="end" delay="0">
                  <p:rtn val="all"/>
                </p:endSync>
                <p:childTnLst>
                  <p:par>
                    <p:cTn id="331" fill="hold">
                      <p:stCondLst>
                        <p:cond delay="0"/>
                      </p:stCondLst>
                      <p:childTnLst>
                        <p:par>
                          <p:cTn id="332" fill="hold">
                            <p:stCondLst>
                              <p:cond delay="0"/>
                            </p:stCondLst>
                            <p:childTnLst>
                              <p:par>
                                <p:cTn id="3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4" dur="250" autoRev="1" fill="remove"/>
                                        <p:tgtEl>
                                          <p:spTgt spid="48"/>
                                        </p:tgtEl>
                                        <p:attrNameLst>
                                          <p:attrName>style.color</p:attrName>
                                        </p:attrNameLst>
                                      </p:cBhvr>
                                      <p:to>
                                        <a:srgbClr val="FF3399"/>
                                      </p:to>
                                    </p:animClr>
                                    <p:animClr clrSpc="rgb" dir="cw">
                                      <p:cBhvr>
                                        <p:cTn id="335" dur="250" autoRev="1" fill="remove"/>
                                        <p:tgtEl>
                                          <p:spTgt spid="48"/>
                                        </p:tgtEl>
                                        <p:attrNameLst>
                                          <p:attrName>fillcolor</p:attrName>
                                        </p:attrNameLst>
                                      </p:cBhvr>
                                      <p:to>
                                        <a:srgbClr val="FF3399"/>
                                      </p:to>
                                    </p:animClr>
                                    <p:set>
                                      <p:cBhvr>
                                        <p:cTn id="336" dur="250" autoRev="1" fill="remove"/>
                                        <p:tgtEl>
                                          <p:spTgt spid="48"/>
                                        </p:tgtEl>
                                        <p:attrNameLst>
                                          <p:attrName>fill.type</p:attrName>
                                        </p:attrNameLst>
                                      </p:cBhvr>
                                      <p:to>
                                        <p:strVal val="solid"/>
                                      </p:to>
                                    </p:set>
                                    <p:set>
                                      <p:cBhvr>
                                        <p:cTn id="337" dur="250" autoRev="1" fill="remove"/>
                                        <p:tgtEl>
                                          <p:spTgt spid="48"/>
                                        </p:tgtEl>
                                        <p:attrNameLst>
                                          <p:attrName>fill.on</p:attrName>
                                        </p:attrNameLst>
                                      </p:cBhvr>
                                      <p:to>
                                        <p:strVal val="true"/>
                                      </p:to>
                                    </p:set>
                                  </p:childTnLst>
                                  <p:subTnLst>
                                    <p:audio>
                                      <p:cMediaNode>
                                        <p:cTn display="0" masterRel="sameClick">
                                          <p:stCondLst>
                                            <p:cond evt="begin" delay="0">
                                              <p:tn val="33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8"/>
                  </p:tgtEl>
                </p:cond>
              </p:nextCondLst>
            </p:seq>
            <p:seq concurrent="1" nextAc="seek">
              <p:cTn id="338" restart="whenNotActive" fill="hold" evtFilter="cancelBubble" nodeType="interactiveSeq">
                <p:stCondLst>
                  <p:cond evt="onClick" delay="0">
                    <p:tgtEl>
                      <p:spTgt spid="49"/>
                    </p:tgtEl>
                  </p:cond>
                </p:stCondLst>
                <p:endSync evt="end" delay="0">
                  <p:rtn val="all"/>
                </p:endSync>
                <p:childTnLst>
                  <p:par>
                    <p:cTn id="339" fill="hold">
                      <p:stCondLst>
                        <p:cond delay="0"/>
                      </p:stCondLst>
                      <p:childTnLst>
                        <p:par>
                          <p:cTn id="340" fill="hold">
                            <p:stCondLst>
                              <p:cond delay="0"/>
                            </p:stCondLst>
                            <p:childTnLst>
                              <p:par>
                                <p:cTn id="3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42" dur="250" autoRev="1" fill="remove"/>
                                        <p:tgtEl>
                                          <p:spTgt spid="49"/>
                                        </p:tgtEl>
                                        <p:attrNameLst>
                                          <p:attrName>style.color</p:attrName>
                                        </p:attrNameLst>
                                      </p:cBhvr>
                                      <p:to>
                                        <a:srgbClr val="FF3399"/>
                                      </p:to>
                                    </p:animClr>
                                    <p:animClr clrSpc="rgb" dir="cw">
                                      <p:cBhvr>
                                        <p:cTn id="343" dur="250" autoRev="1" fill="remove"/>
                                        <p:tgtEl>
                                          <p:spTgt spid="49"/>
                                        </p:tgtEl>
                                        <p:attrNameLst>
                                          <p:attrName>fillcolor</p:attrName>
                                        </p:attrNameLst>
                                      </p:cBhvr>
                                      <p:to>
                                        <a:srgbClr val="FF3399"/>
                                      </p:to>
                                    </p:animClr>
                                    <p:set>
                                      <p:cBhvr>
                                        <p:cTn id="344" dur="250" autoRev="1" fill="remove"/>
                                        <p:tgtEl>
                                          <p:spTgt spid="49"/>
                                        </p:tgtEl>
                                        <p:attrNameLst>
                                          <p:attrName>fill.type</p:attrName>
                                        </p:attrNameLst>
                                      </p:cBhvr>
                                      <p:to>
                                        <p:strVal val="solid"/>
                                      </p:to>
                                    </p:set>
                                    <p:set>
                                      <p:cBhvr>
                                        <p:cTn id="345" dur="250" autoRev="1" fill="remove"/>
                                        <p:tgtEl>
                                          <p:spTgt spid="49"/>
                                        </p:tgtEl>
                                        <p:attrNameLst>
                                          <p:attrName>fill.on</p:attrName>
                                        </p:attrNameLst>
                                      </p:cBhvr>
                                      <p:to>
                                        <p:strVal val="true"/>
                                      </p:to>
                                    </p:set>
                                  </p:childTnLst>
                                  <p:subTnLst>
                                    <p:audio>
                                      <p:cMediaNode>
                                        <p:cTn display="0" masterRel="sameClick">
                                          <p:stCondLst>
                                            <p:cond evt="begin" delay="0">
                                              <p:tn val="34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49"/>
                  </p:tgtEl>
                </p:cond>
              </p:nextCondLst>
            </p:seq>
            <p:seq concurrent="1" nextAc="seek">
              <p:cTn id="346" restart="whenNotActive" fill="hold" evtFilter="cancelBubble" nodeType="interactiveSeq">
                <p:stCondLst>
                  <p:cond evt="onClick" delay="0">
                    <p:tgtEl>
                      <p:spTgt spid="50"/>
                    </p:tgtEl>
                  </p:cond>
                </p:stCondLst>
                <p:endSync evt="end" delay="0">
                  <p:rtn val="all"/>
                </p:endSync>
                <p:childTnLst>
                  <p:par>
                    <p:cTn id="347" fill="hold">
                      <p:stCondLst>
                        <p:cond delay="0"/>
                      </p:stCondLst>
                      <p:childTnLst>
                        <p:par>
                          <p:cTn id="348" fill="hold">
                            <p:stCondLst>
                              <p:cond delay="0"/>
                            </p:stCondLst>
                            <p:childTnLst>
                              <p:par>
                                <p:cTn id="3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0" dur="250" autoRev="1" fill="remove"/>
                                        <p:tgtEl>
                                          <p:spTgt spid="50"/>
                                        </p:tgtEl>
                                        <p:attrNameLst>
                                          <p:attrName>style.color</p:attrName>
                                        </p:attrNameLst>
                                      </p:cBhvr>
                                      <p:to>
                                        <a:srgbClr val="FF3399"/>
                                      </p:to>
                                    </p:animClr>
                                    <p:animClr clrSpc="rgb" dir="cw">
                                      <p:cBhvr>
                                        <p:cTn id="351" dur="250" autoRev="1" fill="remove"/>
                                        <p:tgtEl>
                                          <p:spTgt spid="50"/>
                                        </p:tgtEl>
                                        <p:attrNameLst>
                                          <p:attrName>fillcolor</p:attrName>
                                        </p:attrNameLst>
                                      </p:cBhvr>
                                      <p:to>
                                        <a:srgbClr val="FF3399"/>
                                      </p:to>
                                    </p:animClr>
                                    <p:set>
                                      <p:cBhvr>
                                        <p:cTn id="352" dur="250" autoRev="1" fill="remove"/>
                                        <p:tgtEl>
                                          <p:spTgt spid="50"/>
                                        </p:tgtEl>
                                        <p:attrNameLst>
                                          <p:attrName>fill.type</p:attrName>
                                        </p:attrNameLst>
                                      </p:cBhvr>
                                      <p:to>
                                        <p:strVal val="solid"/>
                                      </p:to>
                                    </p:set>
                                    <p:set>
                                      <p:cBhvr>
                                        <p:cTn id="353" dur="250" autoRev="1" fill="remove"/>
                                        <p:tgtEl>
                                          <p:spTgt spid="50"/>
                                        </p:tgtEl>
                                        <p:attrNameLst>
                                          <p:attrName>fill.on</p:attrName>
                                        </p:attrNameLst>
                                      </p:cBhvr>
                                      <p:to>
                                        <p:strVal val="true"/>
                                      </p:to>
                                    </p:set>
                                  </p:childTnLst>
                                  <p:subTnLst>
                                    <p:audio>
                                      <p:cMediaNode>
                                        <p:cTn display="0" masterRel="sameClick">
                                          <p:stCondLst>
                                            <p:cond evt="begin" delay="0">
                                              <p:tn val="34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0"/>
                  </p:tgtEl>
                </p:cond>
              </p:nextCondLst>
            </p:seq>
            <p:seq concurrent="1" nextAc="seek">
              <p:cTn id="354" restart="whenNotActive" fill="hold" evtFilter="cancelBubble" nodeType="interactiveSeq">
                <p:stCondLst>
                  <p:cond evt="onClick" delay="0">
                    <p:tgtEl>
                      <p:spTgt spid="51"/>
                    </p:tgtEl>
                  </p:cond>
                </p:stCondLst>
                <p:endSync evt="end" delay="0">
                  <p:rtn val="all"/>
                </p:endSync>
                <p:childTnLst>
                  <p:par>
                    <p:cTn id="355" fill="hold">
                      <p:stCondLst>
                        <p:cond delay="0"/>
                      </p:stCondLst>
                      <p:childTnLst>
                        <p:par>
                          <p:cTn id="356" fill="hold">
                            <p:stCondLst>
                              <p:cond delay="0"/>
                            </p:stCondLst>
                            <p:childTnLst>
                              <p:par>
                                <p:cTn id="3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8" dur="250" autoRev="1" fill="remove"/>
                                        <p:tgtEl>
                                          <p:spTgt spid="51"/>
                                        </p:tgtEl>
                                        <p:attrNameLst>
                                          <p:attrName>style.color</p:attrName>
                                        </p:attrNameLst>
                                      </p:cBhvr>
                                      <p:to>
                                        <a:srgbClr val="FF3399"/>
                                      </p:to>
                                    </p:animClr>
                                    <p:animClr clrSpc="rgb" dir="cw">
                                      <p:cBhvr>
                                        <p:cTn id="359" dur="250" autoRev="1" fill="remove"/>
                                        <p:tgtEl>
                                          <p:spTgt spid="51"/>
                                        </p:tgtEl>
                                        <p:attrNameLst>
                                          <p:attrName>fillcolor</p:attrName>
                                        </p:attrNameLst>
                                      </p:cBhvr>
                                      <p:to>
                                        <a:srgbClr val="FF3399"/>
                                      </p:to>
                                    </p:animClr>
                                    <p:set>
                                      <p:cBhvr>
                                        <p:cTn id="360" dur="250" autoRev="1" fill="remove"/>
                                        <p:tgtEl>
                                          <p:spTgt spid="51"/>
                                        </p:tgtEl>
                                        <p:attrNameLst>
                                          <p:attrName>fill.type</p:attrName>
                                        </p:attrNameLst>
                                      </p:cBhvr>
                                      <p:to>
                                        <p:strVal val="solid"/>
                                      </p:to>
                                    </p:set>
                                    <p:set>
                                      <p:cBhvr>
                                        <p:cTn id="361" dur="250" autoRev="1" fill="remove"/>
                                        <p:tgtEl>
                                          <p:spTgt spid="51"/>
                                        </p:tgtEl>
                                        <p:attrNameLst>
                                          <p:attrName>fill.on</p:attrName>
                                        </p:attrNameLst>
                                      </p:cBhvr>
                                      <p:to>
                                        <p:strVal val="true"/>
                                      </p:to>
                                    </p:set>
                                  </p:childTnLst>
                                  <p:subTnLst>
                                    <p:audio>
                                      <p:cMediaNode>
                                        <p:cTn display="0" masterRel="sameClick">
                                          <p:stCondLst>
                                            <p:cond evt="begin" delay="0">
                                              <p:tn val="35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1"/>
                  </p:tgtEl>
                </p:cond>
              </p:nextCondLst>
            </p:seq>
            <p:seq concurrent="1" nextAc="seek">
              <p:cTn id="362" restart="whenNotActive" fill="hold" evtFilter="cancelBubble" nodeType="interactiveSeq">
                <p:stCondLst>
                  <p:cond evt="onClick" delay="0">
                    <p:tgtEl>
                      <p:spTgt spid="52"/>
                    </p:tgtEl>
                  </p:cond>
                </p:stCondLst>
                <p:endSync evt="end" delay="0">
                  <p:rtn val="all"/>
                </p:endSync>
                <p:childTnLst>
                  <p:par>
                    <p:cTn id="363" fill="hold">
                      <p:stCondLst>
                        <p:cond delay="0"/>
                      </p:stCondLst>
                      <p:childTnLst>
                        <p:par>
                          <p:cTn id="364" fill="hold">
                            <p:stCondLst>
                              <p:cond delay="0"/>
                            </p:stCondLst>
                            <p:childTnLst>
                              <p:par>
                                <p:cTn id="3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66" dur="250" autoRev="1" fill="remove"/>
                                        <p:tgtEl>
                                          <p:spTgt spid="52"/>
                                        </p:tgtEl>
                                        <p:attrNameLst>
                                          <p:attrName>style.color</p:attrName>
                                        </p:attrNameLst>
                                      </p:cBhvr>
                                      <p:to>
                                        <a:srgbClr val="FF3399"/>
                                      </p:to>
                                    </p:animClr>
                                    <p:animClr clrSpc="rgb" dir="cw">
                                      <p:cBhvr>
                                        <p:cTn id="367" dur="250" autoRev="1" fill="remove"/>
                                        <p:tgtEl>
                                          <p:spTgt spid="52"/>
                                        </p:tgtEl>
                                        <p:attrNameLst>
                                          <p:attrName>fillcolor</p:attrName>
                                        </p:attrNameLst>
                                      </p:cBhvr>
                                      <p:to>
                                        <a:srgbClr val="FF3399"/>
                                      </p:to>
                                    </p:animClr>
                                    <p:set>
                                      <p:cBhvr>
                                        <p:cTn id="368" dur="250" autoRev="1" fill="remove"/>
                                        <p:tgtEl>
                                          <p:spTgt spid="52"/>
                                        </p:tgtEl>
                                        <p:attrNameLst>
                                          <p:attrName>fill.type</p:attrName>
                                        </p:attrNameLst>
                                      </p:cBhvr>
                                      <p:to>
                                        <p:strVal val="solid"/>
                                      </p:to>
                                    </p:set>
                                    <p:set>
                                      <p:cBhvr>
                                        <p:cTn id="369" dur="250" autoRev="1" fill="remove"/>
                                        <p:tgtEl>
                                          <p:spTgt spid="52"/>
                                        </p:tgtEl>
                                        <p:attrNameLst>
                                          <p:attrName>fill.on</p:attrName>
                                        </p:attrNameLst>
                                      </p:cBhvr>
                                      <p:to>
                                        <p:strVal val="true"/>
                                      </p:to>
                                    </p:set>
                                  </p:childTnLst>
                                  <p:subTnLst>
                                    <p:audio>
                                      <p:cMediaNode>
                                        <p:cTn display="0" masterRel="sameClick">
                                          <p:stCondLst>
                                            <p:cond evt="begin" delay="0">
                                              <p:tn val="36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2"/>
                  </p:tgtEl>
                </p:cond>
              </p:nextCondLst>
            </p:seq>
            <p:seq concurrent="1" nextAc="seek">
              <p:cTn id="370" restart="whenNotActive" fill="hold" evtFilter="cancelBubble" nodeType="interactiveSeq">
                <p:stCondLst>
                  <p:cond evt="onClick" delay="0">
                    <p:tgtEl>
                      <p:spTgt spid="53"/>
                    </p:tgtEl>
                  </p:cond>
                </p:stCondLst>
                <p:endSync evt="end" delay="0">
                  <p:rtn val="all"/>
                </p:endSync>
                <p:childTnLst>
                  <p:par>
                    <p:cTn id="371" fill="hold">
                      <p:stCondLst>
                        <p:cond delay="0"/>
                      </p:stCondLst>
                      <p:childTnLst>
                        <p:par>
                          <p:cTn id="372" fill="hold">
                            <p:stCondLst>
                              <p:cond delay="0"/>
                            </p:stCondLst>
                            <p:childTnLst>
                              <p:par>
                                <p:cTn id="3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4" dur="250" autoRev="1" fill="remove"/>
                                        <p:tgtEl>
                                          <p:spTgt spid="53"/>
                                        </p:tgtEl>
                                        <p:attrNameLst>
                                          <p:attrName>style.color</p:attrName>
                                        </p:attrNameLst>
                                      </p:cBhvr>
                                      <p:to>
                                        <a:srgbClr val="FF3399"/>
                                      </p:to>
                                    </p:animClr>
                                    <p:animClr clrSpc="rgb" dir="cw">
                                      <p:cBhvr>
                                        <p:cTn id="375" dur="250" autoRev="1" fill="remove"/>
                                        <p:tgtEl>
                                          <p:spTgt spid="53"/>
                                        </p:tgtEl>
                                        <p:attrNameLst>
                                          <p:attrName>fillcolor</p:attrName>
                                        </p:attrNameLst>
                                      </p:cBhvr>
                                      <p:to>
                                        <a:srgbClr val="FF3399"/>
                                      </p:to>
                                    </p:animClr>
                                    <p:set>
                                      <p:cBhvr>
                                        <p:cTn id="376" dur="250" autoRev="1" fill="remove"/>
                                        <p:tgtEl>
                                          <p:spTgt spid="53"/>
                                        </p:tgtEl>
                                        <p:attrNameLst>
                                          <p:attrName>fill.type</p:attrName>
                                        </p:attrNameLst>
                                      </p:cBhvr>
                                      <p:to>
                                        <p:strVal val="solid"/>
                                      </p:to>
                                    </p:set>
                                    <p:set>
                                      <p:cBhvr>
                                        <p:cTn id="377" dur="250" autoRev="1" fill="remove"/>
                                        <p:tgtEl>
                                          <p:spTgt spid="53"/>
                                        </p:tgtEl>
                                        <p:attrNameLst>
                                          <p:attrName>fill.on</p:attrName>
                                        </p:attrNameLst>
                                      </p:cBhvr>
                                      <p:to>
                                        <p:strVal val="true"/>
                                      </p:to>
                                    </p:set>
                                  </p:childTnLst>
                                  <p:subTnLst>
                                    <p:audio>
                                      <p:cMediaNode>
                                        <p:cTn display="0" masterRel="sameClick">
                                          <p:stCondLst>
                                            <p:cond evt="begin" delay="0">
                                              <p:tn val="37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3"/>
                  </p:tgtEl>
                </p:cond>
              </p:nextCondLst>
            </p:seq>
            <p:seq concurrent="1" nextAc="seek">
              <p:cTn id="378" restart="whenNotActive" fill="hold" evtFilter="cancelBubble" nodeType="interactiveSeq">
                <p:stCondLst>
                  <p:cond evt="onClick" delay="0">
                    <p:tgtEl>
                      <p:spTgt spid="54"/>
                    </p:tgtEl>
                  </p:cond>
                </p:stCondLst>
                <p:endSync evt="end" delay="0">
                  <p:rtn val="all"/>
                </p:endSync>
                <p:childTnLst>
                  <p:par>
                    <p:cTn id="379" fill="hold">
                      <p:stCondLst>
                        <p:cond delay="0"/>
                      </p:stCondLst>
                      <p:childTnLst>
                        <p:par>
                          <p:cTn id="380" fill="hold">
                            <p:stCondLst>
                              <p:cond delay="0"/>
                            </p:stCondLst>
                            <p:childTnLst>
                              <p:par>
                                <p:cTn id="3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2" dur="250" autoRev="1" fill="remove"/>
                                        <p:tgtEl>
                                          <p:spTgt spid="54"/>
                                        </p:tgtEl>
                                        <p:attrNameLst>
                                          <p:attrName>style.color</p:attrName>
                                        </p:attrNameLst>
                                      </p:cBhvr>
                                      <p:to>
                                        <a:srgbClr val="FF3399"/>
                                      </p:to>
                                    </p:animClr>
                                    <p:animClr clrSpc="rgb" dir="cw">
                                      <p:cBhvr>
                                        <p:cTn id="383" dur="250" autoRev="1" fill="remove"/>
                                        <p:tgtEl>
                                          <p:spTgt spid="54"/>
                                        </p:tgtEl>
                                        <p:attrNameLst>
                                          <p:attrName>fillcolor</p:attrName>
                                        </p:attrNameLst>
                                      </p:cBhvr>
                                      <p:to>
                                        <a:srgbClr val="FF3399"/>
                                      </p:to>
                                    </p:animClr>
                                    <p:set>
                                      <p:cBhvr>
                                        <p:cTn id="384" dur="250" autoRev="1" fill="remove"/>
                                        <p:tgtEl>
                                          <p:spTgt spid="54"/>
                                        </p:tgtEl>
                                        <p:attrNameLst>
                                          <p:attrName>fill.type</p:attrName>
                                        </p:attrNameLst>
                                      </p:cBhvr>
                                      <p:to>
                                        <p:strVal val="solid"/>
                                      </p:to>
                                    </p:set>
                                    <p:set>
                                      <p:cBhvr>
                                        <p:cTn id="385" dur="250" autoRev="1" fill="remove"/>
                                        <p:tgtEl>
                                          <p:spTgt spid="54"/>
                                        </p:tgtEl>
                                        <p:attrNameLst>
                                          <p:attrName>fill.on</p:attrName>
                                        </p:attrNameLst>
                                      </p:cBhvr>
                                      <p:to>
                                        <p:strVal val="true"/>
                                      </p:to>
                                    </p:set>
                                  </p:childTnLst>
                                  <p:subTnLst>
                                    <p:audio>
                                      <p:cMediaNode>
                                        <p:cTn display="0" masterRel="sameClick">
                                          <p:stCondLst>
                                            <p:cond evt="begin" delay="0">
                                              <p:tn val="38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4"/>
                  </p:tgtEl>
                </p:cond>
              </p:nextCondLst>
            </p:seq>
            <p:seq concurrent="1" nextAc="seek">
              <p:cTn id="386" restart="whenNotActive" fill="hold" evtFilter="cancelBubble" nodeType="interactiveSeq">
                <p:stCondLst>
                  <p:cond evt="onClick" delay="0">
                    <p:tgtEl>
                      <p:spTgt spid="55"/>
                    </p:tgtEl>
                  </p:cond>
                </p:stCondLst>
                <p:endSync evt="end" delay="0">
                  <p:rtn val="all"/>
                </p:endSync>
                <p:childTnLst>
                  <p:par>
                    <p:cTn id="387" fill="hold">
                      <p:stCondLst>
                        <p:cond delay="0"/>
                      </p:stCondLst>
                      <p:childTnLst>
                        <p:par>
                          <p:cTn id="388" fill="hold">
                            <p:stCondLst>
                              <p:cond delay="0"/>
                            </p:stCondLst>
                            <p:childTnLst>
                              <p:par>
                                <p:cTn id="3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0" dur="250" autoRev="1" fill="remove"/>
                                        <p:tgtEl>
                                          <p:spTgt spid="55"/>
                                        </p:tgtEl>
                                        <p:attrNameLst>
                                          <p:attrName>style.color</p:attrName>
                                        </p:attrNameLst>
                                      </p:cBhvr>
                                      <p:to>
                                        <a:srgbClr val="FF3399"/>
                                      </p:to>
                                    </p:animClr>
                                    <p:animClr clrSpc="rgb" dir="cw">
                                      <p:cBhvr>
                                        <p:cTn id="391" dur="250" autoRev="1" fill="remove"/>
                                        <p:tgtEl>
                                          <p:spTgt spid="55"/>
                                        </p:tgtEl>
                                        <p:attrNameLst>
                                          <p:attrName>fillcolor</p:attrName>
                                        </p:attrNameLst>
                                      </p:cBhvr>
                                      <p:to>
                                        <a:srgbClr val="FF3399"/>
                                      </p:to>
                                    </p:animClr>
                                    <p:set>
                                      <p:cBhvr>
                                        <p:cTn id="392" dur="250" autoRev="1" fill="remove"/>
                                        <p:tgtEl>
                                          <p:spTgt spid="55"/>
                                        </p:tgtEl>
                                        <p:attrNameLst>
                                          <p:attrName>fill.type</p:attrName>
                                        </p:attrNameLst>
                                      </p:cBhvr>
                                      <p:to>
                                        <p:strVal val="solid"/>
                                      </p:to>
                                    </p:set>
                                    <p:set>
                                      <p:cBhvr>
                                        <p:cTn id="393" dur="250" autoRev="1" fill="remove"/>
                                        <p:tgtEl>
                                          <p:spTgt spid="55"/>
                                        </p:tgtEl>
                                        <p:attrNameLst>
                                          <p:attrName>fill.on</p:attrName>
                                        </p:attrNameLst>
                                      </p:cBhvr>
                                      <p:to>
                                        <p:strVal val="true"/>
                                      </p:to>
                                    </p:set>
                                  </p:childTnLst>
                                  <p:subTnLst>
                                    <p:audio>
                                      <p:cMediaNode>
                                        <p:cTn display="0" masterRel="sameClick">
                                          <p:stCondLst>
                                            <p:cond evt="begin" delay="0">
                                              <p:tn val="38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5"/>
                  </p:tgtEl>
                </p:cond>
              </p:nextCondLst>
            </p:seq>
            <p:seq concurrent="1" nextAc="seek">
              <p:cTn id="394" restart="whenNotActive" fill="hold" evtFilter="cancelBubble" nodeType="interactiveSeq">
                <p:stCondLst>
                  <p:cond evt="onClick" delay="0">
                    <p:tgtEl>
                      <p:spTgt spid="56"/>
                    </p:tgtEl>
                  </p:cond>
                </p:stCondLst>
                <p:endSync evt="end" delay="0">
                  <p:rtn val="all"/>
                </p:endSync>
                <p:childTnLst>
                  <p:par>
                    <p:cTn id="395" fill="hold">
                      <p:stCondLst>
                        <p:cond delay="0"/>
                      </p:stCondLst>
                      <p:childTnLst>
                        <p:par>
                          <p:cTn id="396" fill="hold">
                            <p:stCondLst>
                              <p:cond delay="0"/>
                            </p:stCondLst>
                            <p:childTnLst>
                              <p:par>
                                <p:cTn id="3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8" dur="250" autoRev="1" fill="remove"/>
                                        <p:tgtEl>
                                          <p:spTgt spid="56"/>
                                        </p:tgtEl>
                                        <p:attrNameLst>
                                          <p:attrName>style.color</p:attrName>
                                        </p:attrNameLst>
                                      </p:cBhvr>
                                      <p:to>
                                        <a:srgbClr val="FF3399"/>
                                      </p:to>
                                    </p:animClr>
                                    <p:animClr clrSpc="rgb" dir="cw">
                                      <p:cBhvr>
                                        <p:cTn id="399" dur="250" autoRev="1" fill="remove"/>
                                        <p:tgtEl>
                                          <p:spTgt spid="56"/>
                                        </p:tgtEl>
                                        <p:attrNameLst>
                                          <p:attrName>fillcolor</p:attrName>
                                        </p:attrNameLst>
                                      </p:cBhvr>
                                      <p:to>
                                        <a:srgbClr val="FF3399"/>
                                      </p:to>
                                    </p:animClr>
                                    <p:set>
                                      <p:cBhvr>
                                        <p:cTn id="400" dur="250" autoRev="1" fill="remove"/>
                                        <p:tgtEl>
                                          <p:spTgt spid="56"/>
                                        </p:tgtEl>
                                        <p:attrNameLst>
                                          <p:attrName>fill.type</p:attrName>
                                        </p:attrNameLst>
                                      </p:cBhvr>
                                      <p:to>
                                        <p:strVal val="solid"/>
                                      </p:to>
                                    </p:set>
                                    <p:set>
                                      <p:cBhvr>
                                        <p:cTn id="401" dur="250" autoRev="1" fill="remove"/>
                                        <p:tgtEl>
                                          <p:spTgt spid="56"/>
                                        </p:tgtEl>
                                        <p:attrNameLst>
                                          <p:attrName>fill.on</p:attrName>
                                        </p:attrNameLst>
                                      </p:cBhvr>
                                      <p:to>
                                        <p:strVal val="true"/>
                                      </p:to>
                                    </p:set>
                                  </p:childTnLst>
                                  <p:subTnLst>
                                    <p:audio>
                                      <p:cMediaNode>
                                        <p:cTn display="0" masterRel="sameClick">
                                          <p:stCondLst>
                                            <p:cond evt="begin" delay="0">
                                              <p:tn val="39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6"/>
                  </p:tgtEl>
                </p:cond>
              </p:nextCondLst>
            </p:seq>
            <p:seq concurrent="1" nextAc="seek">
              <p:cTn id="402" restart="whenNotActive" fill="hold" evtFilter="cancelBubble" nodeType="interactiveSeq">
                <p:stCondLst>
                  <p:cond evt="onClick" delay="0">
                    <p:tgtEl>
                      <p:spTgt spid="57"/>
                    </p:tgtEl>
                  </p:cond>
                </p:stCondLst>
                <p:endSync evt="end" delay="0">
                  <p:rtn val="all"/>
                </p:endSync>
                <p:childTnLst>
                  <p:par>
                    <p:cTn id="403" fill="hold">
                      <p:stCondLst>
                        <p:cond delay="0"/>
                      </p:stCondLst>
                      <p:childTnLst>
                        <p:par>
                          <p:cTn id="404" fill="hold">
                            <p:stCondLst>
                              <p:cond delay="0"/>
                            </p:stCondLst>
                            <p:childTnLst>
                              <p:par>
                                <p:cTn id="4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06" dur="250" autoRev="1" fill="remove"/>
                                        <p:tgtEl>
                                          <p:spTgt spid="57"/>
                                        </p:tgtEl>
                                        <p:attrNameLst>
                                          <p:attrName>style.color</p:attrName>
                                        </p:attrNameLst>
                                      </p:cBhvr>
                                      <p:to>
                                        <a:srgbClr val="FF3399"/>
                                      </p:to>
                                    </p:animClr>
                                    <p:animClr clrSpc="rgb" dir="cw">
                                      <p:cBhvr>
                                        <p:cTn id="407" dur="250" autoRev="1" fill="remove"/>
                                        <p:tgtEl>
                                          <p:spTgt spid="57"/>
                                        </p:tgtEl>
                                        <p:attrNameLst>
                                          <p:attrName>fillcolor</p:attrName>
                                        </p:attrNameLst>
                                      </p:cBhvr>
                                      <p:to>
                                        <a:srgbClr val="FF3399"/>
                                      </p:to>
                                    </p:animClr>
                                    <p:set>
                                      <p:cBhvr>
                                        <p:cTn id="408" dur="250" autoRev="1" fill="remove"/>
                                        <p:tgtEl>
                                          <p:spTgt spid="57"/>
                                        </p:tgtEl>
                                        <p:attrNameLst>
                                          <p:attrName>fill.type</p:attrName>
                                        </p:attrNameLst>
                                      </p:cBhvr>
                                      <p:to>
                                        <p:strVal val="solid"/>
                                      </p:to>
                                    </p:set>
                                    <p:set>
                                      <p:cBhvr>
                                        <p:cTn id="409" dur="250" autoRev="1" fill="remove"/>
                                        <p:tgtEl>
                                          <p:spTgt spid="57"/>
                                        </p:tgtEl>
                                        <p:attrNameLst>
                                          <p:attrName>fill.on</p:attrName>
                                        </p:attrNameLst>
                                      </p:cBhvr>
                                      <p:to>
                                        <p:strVal val="true"/>
                                      </p:to>
                                    </p:set>
                                  </p:childTnLst>
                                  <p:subTnLst>
                                    <p:audio>
                                      <p:cMediaNode>
                                        <p:cTn display="0" masterRel="sameClick">
                                          <p:stCondLst>
                                            <p:cond evt="begin" delay="0">
                                              <p:tn val="40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7"/>
                  </p:tgtEl>
                </p:cond>
              </p:nextCondLst>
            </p:seq>
            <p:seq concurrent="1" nextAc="seek">
              <p:cTn id="410" restart="whenNotActive" fill="hold" evtFilter="cancelBubble" nodeType="interactiveSeq">
                <p:stCondLst>
                  <p:cond evt="onClick" delay="0">
                    <p:tgtEl>
                      <p:spTgt spid="58"/>
                    </p:tgtEl>
                  </p:cond>
                </p:stCondLst>
                <p:endSync evt="end" delay="0">
                  <p:rtn val="all"/>
                </p:endSync>
                <p:childTnLst>
                  <p:par>
                    <p:cTn id="411" fill="hold">
                      <p:stCondLst>
                        <p:cond delay="0"/>
                      </p:stCondLst>
                      <p:childTnLst>
                        <p:par>
                          <p:cTn id="412" fill="hold">
                            <p:stCondLst>
                              <p:cond delay="0"/>
                            </p:stCondLst>
                            <p:childTnLst>
                              <p:par>
                                <p:cTn id="4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4" dur="250" autoRev="1" fill="remove"/>
                                        <p:tgtEl>
                                          <p:spTgt spid="58"/>
                                        </p:tgtEl>
                                        <p:attrNameLst>
                                          <p:attrName>style.color</p:attrName>
                                        </p:attrNameLst>
                                      </p:cBhvr>
                                      <p:to>
                                        <a:srgbClr val="FF3399"/>
                                      </p:to>
                                    </p:animClr>
                                    <p:animClr clrSpc="rgb" dir="cw">
                                      <p:cBhvr>
                                        <p:cTn id="415" dur="250" autoRev="1" fill="remove"/>
                                        <p:tgtEl>
                                          <p:spTgt spid="58"/>
                                        </p:tgtEl>
                                        <p:attrNameLst>
                                          <p:attrName>fillcolor</p:attrName>
                                        </p:attrNameLst>
                                      </p:cBhvr>
                                      <p:to>
                                        <a:srgbClr val="FF3399"/>
                                      </p:to>
                                    </p:animClr>
                                    <p:set>
                                      <p:cBhvr>
                                        <p:cTn id="416" dur="250" autoRev="1" fill="remove"/>
                                        <p:tgtEl>
                                          <p:spTgt spid="58"/>
                                        </p:tgtEl>
                                        <p:attrNameLst>
                                          <p:attrName>fill.type</p:attrName>
                                        </p:attrNameLst>
                                      </p:cBhvr>
                                      <p:to>
                                        <p:strVal val="solid"/>
                                      </p:to>
                                    </p:set>
                                    <p:set>
                                      <p:cBhvr>
                                        <p:cTn id="417" dur="250" autoRev="1" fill="remove"/>
                                        <p:tgtEl>
                                          <p:spTgt spid="58"/>
                                        </p:tgtEl>
                                        <p:attrNameLst>
                                          <p:attrName>fill.on</p:attrName>
                                        </p:attrNameLst>
                                      </p:cBhvr>
                                      <p:to>
                                        <p:strVal val="true"/>
                                      </p:to>
                                    </p:set>
                                  </p:childTnLst>
                                  <p:subTnLst>
                                    <p:audio>
                                      <p:cMediaNode>
                                        <p:cTn display="0" masterRel="sameClick">
                                          <p:stCondLst>
                                            <p:cond evt="begin" delay="0">
                                              <p:tn val="41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8"/>
                  </p:tgtEl>
                </p:cond>
              </p:nextCondLst>
            </p:seq>
            <p:seq concurrent="1" nextAc="seek">
              <p:cTn id="418" restart="whenNotActive" fill="hold" evtFilter="cancelBubble" nodeType="interactiveSeq">
                <p:stCondLst>
                  <p:cond evt="onClick" delay="0">
                    <p:tgtEl>
                      <p:spTgt spid="59"/>
                    </p:tgtEl>
                  </p:cond>
                </p:stCondLst>
                <p:endSync evt="end" delay="0">
                  <p:rtn val="all"/>
                </p:endSync>
                <p:childTnLst>
                  <p:par>
                    <p:cTn id="419" fill="hold">
                      <p:stCondLst>
                        <p:cond delay="0"/>
                      </p:stCondLst>
                      <p:childTnLst>
                        <p:par>
                          <p:cTn id="420" fill="hold">
                            <p:stCondLst>
                              <p:cond delay="0"/>
                            </p:stCondLst>
                            <p:childTnLst>
                              <p:par>
                                <p:cTn id="4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22" dur="250" autoRev="1" fill="remove"/>
                                        <p:tgtEl>
                                          <p:spTgt spid="59"/>
                                        </p:tgtEl>
                                        <p:attrNameLst>
                                          <p:attrName>style.color</p:attrName>
                                        </p:attrNameLst>
                                      </p:cBhvr>
                                      <p:to>
                                        <a:srgbClr val="FF3399"/>
                                      </p:to>
                                    </p:animClr>
                                    <p:animClr clrSpc="rgb" dir="cw">
                                      <p:cBhvr>
                                        <p:cTn id="423" dur="250" autoRev="1" fill="remove"/>
                                        <p:tgtEl>
                                          <p:spTgt spid="59"/>
                                        </p:tgtEl>
                                        <p:attrNameLst>
                                          <p:attrName>fillcolor</p:attrName>
                                        </p:attrNameLst>
                                      </p:cBhvr>
                                      <p:to>
                                        <a:srgbClr val="FF3399"/>
                                      </p:to>
                                    </p:animClr>
                                    <p:set>
                                      <p:cBhvr>
                                        <p:cTn id="424" dur="250" autoRev="1" fill="remove"/>
                                        <p:tgtEl>
                                          <p:spTgt spid="59"/>
                                        </p:tgtEl>
                                        <p:attrNameLst>
                                          <p:attrName>fill.type</p:attrName>
                                        </p:attrNameLst>
                                      </p:cBhvr>
                                      <p:to>
                                        <p:strVal val="solid"/>
                                      </p:to>
                                    </p:set>
                                    <p:set>
                                      <p:cBhvr>
                                        <p:cTn id="425" dur="250" autoRev="1" fill="remove"/>
                                        <p:tgtEl>
                                          <p:spTgt spid="59"/>
                                        </p:tgtEl>
                                        <p:attrNameLst>
                                          <p:attrName>fill.on</p:attrName>
                                        </p:attrNameLst>
                                      </p:cBhvr>
                                      <p:to>
                                        <p:strVal val="true"/>
                                      </p:to>
                                    </p:set>
                                  </p:childTnLst>
                                  <p:subTnLst>
                                    <p:audio>
                                      <p:cMediaNode>
                                        <p:cTn display="0" masterRel="sameClick">
                                          <p:stCondLst>
                                            <p:cond evt="begin" delay="0">
                                              <p:tn val="42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59"/>
                  </p:tgtEl>
                </p:cond>
              </p:nextCondLst>
            </p:seq>
            <p:seq concurrent="1" nextAc="seek">
              <p:cTn id="426" restart="whenNotActive" fill="hold" evtFilter="cancelBubble" nodeType="interactiveSeq">
                <p:stCondLst>
                  <p:cond evt="onClick" delay="0">
                    <p:tgtEl>
                      <p:spTgt spid="60"/>
                    </p:tgtEl>
                  </p:cond>
                </p:stCondLst>
                <p:endSync evt="end" delay="0">
                  <p:rtn val="all"/>
                </p:endSync>
                <p:childTnLst>
                  <p:par>
                    <p:cTn id="427" fill="hold">
                      <p:stCondLst>
                        <p:cond delay="0"/>
                      </p:stCondLst>
                      <p:childTnLst>
                        <p:par>
                          <p:cTn id="428" fill="hold">
                            <p:stCondLst>
                              <p:cond delay="0"/>
                            </p:stCondLst>
                            <p:childTnLst>
                              <p:par>
                                <p:cTn id="4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0" dur="250" autoRev="1" fill="remove"/>
                                        <p:tgtEl>
                                          <p:spTgt spid="60"/>
                                        </p:tgtEl>
                                        <p:attrNameLst>
                                          <p:attrName>style.color</p:attrName>
                                        </p:attrNameLst>
                                      </p:cBhvr>
                                      <p:to>
                                        <a:srgbClr val="FF3399"/>
                                      </p:to>
                                    </p:animClr>
                                    <p:animClr clrSpc="rgb" dir="cw">
                                      <p:cBhvr>
                                        <p:cTn id="431" dur="250" autoRev="1" fill="remove"/>
                                        <p:tgtEl>
                                          <p:spTgt spid="60"/>
                                        </p:tgtEl>
                                        <p:attrNameLst>
                                          <p:attrName>fillcolor</p:attrName>
                                        </p:attrNameLst>
                                      </p:cBhvr>
                                      <p:to>
                                        <a:srgbClr val="FF3399"/>
                                      </p:to>
                                    </p:animClr>
                                    <p:set>
                                      <p:cBhvr>
                                        <p:cTn id="432" dur="250" autoRev="1" fill="remove"/>
                                        <p:tgtEl>
                                          <p:spTgt spid="60"/>
                                        </p:tgtEl>
                                        <p:attrNameLst>
                                          <p:attrName>fill.type</p:attrName>
                                        </p:attrNameLst>
                                      </p:cBhvr>
                                      <p:to>
                                        <p:strVal val="solid"/>
                                      </p:to>
                                    </p:set>
                                    <p:set>
                                      <p:cBhvr>
                                        <p:cTn id="433" dur="250" autoRev="1" fill="remove"/>
                                        <p:tgtEl>
                                          <p:spTgt spid="60"/>
                                        </p:tgtEl>
                                        <p:attrNameLst>
                                          <p:attrName>fill.on</p:attrName>
                                        </p:attrNameLst>
                                      </p:cBhvr>
                                      <p:to>
                                        <p:strVal val="true"/>
                                      </p:to>
                                    </p:set>
                                  </p:childTnLst>
                                  <p:subTnLst>
                                    <p:audio>
                                      <p:cMediaNode>
                                        <p:cTn display="0" masterRel="sameClick">
                                          <p:stCondLst>
                                            <p:cond evt="begin" delay="0">
                                              <p:tn val="42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0"/>
                  </p:tgtEl>
                </p:cond>
              </p:nextCondLst>
            </p:seq>
            <p:seq concurrent="1" nextAc="seek">
              <p:cTn id="434" restart="whenNotActive" fill="hold" evtFilter="cancelBubble" nodeType="interactiveSeq">
                <p:stCondLst>
                  <p:cond evt="onClick" delay="0">
                    <p:tgtEl>
                      <p:spTgt spid="61"/>
                    </p:tgtEl>
                  </p:cond>
                </p:stCondLst>
                <p:endSync evt="end" delay="0">
                  <p:rtn val="all"/>
                </p:endSync>
                <p:childTnLst>
                  <p:par>
                    <p:cTn id="435" fill="hold">
                      <p:stCondLst>
                        <p:cond delay="0"/>
                      </p:stCondLst>
                      <p:childTnLst>
                        <p:par>
                          <p:cTn id="436" fill="hold">
                            <p:stCondLst>
                              <p:cond delay="0"/>
                            </p:stCondLst>
                            <p:childTnLst>
                              <p:par>
                                <p:cTn id="4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8" dur="250" autoRev="1" fill="remove"/>
                                        <p:tgtEl>
                                          <p:spTgt spid="61"/>
                                        </p:tgtEl>
                                        <p:attrNameLst>
                                          <p:attrName>style.color</p:attrName>
                                        </p:attrNameLst>
                                      </p:cBhvr>
                                      <p:to>
                                        <a:srgbClr val="FF3399"/>
                                      </p:to>
                                    </p:animClr>
                                    <p:animClr clrSpc="rgb" dir="cw">
                                      <p:cBhvr>
                                        <p:cTn id="439" dur="250" autoRev="1" fill="remove"/>
                                        <p:tgtEl>
                                          <p:spTgt spid="61"/>
                                        </p:tgtEl>
                                        <p:attrNameLst>
                                          <p:attrName>fillcolor</p:attrName>
                                        </p:attrNameLst>
                                      </p:cBhvr>
                                      <p:to>
                                        <a:srgbClr val="FF3399"/>
                                      </p:to>
                                    </p:animClr>
                                    <p:set>
                                      <p:cBhvr>
                                        <p:cTn id="440" dur="250" autoRev="1" fill="remove"/>
                                        <p:tgtEl>
                                          <p:spTgt spid="61"/>
                                        </p:tgtEl>
                                        <p:attrNameLst>
                                          <p:attrName>fill.type</p:attrName>
                                        </p:attrNameLst>
                                      </p:cBhvr>
                                      <p:to>
                                        <p:strVal val="solid"/>
                                      </p:to>
                                    </p:set>
                                    <p:set>
                                      <p:cBhvr>
                                        <p:cTn id="441" dur="250" autoRev="1" fill="remove"/>
                                        <p:tgtEl>
                                          <p:spTgt spid="61"/>
                                        </p:tgtEl>
                                        <p:attrNameLst>
                                          <p:attrName>fill.on</p:attrName>
                                        </p:attrNameLst>
                                      </p:cBhvr>
                                      <p:to>
                                        <p:strVal val="true"/>
                                      </p:to>
                                    </p:set>
                                  </p:childTnLst>
                                  <p:subTnLst>
                                    <p:audio>
                                      <p:cMediaNode>
                                        <p:cTn display="0" masterRel="sameClick">
                                          <p:stCondLst>
                                            <p:cond evt="begin" delay="0">
                                              <p:tn val="43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1"/>
                  </p:tgtEl>
                </p:cond>
              </p:nextCondLst>
            </p:seq>
            <p:seq concurrent="1" nextAc="seek">
              <p:cTn id="442" restart="whenNotActive" fill="hold" evtFilter="cancelBubble" nodeType="interactiveSeq">
                <p:stCondLst>
                  <p:cond evt="onClick" delay="0">
                    <p:tgtEl>
                      <p:spTgt spid="62"/>
                    </p:tgtEl>
                  </p:cond>
                </p:stCondLst>
                <p:endSync evt="end" delay="0">
                  <p:rtn val="all"/>
                </p:endSync>
                <p:childTnLst>
                  <p:par>
                    <p:cTn id="443" fill="hold">
                      <p:stCondLst>
                        <p:cond delay="0"/>
                      </p:stCondLst>
                      <p:childTnLst>
                        <p:par>
                          <p:cTn id="444" fill="hold">
                            <p:stCondLst>
                              <p:cond delay="0"/>
                            </p:stCondLst>
                            <p:childTnLst>
                              <p:par>
                                <p:cTn id="4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46" dur="250" autoRev="1" fill="remove"/>
                                        <p:tgtEl>
                                          <p:spTgt spid="62"/>
                                        </p:tgtEl>
                                        <p:attrNameLst>
                                          <p:attrName>style.color</p:attrName>
                                        </p:attrNameLst>
                                      </p:cBhvr>
                                      <p:to>
                                        <a:srgbClr val="FF3399"/>
                                      </p:to>
                                    </p:animClr>
                                    <p:animClr clrSpc="rgb" dir="cw">
                                      <p:cBhvr>
                                        <p:cTn id="447" dur="250" autoRev="1" fill="remove"/>
                                        <p:tgtEl>
                                          <p:spTgt spid="62"/>
                                        </p:tgtEl>
                                        <p:attrNameLst>
                                          <p:attrName>fillcolor</p:attrName>
                                        </p:attrNameLst>
                                      </p:cBhvr>
                                      <p:to>
                                        <a:srgbClr val="FF3399"/>
                                      </p:to>
                                    </p:animClr>
                                    <p:set>
                                      <p:cBhvr>
                                        <p:cTn id="448" dur="250" autoRev="1" fill="remove"/>
                                        <p:tgtEl>
                                          <p:spTgt spid="62"/>
                                        </p:tgtEl>
                                        <p:attrNameLst>
                                          <p:attrName>fill.type</p:attrName>
                                        </p:attrNameLst>
                                      </p:cBhvr>
                                      <p:to>
                                        <p:strVal val="solid"/>
                                      </p:to>
                                    </p:set>
                                    <p:set>
                                      <p:cBhvr>
                                        <p:cTn id="449" dur="250" autoRev="1" fill="remove"/>
                                        <p:tgtEl>
                                          <p:spTgt spid="62"/>
                                        </p:tgtEl>
                                        <p:attrNameLst>
                                          <p:attrName>fill.on</p:attrName>
                                        </p:attrNameLst>
                                      </p:cBhvr>
                                      <p:to>
                                        <p:strVal val="true"/>
                                      </p:to>
                                    </p:set>
                                  </p:childTnLst>
                                  <p:subTnLst>
                                    <p:audio>
                                      <p:cMediaNode>
                                        <p:cTn display="0" masterRel="sameClick">
                                          <p:stCondLst>
                                            <p:cond evt="begin" delay="0">
                                              <p:tn val="44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2"/>
                  </p:tgtEl>
                </p:cond>
              </p:nextCondLst>
            </p:seq>
            <p:seq concurrent="1" nextAc="seek">
              <p:cTn id="450" restart="whenNotActive" fill="hold" evtFilter="cancelBubble" nodeType="interactiveSeq">
                <p:stCondLst>
                  <p:cond evt="onClick" delay="0">
                    <p:tgtEl>
                      <p:spTgt spid="63"/>
                    </p:tgtEl>
                  </p:cond>
                </p:stCondLst>
                <p:endSync evt="end" delay="0">
                  <p:rtn val="all"/>
                </p:endSync>
                <p:childTnLst>
                  <p:par>
                    <p:cTn id="451" fill="hold">
                      <p:stCondLst>
                        <p:cond delay="0"/>
                      </p:stCondLst>
                      <p:childTnLst>
                        <p:par>
                          <p:cTn id="452" fill="hold">
                            <p:stCondLst>
                              <p:cond delay="0"/>
                            </p:stCondLst>
                            <p:childTnLst>
                              <p:par>
                                <p:cTn id="4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4" dur="250" autoRev="1" fill="remove"/>
                                        <p:tgtEl>
                                          <p:spTgt spid="63"/>
                                        </p:tgtEl>
                                        <p:attrNameLst>
                                          <p:attrName>style.color</p:attrName>
                                        </p:attrNameLst>
                                      </p:cBhvr>
                                      <p:to>
                                        <a:srgbClr val="FF3399"/>
                                      </p:to>
                                    </p:animClr>
                                    <p:animClr clrSpc="rgb" dir="cw">
                                      <p:cBhvr>
                                        <p:cTn id="455" dur="250" autoRev="1" fill="remove"/>
                                        <p:tgtEl>
                                          <p:spTgt spid="63"/>
                                        </p:tgtEl>
                                        <p:attrNameLst>
                                          <p:attrName>fillcolor</p:attrName>
                                        </p:attrNameLst>
                                      </p:cBhvr>
                                      <p:to>
                                        <a:srgbClr val="FF3399"/>
                                      </p:to>
                                    </p:animClr>
                                    <p:set>
                                      <p:cBhvr>
                                        <p:cTn id="456" dur="250" autoRev="1" fill="remove"/>
                                        <p:tgtEl>
                                          <p:spTgt spid="63"/>
                                        </p:tgtEl>
                                        <p:attrNameLst>
                                          <p:attrName>fill.type</p:attrName>
                                        </p:attrNameLst>
                                      </p:cBhvr>
                                      <p:to>
                                        <p:strVal val="solid"/>
                                      </p:to>
                                    </p:set>
                                    <p:set>
                                      <p:cBhvr>
                                        <p:cTn id="457" dur="250" autoRev="1" fill="remove"/>
                                        <p:tgtEl>
                                          <p:spTgt spid="63"/>
                                        </p:tgtEl>
                                        <p:attrNameLst>
                                          <p:attrName>fill.on</p:attrName>
                                        </p:attrNameLst>
                                      </p:cBhvr>
                                      <p:to>
                                        <p:strVal val="true"/>
                                      </p:to>
                                    </p:set>
                                  </p:childTnLst>
                                  <p:subTnLst>
                                    <p:audio>
                                      <p:cMediaNode>
                                        <p:cTn display="0" masterRel="sameClick">
                                          <p:stCondLst>
                                            <p:cond evt="begin" delay="0">
                                              <p:tn val="45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3"/>
                  </p:tgtEl>
                </p:cond>
              </p:nextCondLst>
            </p:seq>
            <p:seq concurrent="1" nextAc="seek">
              <p:cTn id="458" restart="whenNotActive" fill="hold" evtFilter="cancelBubble" nodeType="interactiveSeq">
                <p:stCondLst>
                  <p:cond evt="onClick" delay="0">
                    <p:tgtEl>
                      <p:spTgt spid="64"/>
                    </p:tgtEl>
                  </p:cond>
                </p:stCondLst>
                <p:endSync evt="end" delay="0">
                  <p:rtn val="all"/>
                </p:endSync>
                <p:childTnLst>
                  <p:par>
                    <p:cTn id="459" fill="hold">
                      <p:stCondLst>
                        <p:cond delay="0"/>
                      </p:stCondLst>
                      <p:childTnLst>
                        <p:par>
                          <p:cTn id="460" fill="hold">
                            <p:stCondLst>
                              <p:cond delay="0"/>
                            </p:stCondLst>
                            <p:childTnLst>
                              <p:par>
                                <p:cTn id="4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2" dur="250" autoRev="1" fill="remove"/>
                                        <p:tgtEl>
                                          <p:spTgt spid="64"/>
                                        </p:tgtEl>
                                        <p:attrNameLst>
                                          <p:attrName>style.color</p:attrName>
                                        </p:attrNameLst>
                                      </p:cBhvr>
                                      <p:to>
                                        <a:srgbClr val="FF3399"/>
                                      </p:to>
                                    </p:animClr>
                                    <p:animClr clrSpc="rgb" dir="cw">
                                      <p:cBhvr>
                                        <p:cTn id="463" dur="250" autoRev="1" fill="remove"/>
                                        <p:tgtEl>
                                          <p:spTgt spid="64"/>
                                        </p:tgtEl>
                                        <p:attrNameLst>
                                          <p:attrName>fillcolor</p:attrName>
                                        </p:attrNameLst>
                                      </p:cBhvr>
                                      <p:to>
                                        <a:srgbClr val="FF3399"/>
                                      </p:to>
                                    </p:animClr>
                                    <p:set>
                                      <p:cBhvr>
                                        <p:cTn id="464" dur="250" autoRev="1" fill="remove"/>
                                        <p:tgtEl>
                                          <p:spTgt spid="64"/>
                                        </p:tgtEl>
                                        <p:attrNameLst>
                                          <p:attrName>fill.type</p:attrName>
                                        </p:attrNameLst>
                                      </p:cBhvr>
                                      <p:to>
                                        <p:strVal val="solid"/>
                                      </p:to>
                                    </p:set>
                                    <p:set>
                                      <p:cBhvr>
                                        <p:cTn id="465" dur="250" autoRev="1" fill="remove"/>
                                        <p:tgtEl>
                                          <p:spTgt spid="64"/>
                                        </p:tgtEl>
                                        <p:attrNameLst>
                                          <p:attrName>fill.on</p:attrName>
                                        </p:attrNameLst>
                                      </p:cBhvr>
                                      <p:to>
                                        <p:strVal val="true"/>
                                      </p:to>
                                    </p:set>
                                  </p:childTnLst>
                                  <p:subTnLst>
                                    <p:audio>
                                      <p:cMediaNode>
                                        <p:cTn display="0" masterRel="sameClick">
                                          <p:stCondLst>
                                            <p:cond evt="begin" delay="0">
                                              <p:tn val="46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4"/>
                  </p:tgtEl>
                </p:cond>
              </p:nextCondLst>
            </p:seq>
            <p:seq concurrent="1" nextAc="seek">
              <p:cTn id="466" restart="whenNotActive" fill="hold" evtFilter="cancelBubble" nodeType="interactiveSeq">
                <p:stCondLst>
                  <p:cond evt="onClick" delay="0">
                    <p:tgtEl>
                      <p:spTgt spid="65"/>
                    </p:tgtEl>
                  </p:cond>
                </p:stCondLst>
                <p:endSync evt="end" delay="0">
                  <p:rtn val="all"/>
                </p:endSync>
                <p:childTnLst>
                  <p:par>
                    <p:cTn id="467" fill="hold">
                      <p:stCondLst>
                        <p:cond delay="0"/>
                      </p:stCondLst>
                      <p:childTnLst>
                        <p:par>
                          <p:cTn id="468" fill="hold">
                            <p:stCondLst>
                              <p:cond delay="0"/>
                            </p:stCondLst>
                            <p:childTnLst>
                              <p:par>
                                <p:cTn id="4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0" dur="250" autoRev="1" fill="remove"/>
                                        <p:tgtEl>
                                          <p:spTgt spid="65"/>
                                        </p:tgtEl>
                                        <p:attrNameLst>
                                          <p:attrName>style.color</p:attrName>
                                        </p:attrNameLst>
                                      </p:cBhvr>
                                      <p:to>
                                        <a:srgbClr val="FF3399"/>
                                      </p:to>
                                    </p:animClr>
                                    <p:animClr clrSpc="rgb" dir="cw">
                                      <p:cBhvr>
                                        <p:cTn id="471" dur="250" autoRev="1" fill="remove"/>
                                        <p:tgtEl>
                                          <p:spTgt spid="65"/>
                                        </p:tgtEl>
                                        <p:attrNameLst>
                                          <p:attrName>fillcolor</p:attrName>
                                        </p:attrNameLst>
                                      </p:cBhvr>
                                      <p:to>
                                        <a:srgbClr val="FF3399"/>
                                      </p:to>
                                    </p:animClr>
                                    <p:set>
                                      <p:cBhvr>
                                        <p:cTn id="472" dur="250" autoRev="1" fill="remove"/>
                                        <p:tgtEl>
                                          <p:spTgt spid="65"/>
                                        </p:tgtEl>
                                        <p:attrNameLst>
                                          <p:attrName>fill.type</p:attrName>
                                        </p:attrNameLst>
                                      </p:cBhvr>
                                      <p:to>
                                        <p:strVal val="solid"/>
                                      </p:to>
                                    </p:set>
                                    <p:set>
                                      <p:cBhvr>
                                        <p:cTn id="473" dur="250" autoRev="1" fill="remove"/>
                                        <p:tgtEl>
                                          <p:spTgt spid="65"/>
                                        </p:tgtEl>
                                        <p:attrNameLst>
                                          <p:attrName>fill.on</p:attrName>
                                        </p:attrNameLst>
                                      </p:cBhvr>
                                      <p:to>
                                        <p:strVal val="true"/>
                                      </p:to>
                                    </p:set>
                                  </p:childTnLst>
                                  <p:subTnLst>
                                    <p:audio>
                                      <p:cMediaNode>
                                        <p:cTn display="0" masterRel="sameClick">
                                          <p:stCondLst>
                                            <p:cond evt="begin" delay="0">
                                              <p:tn val="46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5"/>
                  </p:tgtEl>
                </p:cond>
              </p:nextCondLst>
            </p:seq>
            <p:seq concurrent="1" nextAc="seek">
              <p:cTn id="474" restart="whenNotActive" fill="hold" evtFilter="cancelBubble" nodeType="interactiveSeq">
                <p:stCondLst>
                  <p:cond evt="onClick" delay="0">
                    <p:tgtEl>
                      <p:spTgt spid="66"/>
                    </p:tgtEl>
                  </p:cond>
                </p:stCondLst>
                <p:endSync evt="end" delay="0">
                  <p:rtn val="all"/>
                </p:endSync>
                <p:childTnLst>
                  <p:par>
                    <p:cTn id="475" fill="hold">
                      <p:stCondLst>
                        <p:cond delay="0"/>
                      </p:stCondLst>
                      <p:childTnLst>
                        <p:par>
                          <p:cTn id="476" fill="hold">
                            <p:stCondLst>
                              <p:cond delay="0"/>
                            </p:stCondLst>
                            <p:childTnLst>
                              <p:par>
                                <p:cTn id="4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8" dur="250" autoRev="1" fill="remove"/>
                                        <p:tgtEl>
                                          <p:spTgt spid="66"/>
                                        </p:tgtEl>
                                        <p:attrNameLst>
                                          <p:attrName>style.color</p:attrName>
                                        </p:attrNameLst>
                                      </p:cBhvr>
                                      <p:to>
                                        <a:srgbClr val="FF3399"/>
                                      </p:to>
                                    </p:animClr>
                                    <p:animClr clrSpc="rgb" dir="cw">
                                      <p:cBhvr>
                                        <p:cTn id="479" dur="250" autoRev="1" fill="remove"/>
                                        <p:tgtEl>
                                          <p:spTgt spid="66"/>
                                        </p:tgtEl>
                                        <p:attrNameLst>
                                          <p:attrName>fillcolor</p:attrName>
                                        </p:attrNameLst>
                                      </p:cBhvr>
                                      <p:to>
                                        <a:srgbClr val="FF3399"/>
                                      </p:to>
                                    </p:animClr>
                                    <p:set>
                                      <p:cBhvr>
                                        <p:cTn id="480" dur="250" autoRev="1" fill="remove"/>
                                        <p:tgtEl>
                                          <p:spTgt spid="66"/>
                                        </p:tgtEl>
                                        <p:attrNameLst>
                                          <p:attrName>fill.type</p:attrName>
                                        </p:attrNameLst>
                                      </p:cBhvr>
                                      <p:to>
                                        <p:strVal val="solid"/>
                                      </p:to>
                                    </p:set>
                                    <p:set>
                                      <p:cBhvr>
                                        <p:cTn id="481" dur="250" autoRev="1" fill="remove"/>
                                        <p:tgtEl>
                                          <p:spTgt spid="66"/>
                                        </p:tgtEl>
                                        <p:attrNameLst>
                                          <p:attrName>fill.on</p:attrName>
                                        </p:attrNameLst>
                                      </p:cBhvr>
                                      <p:to>
                                        <p:strVal val="true"/>
                                      </p:to>
                                    </p:set>
                                  </p:childTnLst>
                                  <p:subTnLst>
                                    <p:audio>
                                      <p:cMediaNode>
                                        <p:cTn display="0" masterRel="sameClick">
                                          <p:stCondLst>
                                            <p:cond evt="begin" delay="0">
                                              <p:tn val="47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6"/>
                  </p:tgtEl>
                </p:cond>
              </p:nextCondLst>
            </p:seq>
            <p:seq concurrent="1" nextAc="seek">
              <p:cTn id="482" restart="whenNotActive" fill="hold" evtFilter="cancelBubble" nodeType="interactiveSeq">
                <p:stCondLst>
                  <p:cond evt="onClick" delay="0">
                    <p:tgtEl>
                      <p:spTgt spid="67"/>
                    </p:tgtEl>
                  </p:cond>
                </p:stCondLst>
                <p:endSync evt="end" delay="0">
                  <p:rtn val="all"/>
                </p:endSync>
                <p:childTnLst>
                  <p:par>
                    <p:cTn id="483" fill="hold">
                      <p:stCondLst>
                        <p:cond delay="0"/>
                      </p:stCondLst>
                      <p:childTnLst>
                        <p:par>
                          <p:cTn id="484" fill="hold">
                            <p:stCondLst>
                              <p:cond delay="0"/>
                            </p:stCondLst>
                            <p:childTnLst>
                              <p:par>
                                <p:cTn id="4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86" dur="250" autoRev="1" fill="remove"/>
                                        <p:tgtEl>
                                          <p:spTgt spid="67"/>
                                        </p:tgtEl>
                                        <p:attrNameLst>
                                          <p:attrName>style.color</p:attrName>
                                        </p:attrNameLst>
                                      </p:cBhvr>
                                      <p:to>
                                        <a:srgbClr val="FF3399"/>
                                      </p:to>
                                    </p:animClr>
                                    <p:animClr clrSpc="rgb" dir="cw">
                                      <p:cBhvr>
                                        <p:cTn id="487" dur="250" autoRev="1" fill="remove"/>
                                        <p:tgtEl>
                                          <p:spTgt spid="67"/>
                                        </p:tgtEl>
                                        <p:attrNameLst>
                                          <p:attrName>fillcolor</p:attrName>
                                        </p:attrNameLst>
                                      </p:cBhvr>
                                      <p:to>
                                        <a:srgbClr val="FF3399"/>
                                      </p:to>
                                    </p:animClr>
                                    <p:set>
                                      <p:cBhvr>
                                        <p:cTn id="488" dur="250" autoRev="1" fill="remove"/>
                                        <p:tgtEl>
                                          <p:spTgt spid="67"/>
                                        </p:tgtEl>
                                        <p:attrNameLst>
                                          <p:attrName>fill.type</p:attrName>
                                        </p:attrNameLst>
                                      </p:cBhvr>
                                      <p:to>
                                        <p:strVal val="solid"/>
                                      </p:to>
                                    </p:set>
                                    <p:set>
                                      <p:cBhvr>
                                        <p:cTn id="489" dur="250" autoRev="1" fill="remove"/>
                                        <p:tgtEl>
                                          <p:spTgt spid="67"/>
                                        </p:tgtEl>
                                        <p:attrNameLst>
                                          <p:attrName>fill.on</p:attrName>
                                        </p:attrNameLst>
                                      </p:cBhvr>
                                      <p:to>
                                        <p:strVal val="true"/>
                                      </p:to>
                                    </p:set>
                                  </p:childTnLst>
                                  <p:subTnLst>
                                    <p:audio>
                                      <p:cMediaNode>
                                        <p:cTn display="0" masterRel="sameClick">
                                          <p:stCondLst>
                                            <p:cond evt="begin" delay="0">
                                              <p:tn val="48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7"/>
                  </p:tgtEl>
                </p:cond>
              </p:nextCondLst>
            </p:seq>
            <p:seq concurrent="1" nextAc="seek">
              <p:cTn id="490" restart="whenNotActive" fill="hold" evtFilter="cancelBubble" nodeType="interactiveSeq">
                <p:stCondLst>
                  <p:cond evt="onClick" delay="0">
                    <p:tgtEl>
                      <p:spTgt spid="68"/>
                    </p:tgtEl>
                  </p:cond>
                </p:stCondLst>
                <p:endSync evt="end" delay="0">
                  <p:rtn val="all"/>
                </p:endSync>
                <p:childTnLst>
                  <p:par>
                    <p:cTn id="491" fill="hold">
                      <p:stCondLst>
                        <p:cond delay="0"/>
                      </p:stCondLst>
                      <p:childTnLst>
                        <p:par>
                          <p:cTn id="492" fill="hold">
                            <p:stCondLst>
                              <p:cond delay="0"/>
                            </p:stCondLst>
                            <p:childTnLst>
                              <p:par>
                                <p:cTn id="4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4" dur="250" autoRev="1" fill="remove"/>
                                        <p:tgtEl>
                                          <p:spTgt spid="68"/>
                                        </p:tgtEl>
                                        <p:attrNameLst>
                                          <p:attrName>style.color</p:attrName>
                                        </p:attrNameLst>
                                      </p:cBhvr>
                                      <p:to>
                                        <a:srgbClr val="FF3399"/>
                                      </p:to>
                                    </p:animClr>
                                    <p:animClr clrSpc="rgb" dir="cw">
                                      <p:cBhvr>
                                        <p:cTn id="495" dur="250" autoRev="1" fill="remove"/>
                                        <p:tgtEl>
                                          <p:spTgt spid="68"/>
                                        </p:tgtEl>
                                        <p:attrNameLst>
                                          <p:attrName>fillcolor</p:attrName>
                                        </p:attrNameLst>
                                      </p:cBhvr>
                                      <p:to>
                                        <a:srgbClr val="FF3399"/>
                                      </p:to>
                                    </p:animClr>
                                    <p:set>
                                      <p:cBhvr>
                                        <p:cTn id="496" dur="250" autoRev="1" fill="remove"/>
                                        <p:tgtEl>
                                          <p:spTgt spid="68"/>
                                        </p:tgtEl>
                                        <p:attrNameLst>
                                          <p:attrName>fill.type</p:attrName>
                                        </p:attrNameLst>
                                      </p:cBhvr>
                                      <p:to>
                                        <p:strVal val="solid"/>
                                      </p:to>
                                    </p:set>
                                    <p:set>
                                      <p:cBhvr>
                                        <p:cTn id="497" dur="250" autoRev="1" fill="remove"/>
                                        <p:tgtEl>
                                          <p:spTgt spid="68"/>
                                        </p:tgtEl>
                                        <p:attrNameLst>
                                          <p:attrName>fill.on</p:attrName>
                                        </p:attrNameLst>
                                      </p:cBhvr>
                                      <p:to>
                                        <p:strVal val="true"/>
                                      </p:to>
                                    </p:set>
                                  </p:childTnLst>
                                  <p:subTnLst>
                                    <p:audio>
                                      <p:cMediaNode>
                                        <p:cTn display="0" masterRel="sameClick">
                                          <p:stCondLst>
                                            <p:cond evt="begin" delay="0">
                                              <p:tn val="49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8"/>
                  </p:tgtEl>
                </p:cond>
              </p:nextCondLst>
            </p:seq>
            <p:seq concurrent="1" nextAc="seek">
              <p:cTn id="498" restart="whenNotActive" fill="hold" evtFilter="cancelBubble" nodeType="interactiveSeq">
                <p:stCondLst>
                  <p:cond evt="onClick" delay="0">
                    <p:tgtEl>
                      <p:spTgt spid="69"/>
                    </p:tgtEl>
                  </p:cond>
                </p:stCondLst>
                <p:endSync evt="end" delay="0">
                  <p:rtn val="all"/>
                </p:endSync>
                <p:childTnLst>
                  <p:par>
                    <p:cTn id="499" fill="hold">
                      <p:stCondLst>
                        <p:cond delay="0"/>
                      </p:stCondLst>
                      <p:childTnLst>
                        <p:par>
                          <p:cTn id="500" fill="hold">
                            <p:stCondLst>
                              <p:cond delay="0"/>
                            </p:stCondLst>
                            <p:childTnLst>
                              <p:par>
                                <p:cTn id="5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02" dur="250" autoRev="1" fill="remove"/>
                                        <p:tgtEl>
                                          <p:spTgt spid="69"/>
                                        </p:tgtEl>
                                        <p:attrNameLst>
                                          <p:attrName>style.color</p:attrName>
                                        </p:attrNameLst>
                                      </p:cBhvr>
                                      <p:to>
                                        <a:srgbClr val="FF3399"/>
                                      </p:to>
                                    </p:animClr>
                                    <p:animClr clrSpc="rgb" dir="cw">
                                      <p:cBhvr>
                                        <p:cTn id="503" dur="250" autoRev="1" fill="remove"/>
                                        <p:tgtEl>
                                          <p:spTgt spid="69"/>
                                        </p:tgtEl>
                                        <p:attrNameLst>
                                          <p:attrName>fillcolor</p:attrName>
                                        </p:attrNameLst>
                                      </p:cBhvr>
                                      <p:to>
                                        <a:srgbClr val="FF3399"/>
                                      </p:to>
                                    </p:animClr>
                                    <p:set>
                                      <p:cBhvr>
                                        <p:cTn id="504" dur="250" autoRev="1" fill="remove"/>
                                        <p:tgtEl>
                                          <p:spTgt spid="69"/>
                                        </p:tgtEl>
                                        <p:attrNameLst>
                                          <p:attrName>fill.type</p:attrName>
                                        </p:attrNameLst>
                                      </p:cBhvr>
                                      <p:to>
                                        <p:strVal val="solid"/>
                                      </p:to>
                                    </p:set>
                                    <p:set>
                                      <p:cBhvr>
                                        <p:cTn id="505" dur="250" autoRev="1" fill="remove"/>
                                        <p:tgtEl>
                                          <p:spTgt spid="69"/>
                                        </p:tgtEl>
                                        <p:attrNameLst>
                                          <p:attrName>fill.on</p:attrName>
                                        </p:attrNameLst>
                                      </p:cBhvr>
                                      <p:to>
                                        <p:strVal val="true"/>
                                      </p:to>
                                    </p:set>
                                  </p:childTnLst>
                                  <p:subTnLst>
                                    <p:audio>
                                      <p:cMediaNode>
                                        <p:cTn display="0" masterRel="sameClick">
                                          <p:stCondLst>
                                            <p:cond evt="begin" delay="0">
                                              <p:tn val="50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69"/>
                  </p:tgtEl>
                </p:cond>
              </p:nextCondLst>
            </p:seq>
            <p:seq concurrent="1" nextAc="seek">
              <p:cTn id="506" restart="whenNotActive" fill="hold" evtFilter="cancelBubble" nodeType="interactiveSeq">
                <p:stCondLst>
                  <p:cond evt="onClick" delay="0">
                    <p:tgtEl>
                      <p:spTgt spid="71"/>
                    </p:tgtEl>
                  </p:cond>
                </p:stCondLst>
                <p:endSync evt="end" delay="0">
                  <p:rtn val="all"/>
                </p:endSync>
                <p:childTnLst>
                  <p:par>
                    <p:cTn id="507" fill="hold">
                      <p:stCondLst>
                        <p:cond delay="0"/>
                      </p:stCondLst>
                      <p:childTnLst>
                        <p:par>
                          <p:cTn id="508" fill="hold">
                            <p:stCondLst>
                              <p:cond delay="0"/>
                            </p:stCondLst>
                            <p:childTnLst>
                              <p:par>
                                <p:cTn id="5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0" dur="250" autoRev="1" fill="remove"/>
                                        <p:tgtEl>
                                          <p:spTgt spid="71"/>
                                        </p:tgtEl>
                                        <p:attrNameLst>
                                          <p:attrName>style.color</p:attrName>
                                        </p:attrNameLst>
                                      </p:cBhvr>
                                      <p:to>
                                        <a:srgbClr val="FF3399"/>
                                      </p:to>
                                    </p:animClr>
                                    <p:animClr clrSpc="rgb" dir="cw">
                                      <p:cBhvr>
                                        <p:cTn id="511" dur="250" autoRev="1" fill="remove"/>
                                        <p:tgtEl>
                                          <p:spTgt spid="71"/>
                                        </p:tgtEl>
                                        <p:attrNameLst>
                                          <p:attrName>fillcolor</p:attrName>
                                        </p:attrNameLst>
                                      </p:cBhvr>
                                      <p:to>
                                        <a:srgbClr val="FF3399"/>
                                      </p:to>
                                    </p:animClr>
                                    <p:set>
                                      <p:cBhvr>
                                        <p:cTn id="512" dur="250" autoRev="1" fill="remove"/>
                                        <p:tgtEl>
                                          <p:spTgt spid="71"/>
                                        </p:tgtEl>
                                        <p:attrNameLst>
                                          <p:attrName>fill.type</p:attrName>
                                        </p:attrNameLst>
                                      </p:cBhvr>
                                      <p:to>
                                        <p:strVal val="solid"/>
                                      </p:to>
                                    </p:set>
                                    <p:set>
                                      <p:cBhvr>
                                        <p:cTn id="513" dur="250" autoRev="1" fill="remove"/>
                                        <p:tgtEl>
                                          <p:spTgt spid="71"/>
                                        </p:tgtEl>
                                        <p:attrNameLst>
                                          <p:attrName>fill.on</p:attrName>
                                        </p:attrNameLst>
                                      </p:cBhvr>
                                      <p:to>
                                        <p:strVal val="true"/>
                                      </p:to>
                                    </p:set>
                                  </p:childTnLst>
                                  <p:subTnLst>
                                    <p:audio>
                                      <p:cMediaNode>
                                        <p:cTn display="0" masterRel="sameClick">
                                          <p:stCondLst>
                                            <p:cond evt="begin" delay="0">
                                              <p:tn val="50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1"/>
                  </p:tgtEl>
                </p:cond>
              </p:nextCondLst>
            </p:seq>
            <p:seq concurrent="1" nextAc="seek">
              <p:cTn id="514" restart="whenNotActive" fill="hold" evtFilter="cancelBubble" nodeType="interactiveSeq">
                <p:stCondLst>
                  <p:cond evt="onClick" delay="0">
                    <p:tgtEl>
                      <p:spTgt spid="72"/>
                    </p:tgtEl>
                  </p:cond>
                </p:stCondLst>
                <p:endSync evt="end" delay="0">
                  <p:rtn val="all"/>
                </p:endSync>
                <p:childTnLst>
                  <p:par>
                    <p:cTn id="515" fill="hold">
                      <p:stCondLst>
                        <p:cond delay="0"/>
                      </p:stCondLst>
                      <p:childTnLst>
                        <p:par>
                          <p:cTn id="516" fill="hold">
                            <p:stCondLst>
                              <p:cond delay="0"/>
                            </p:stCondLst>
                            <p:childTnLst>
                              <p:par>
                                <p:cTn id="5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8" dur="250" autoRev="1" fill="remove"/>
                                        <p:tgtEl>
                                          <p:spTgt spid="72"/>
                                        </p:tgtEl>
                                        <p:attrNameLst>
                                          <p:attrName>style.color</p:attrName>
                                        </p:attrNameLst>
                                      </p:cBhvr>
                                      <p:to>
                                        <a:srgbClr val="FF3399"/>
                                      </p:to>
                                    </p:animClr>
                                    <p:animClr clrSpc="rgb" dir="cw">
                                      <p:cBhvr>
                                        <p:cTn id="519" dur="250" autoRev="1" fill="remove"/>
                                        <p:tgtEl>
                                          <p:spTgt spid="72"/>
                                        </p:tgtEl>
                                        <p:attrNameLst>
                                          <p:attrName>fillcolor</p:attrName>
                                        </p:attrNameLst>
                                      </p:cBhvr>
                                      <p:to>
                                        <a:srgbClr val="FF3399"/>
                                      </p:to>
                                    </p:animClr>
                                    <p:set>
                                      <p:cBhvr>
                                        <p:cTn id="520" dur="250" autoRev="1" fill="remove"/>
                                        <p:tgtEl>
                                          <p:spTgt spid="72"/>
                                        </p:tgtEl>
                                        <p:attrNameLst>
                                          <p:attrName>fill.type</p:attrName>
                                        </p:attrNameLst>
                                      </p:cBhvr>
                                      <p:to>
                                        <p:strVal val="solid"/>
                                      </p:to>
                                    </p:set>
                                    <p:set>
                                      <p:cBhvr>
                                        <p:cTn id="521" dur="250" autoRev="1" fill="remove"/>
                                        <p:tgtEl>
                                          <p:spTgt spid="72"/>
                                        </p:tgtEl>
                                        <p:attrNameLst>
                                          <p:attrName>fill.on</p:attrName>
                                        </p:attrNameLst>
                                      </p:cBhvr>
                                      <p:to>
                                        <p:strVal val="true"/>
                                      </p:to>
                                    </p:set>
                                  </p:childTnLst>
                                  <p:subTnLst>
                                    <p:audio>
                                      <p:cMediaNode>
                                        <p:cTn display="0" masterRel="sameClick">
                                          <p:stCondLst>
                                            <p:cond evt="begin" delay="0">
                                              <p:tn val="51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2"/>
                  </p:tgtEl>
                </p:cond>
              </p:nextCondLst>
            </p:seq>
            <p:seq concurrent="1" nextAc="seek">
              <p:cTn id="522" restart="whenNotActive" fill="hold" evtFilter="cancelBubble" nodeType="interactiveSeq">
                <p:stCondLst>
                  <p:cond evt="onClick" delay="0">
                    <p:tgtEl>
                      <p:spTgt spid="73"/>
                    </p:tgtEl>
                  </p:cond>
                </p:stCondLst>
                <p:endSync evt="end" delay="0">
                  <p:rtn val="all"/>
                </p:endSync>
                <p:childTnLst>
                  <p:par>
                    <p:cTn id="523" fill="hold">
                      <p:stCondLst>
                        <p:cond delay="0"/>
                      </p:stCondLst>
                      <p:childTnLst>
                        <p:par>
                          <p:cTn id="524" fill="hold">
                            <p:stCondLst>
                              <p:cond delay="0"/>
                            </p:stCondLst>
                            <p:childTnLst>
                              <p:par>
                                <p:cTn id="5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26" dur="250" autoRev="1" fill="remove"/>
                                        <p:tgtEl>
                                          <p:spTgt spid="73"/>
                                        </p:tgtEl>
                                        <p:attrNameLst>
                                          <p:attrName>style.color</p:attrName>
                                        </p:attrNameLst>
                                      </p:cBhvr>
                                      <p:to>
                                        <a:srgbClr val="FF3399"/>
                                      </p:to>
                                    </p:animClr>
                                    <p:animClr clrSpc="rgb" dir="cw">
                                      <p:cBhvr>
                                        <p:cTn id="527" dur="250" autoRev="1" fill="remove"/>
                                        <p:tgtEl>
                                          <p:spTgt spid="73"/>
                                        </p:tgtEl>
                                        <p:attrNameLst>
                                          <p:attrName>fillcolor</p:attrName>
                                        </p:attrNameLst>
                                      </p:cBhvr>
                                      <p:to>
                                        <a:srgbClr val="FF3399"/>
                                      </p:to>
                                    </p:animClr>
                                    <p:set>
                                      <p:cBhvr>
                                        <p:cTn id="528" dur="250" autoRev="1" fill="remove"/>
                                        <p:tgtEl>
                                          <p:spTgt spid="73"/>
                                        </p:tgtEl>
                                        <p:attrNameLst>
                                          <p:attrName>fill.type</p:attrName>
                                        </p:attrNameLst>
                                      </p:cBhvr>
                                      <p:to>
                                        <p:strVal val="solid"/>
                                      </p:to>
                                    </p:set>
                                    <p:set>
                                      <p:cBhvr>
                                        <p:cTn id="529" dur="250" autoRev="1" fill="remove"/>
                                        <p:tgtEl>
                                          <p:spTgt spid="73"/>
                                        </p:tgtEl>
                                        <p:attrNameLst>
                                          <p:attrName>fill.on</p:attrName>
                                        </p:attrNameLst>
                                      </p:cBhvr>
                                      <p:to>
                                        <p:strVal val="true"/>
                                      </p:to>
                                    </p:set>
                                  </p:childTnLst>
                                  <p:subTnLst>
                                    <p:audio>
                                      <p:cMediaNode>
                                        <p:cTn display="0" masterRel="sameClick">
                                          <p:stCondLst>
                                            <p:cond evt="begin" delay="0">
                                              <p:tn val="52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3"/>
                  </p:tgtEl>
                </p:cond>
              </p:nextCondLst>
            </p:seq>
            <p:seq concurrent="1" nextAc="seek">
              <p:cTn id="530" restart="whenNotActive" fill="hold" evtFilter="cancelBubble" nodeType="interactiveSeq">
                <p:stCondLst>
                  <p:cond evt="onClick" delay="0">
                    <p:tgtEl>
                      <p:spTgt spid="74"/>
                    </p:tgtEl>
                  </p:cond>
                </p:stCondLst>
                <p:endSync evt="end" delay="0">
                  <p:rtn val="all"/>
                </p:endSync>
                <p:childTnLst>
                  <p:par>
                    <p:cTn id="531" fill="hold">
                      <p:stCondLst>
                        <p:cond delay="0"/>
                      </p:stCondLst>
                      <p:childTnLst>
                        <p:par>
                          <p:cTn id="532" fill="hold">
                            <p:stCondLst>
                              <p:cond delay="0"/>
                            </p:stCondLst>
                            <p:childTnLst>
                              <p:par>
                                <p:cTn id="5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4" dur="250" autoRev="1" fill="remove"/>
                                        <p:tgtEl>
                                          <p:spTgt spid="74"/>
                                        </p:tgtEl>
                                        <p:attrNameLst>
                                          <p:attrName>style.color</p:attrName>
                                        </p:attrNameLst>
                                      </p:cBhvr>
                                      <p:to>
                                        <a:srgbClr val="FF3399"/>
                                      </p:to>
                                    </p:animClr>
                                    <p:animClr clrSpc="rgb" dir="cw">
                                      <p:cBhvr>
                                        <p:cTn id="535" dur="250" autoRev="1" fill="remove"/>
                                        <p:tgtEl>
                                          <p:spTgt spid="74"/>
                                        </p:tgtEl>
                                        <p:attrNameLst>
                                          <p:attrName>fillcolor</p:attrName>
                                        </p:attrNameLst>
                                      </p:cBhvr>
                                      <p:to>
                                        <a:srgbClr val="FF3399"/>
                                      </p:to>
                                    </p:animClr>
                                    <p:set>
                                      <p:cBhvr>
                                        <p:cTn id="536" dur="250" autoRev="1" fill="remove"/>
                                        <p:tgtEl>
                                          <p:spTgt spid="74"/>
                                        </p:tgtEl>
                                        <p:attrNameLst>
                                          <p:attrName>fill.type</p:attrName>
                                        </p:attrNameLst>
                                      </p:cBhvr>
                                      <p:to>
                                        <p:strVal val="solid"/>
                                      </p:to>
                                    </p:set>
                                    <p:set>
                                      <p:cBhvr>
                                        <p:cTn id="537" dur="250" autoRev="1" fill="remove"/>
                                        <p:tgtEl>
                                          <p:spTgt spid="74"/>
                                        </p:tgtEl>
                                        <p:attrNameLst>
                                          <p:attrName>fill.on</p:attrName>
                                        </p:attrNameLst>
                                      </p:cBhvr>
                                      <p:to>
                                        <p:strVal val="true"/>
                                      </p:to>
                                    </p:set>
                                  </p:childTnLst>
                                  <p:subTnLst>
                                    <p:audio>
                                      <p:cMediaNode>
                                        <p:cTn display="0" masterRel="sameClick">
                                          <p:stCondLst>
                                            <p:cond evt="begin" delay="0">
                                              <p:tn val="53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4"/>
                  </p:tgtEl>
                </p:cond>
              </p:nextCondLst>
            </p:seq>
            <p:seq concurrent="1" nextAc="seek">
              <p:cTn id="538" restart="whenNotActive" fill="hold" evtFilter="cancelBubble" nodeType="interactiveSeq">
                <p:stCondLst>
                  <p:cond evt="onClick" delay="0">
                    <p:tgtEl>
                      <p:spTgt spid="75"/>
                    </p:tgtEl>
                  </p:cond>
                </p:stCondLst>
                <p:endSync evt="end" delay="0">
                  <p:rtn val="all"/>
                </p:endSync>
                <p:childTnLst>
                  <p:par>
                    <p:cTn id="539" fill="hold">
                      <p:stCondLst>
                        <p:cond delay="0"/>
                      </p:stCondLst>
                      <p:childTnLst>
                        <p:par>
                          <p:cTn id="540" fill="hold">
                            <p:stCondLst>
                              <p:cond delay="0"/>
                            </p:stCondLst>
                            <p:childTnLst>
                              <p:par>
                                <p:cTn id="5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2" dur="250" autoRev="1" fill="remove"/>
                                        <p:tgtEl>
                                          <p:spTgt spid="75"/>
                                        </p:tgtEl>
                                        <p:attrNameLst>
                                          <p:attrName>style.color</p:attrName>
                                        </p:attrNameLst>
                                      </p:cBhvr>
                                      <p:to>
                                        <a:srgbClr val="FF3399"/>
                                      </p:to>
                                    </p:animClr>
                                    <p:animClr clrSpc="rgb" dir="cw">
                                      <p:cBhvr>
                                        <p:cTn id="543" dur="250" autoRev="1" fill="remove"/>
                                        <p:tgtEl>
                                          <p:spTgt spid="75"/>
                                        </p:tgtEl>
                                        <p:attrNameLst>
                                          <p:attrName>fillcolor</p:attrName>
                                        </p:attrNameLst>
                                      </p:cBhvr>
                                      <p:to>
                                        <a:srgbClr val="FF3399"/>
                                      </p:to>
                                    </p:animClr>
                                    <p:set>
                                      <p:cBhvr>
                                        <p:cTn id="544" dur="250" autoRev="1" fill="remove"/>
                                        <p:tgtEl>
                                          <p:spTgt spid="75"/>
                                        </p:tgtEl>
                                        <p:attrNameLst>
                                          <p:attrName>fill.type</p:attrName>
                                        </p:attrNameLst>
                                      </p:cBhvr>
                                      <p:to>
                                        <p:strVal val="solid"/>
                                      </p:to>
                                    </p:set>
                                    <p:set>
                                      <p:cBhvr>
                                        <p:cTn id="545" dur="250" autoRev="1" fill="remove"/>
                                        <p:tgtEl>
                                          <p:spTgt spid="75"/>
                                        </p:tgtEl>
                                        <p:attrNameLst>
                                          <p:attrName>fill.on</p:attrName>
                                        </p:attrNameLst>
                                      </p:cBhvr>
                                      <p:to>
                                        <p:strVal val="true"/>
                                      </p:to>
                                    </p:set>
                                  </p:childTnLst>
                                  <p:subTnLst>
                                    <p:audio>
                                      <p:cMediaNode>
                                        <p:cTn display="0" masterRel="sameClick">
                                          <p:stCondLst>
                                            <p:cond evt="begin" delay="0">
                                              <p:tn val="54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5"/>
                  </p:tgtEl>
                </p:cond>
              </p:nextCondLst>
            </p:seq>
            <p:seq concurrent="1" nextAc="seek">
              <p:cTn id="546" restart="whenNotActive" fill="hold" evtFilter="cancelBubble" nodeType="interactiveSeq">
                <p:stCondLst>
                  <p:cond evt="onClick" delay="0">
                    <p:tgtEl>
                      <p:spTgt spid="76"/>
                    </p:tgtEl>
                  </p:cond>
                </p:stCondLst>
                <p:endSync evt="end" delay="0">
                  <p:rtn val="all"/>
                </p:endSync>
                <p:childTnLst>
                  <p:par>
                    <p:cTn id="547" fill="hold">
                      <p:stCondLst>
                        <p:cond delay="0"/>
                      </p:stCondLst>
                      <p:childTnLst>
                        <p:par>
                          <p:cTn id="548" fill="hold">
                            <p:stCondLst>
                              <p:cond delay="0"/>
                            </p:stCondLst>
                            <p:childTnLst>
                              <p:par>
                                <p:cTn id="5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0" dur="250" autoRev="1" fill="remove"/>
                                        <p:tgtEl>
                                          <p:spTgt spid="76"/>
                                        </p:tgtEl>
                                        <p:attrNameLst>
                                          <p:attrName>style.color</p:attrName>
                                        </p:attrNameLst>
                                      </p:cBhvr>
                                      <p:to>
                                        <a:srgbClr val="FF3399"/>
                                      </p:to>
                                    </p:animClr>
                                    <p:animClr clrSpc="rgb" dir="cw">
                                      <p:cBhvr>
                                        <p:cTn id="551" dur="250" autoRev="1" fill="remove"/>
                                        <p:tgtEl>
                                          <p:spTgt spid="76"/>
                                        </p:tgtEl>
                                        <p:attrNameLst>
                                          <p:attrName>fillcolor</p:attrName>
                                        </p:attrNameLst>
                                      </p:cBhvr>
                                      <p:to>
                                        <a:srgbClr val="FF3399"/>
                                      </p:to>
                                    </p:animClr>
                                    <p:set>
                                      <p:cBhvr>
                                        <p:cTn id="552" dur="250" autoRev="1" fill="remove"/>
                                        <p:tgtEl>
                                          <p:spTgt spid="76"/>
                                        </p:tgtEl>
                                        <p:attrNameLst>
                                          <p:attrName>fill.type</p:attrName>
                                        </p:attrNameLst>
                                      </p:cBhvr>
                                      <p:to>
                                        <p:strVal val="solid"/>
                                      </p:to>
                                    </p:set>
                                    <p:set>
                                      <p:cBhvr>
                                        <p:cTn id="553" dur="250" autoRev="1" fill="remove"/>
                                        <p:tgtEl>
                                          <p:spTgt spid="76"/>
                                        </p:tgtEl>
                                        <p:attrNameLst>
                                          <p:attrName>fill.on</p:attrName>
                                        </p:attrNameLst>
                                      </p:cBhvr>
                                      <p:to>
                                        <p:strVal val="true"/>
                                      </p:to>
                                    </p:set>
                                  </p:childTnLst>
                                  <p:subTnLst>
                                    <p:audio>
                                      <p:cMediaNode>
                                        <p:cTn display="0" masterRel="sameClick">
                                          <p:stCondLst>
                                            <p:cond evt="begin" delay="0">
                                              <p:tn val="549"/>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6"/>
                  </p:tgtEl>
                </p:cond>
              </p:nextCondLst>
            </p:seq>
            <p:seq concurrent="1" nextAc="seek">
              <p:cTn id="554" restart="whenNotActive" fill="hold" evtFilter="cancelBubble" nodeType="interactiveSeq">
                <p:stCondLst>
                  <p:cond evt="onClick" delay="0">
                    <p:tgtEl>
                      <p:spTgt spid="78"/>
                    </p:tgtEl>
                  </p:cond>
                </p:stCondLst>
                <p:endSync evt="end" delay="0">
                  <p:rtn val="all"/>
                </p:endSync>
                <p:childTnLst>
                  <p:par>
                    <p:cTn id="555" fill="hold">
                      <p:stCondLst>
                        <p:cond delay="0"/>
                      </p:stCondLst>
                      <p:childTnLst>
                        <p:par>
                          <p:cTn id="556" fill="hold">
                            <p:stCondLst>
                              <p:cond delay="0"/>
                            </p:stCondLst>
                            <p:childTnLst>
                              <p:par>
                                <p:cTn id="5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8" dur="250" autoRev="1" fill="remove"/>
                                        <p:tgtEl>
                                          <p:spTgt spid="78"/>
                                        </p:tgtEl>
                                        <p:attrNameLst>
                                          <p:attrName>style.color</p:attrName>
                                        </p:attrNameLst>
                                      </p:cBhvr>
                                      <p:to>
                                        <a:srgbClr val="FF3399"/>
                                      </p:to>
                                    </p:animClr>
                                    <p:animClr clrSpc="rgb" dir="cw">
                                      <p:cBhvr>
                                        <p:cTn id="559" dur="250" autoRev="1" fill="remove"/>
                                        <p:tgtEl>
                                          <p:spTgt spid="78"/>
                                        </p:tgtEl>
                                        <p:attrNameLst>
                                          <p:attrName>fillcolor</p:attrName>
                                        </p:attrNameLst>
                                      </p:cBhvr>
                                      <p:to>
                                        <a:srgbClr val="FF3399"/>
                                      </p:to>
                                    </p:animClr>
                                    <p:set>
                                      <p:cBhvr>
                                        <p:cTn id="560" dur="250" autoRev="1" fill="remove"/>
                                        <p:tgtEl>
                                          <p:spTgt spid="78"/>
                                        </p:tgtEl>
                                        <p:attrNameLst>
                                          <p:attrName>fill.type</p:attrName>
                                        </p:attrNameLst>
                                      </p:cBhvr>
                                      <p:to>
                                        <p:strVal val="solid"/>
                                      </p:to>
                                    </p:set>
                                    <p:set>
                                      <p:cBhvr>
                                        <p:cTn id="561" dur="250" autoRev="1" fill="remove"/>
                                        <p:tgtEl>
                                          <p:spTgt spid="78"/>
                                        </p:tgtEl>
                                        <p:attrNameLst>
                                          <p:attrName>fill.on</p:attrName>
                                        </p:attrNameLst>
                                      </p:cBhvr>
                                      <p:to>
                                        <p:strVal val="true"/>
                                      </p:to>
                                    </p:set>
                                  </p:childTnLst>
                                  <p:subTnLst>
                                    <p:audio>
                                      <p:cMediaNode>
                                        <p:cTn display="0" masterRel="sameClick">
                                          <p:stCondLst>
                                            <p:cond evt="begin" delay="0">
                                              <p:tn val="557"/>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8"/>
                  </p:tgtEl>
                </p:cond>
              </p:nextCondLst>
            </p:seq>
            <p:seq concurrent="1" nextAc="seek">
              <p:cTn id="562" restart="whenNotActive" fill="hold" evtFilter="cancelBubble" nodeType="interactiveSeq">
                <p:stCondLst>
                  <p:cond evt="onClick" delay="0">
                    <p:tgtEl>
                      <p:spTgt spid="79"/>
                    </p:tgtEl>
                  </p:cond>
                </p:stCondLst>
                <p:endSync evt="end" delay="0">
                  <p:rtn val="all"/>
                </p:endSync>
                <p:childTnLst>
                  <p:par>
                    <p:cTn id="563" fill="hold">
                      <p:stCondLst>
                        <p:cond delay="0"/>
                      </p:stCondLst>
                      <p:childTnLst>
                        <p:par>
                          <p:cTn id="564" fill="hold">
                            <p:stCondLst>
                              <p:cond delay="0"/>
                            </p:stCondLst>
                            <p:childTnLst>
                              <p:par>
                                <p:cTn id="5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66" dur="250" autoRev="1" fill="remove"/>
                                        <p:tgtEl>
                                          <p:spTgt spid="79"/>
                                        </p:tgtEl>
                                        <p:attrNameLst>
                                          <p:attrName>style.color</p:attrName>
                                        </p:attrNameLst>
                                      </p:cBhvr>
                                      <p:to>
                                        <a:srgbClr val="FF3399"/>
                                      </p:to>
                                    </p:animClr>
                                    <p:animClr clrSpc="rgb" dir="cw">
                                      <p:cBhvr>
                                        <p:cTn id="567" dur="250" autoRev="1" fill="remove"/>
                                        <p:tgtEl>
                                          <p:spTgt spid="79"/>
                                        </p:tgtEl>
                                        <p:attrNameLst>
                                          <p:attrName>fillcolor</p:attrName>
                                        </p:attrNameLst>
                                      </p:cBhvr>
                                      <p:to>
                                        <a:srgbClr val="FF3399"/>
                                      </p:to>
                                    </p:animClr>
                                    <p:set>
                                      <p:cBhvr>
                                        <p:cTn id="568" dur="250" autoRev="1" fill="remove"/>
                                        <p:tgtEl>
                                          <p:spTgt spid="79"/>
                                        </p:tgtEl>
                                        <p:attrNameLst>
                                          <p:attrName>fill.type</p:attrName>
                                        </p:attrNameLst>
                                      </p:cBhvr>
                                      <p:to>
                                        <p:strVal val="solid"/>
                                      </p:to>
                                    </p:set>
                                    <p:set>
                                      <p:cBhvr>
                                        <p:cTn id="569" dur="250" autoRev="1" fill="remove"/>
                                        <p:tgtEl>
                                          <p:spTgt spid="79"/>
                                        </p:tgtEl>
                                        <p:attrNameLst>
                                          <p:attrName>fill.on</p:attrName>
                                        </p:attrNameLst>
                                      </p:cBhvr>
                                      <p:to>
                                        <p:strVal val="true"/>
                                      </p:to>
                                    </p:set>
                                  </p:childTnLst>
                                  <p:subTnLst>
                                    <p:audio>
                                      <p:cMediaNode>
                                        <p:cTn display="0" masterRel="sameClick">
                                          <p:stCondLst>
                                            <p:cond evt="begin" delay="0">
                                              <p:tn val="565"/>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79"/>
                  </p:tgtEl>
                </p:cond>
              </p:nextCondLst>
            </p:seq>
            <p:seq concurrent="1" nextAc="seek">
              <p:cTn id="570" restart="whenNotActive" fill="hold" evtFilter="cancelBubble" nodeType="interactiveSeq">
                <p:stCondLst>
                  <p:cond evt="onClick" delay="0">
                    <p:tgtEl>
                      <p:spTgt spid="80"/>
                    </p:tgtEl>
                  </p:cond>
                </p:stCondLst>
                <p:endSync evt="end" delay="0">
                  <p:rtn val="all"/>
                </p:endSync>
                <p:childTnLst>
                  <p:par>
                    <p:cTn id="571" fill="hold">
                      <p:stCondLst>
                        <p:cond delay="0"/>
                      </p:stCondLst>
                      <p:childTnLst>
                        <p:par>
                          <p:cTn id="572" fill="hold">
                            <p:stCondLst>
                              <p:cond delay="0"/>
                            </p:stCondLst>
                            <p:childTnLst>
                              <p:par>
                                <p:cTn id="5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4" dur="250" autoRev="1" fill="remove"/>
                                        <p:tgtEl>
                                          <p:spTgt spid="80"/>
                                        </p:tgtEl>
                                        <p:attrNameLst>
                                          <p:attrName>style.color</p:attrName>
                                        </p:attrNameLst>
                                      </p:cBhvr>
                                      <p:to>
                                        <a:srgbClr val="FF3399"/>
                                      </p:to>
                                    </p:animClr>
                                    <p:animClr clrSpc="rgb" dir="cw">
                                      <p:cBhvr>
                                        <p:cTn id="575" dur="250" autoRev="1" fill="remove"/>
                                        <p:tgtEl>
                                          <p:spTgt spid="80"/>
                                        </p:tgtEl>
                                        <p:attrNameLst>
                                          <p:attrName>fillcolor</p:attrName>
                                        </p:attrNameLst>
                                      </p:cBhvr>
                                      <p:to>
                                        <a:srgbClr val="FF3399"/>
                                      </p:to>
                                    </p:animClr>
                                    <p:set>
                                      <p:cBhvr>
                                        <p:cTn id="576" dur="250" autoRev="1" fill="remove"/>
                                        <p:tgtEl>
                                          <p:spTgt spid="80"/>
                                        </p:tgtEl>
                                        <p:attrNameLst>
                                          <p:attrName>fill.type</p:attrName>
                                        </p:attrNameLst>
                                      </p:cBhvr>
                                      <p:to>
                                        <p:strVal val="solid"/>
                                      </p:to>
                                    </p:set>
                                    <p:set>
                                      <p:cBhvr>
                                        <p:cTn id="577" dur="250" autoRev="1" fill="remove"/>
                                        <p:tgtEl>
                                          <p:spTgt spid="80"/>
                                        </p:tgtEl>
                                        <p:attrNameLst>
                                          <p:attrName>fill.on</p:attrName>
                                        </p:attrNameLst>
                                      </p:cBhvr>
                                      <p:to>
                                        <p:strVal val="true"/>
                                      </p:to>
                                    </p:set>
                                  </p:childTnLst>
                                  <p:subTnLst>
                                    <p:audio>
                                      <p:cMediaNode>
                                        <p:cTn display="0" masterRel="sameClick">
                                          <p:stCondLst>
                                            <p:cond evt="begin" delay="0">
                                              <p:tn val="573"/>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0"/>
                  </p:tgtEl>
                </p:cond>
              </p:nextCondLst>
            </p:seq>
            <p:seq concurrent="1" nextAc="seek">
              <p:cTn id="578" restart="whenNotActive" fill="hold" evtFilter="cancelBubble" nodeType="interactiveSeq">
                <p:stCondLst>
                  <p:cond evt="onClick" delay="0">
                    <p:tgtEl>
                      <p:spTgt spid="81"/>
                    </p:tgtEl>
                  </p:cond>
                </p:stCondLst>
                <p:endSync evt="end" delay="0">
                  <p:rtn val="all"/>
                </p:endSync>
                <p:childTnLst>
                  <p:par>
                    <p:cTn id="579" fill="hold">
                      <p:stCondLst>
                        <p:cond delay="0"/>
                      </p:stCondLst>
                      <p:childTnLst>
                        <p:par>
                          <p:cTn id="580" fill="hold">
                            <p:stCondLst>
                              <p:cond delay="0"/>
                            </p:stCondLst>
                            <p:childTnLst>
                              <p:par>
                                <p:cTn id="5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82" dur="250" autoRev="1" fill="remove"/>
                                        <p:tgtEl>
                                          <p:spTgt spid="81"/>
                                        </p:tgtEl>
                                        <p:attrNameLst>
                                          <p:attrName>style.color</p:attrName>
                                        </p:attrNameLst>
                                      </p:cBhvr>
                                      <p:to>
                                        <a:srgbClr val="FF3399"/>
                                      </p:to>
                                    </p:animClr>
                                    <p:animClr clrSpc="rgb" dir="cw">
                                      <p:cBhvr>
                                        <p:cTn id="583" dur="250" autoRev="1" fill="remove"/>
                                        <p:tgtEl>
                                          <p:spTgt spid="81"/>
                                        </p:tgtEl>
                                        <p:attrNameLst>
                                          <p:attrName>fillcolor</p:attrName>
                                        </p:attrNameLst>
                                      </p:cBhvr>
                                      <p:to>
                                        <a:srgbClr val="FF3399"/>
                                      </p:to>
                                    </p:animClr>
                                    <p:set>
                                      <p:cBhvr>
                                        <p:cTn id="584" dur="250" autoRev="1" fill="remove"/>
                                        <p:tgtEl>
                                          <p:spTgt spid="81"/>
                                        </p:tgtEl>
                                        <p:attrNameLst>
                                          <p:attrName>fill.type</p:attrName>
                                        </p:attrNameLst>
                                      </p:cBhvr>
                                      <p:to>
                                        <p:strVal val="solid"/>
                                      </p:to>
                                    </p:set>
                                    <p:set>
                                      <p:cBhvr>
                                        <p:cTn id="585" dur="250" autoRev="1" fill="remove"/>
                                        <p:tgtEl>
                                          <p:spTgt spid="81"/>
                                        </p:tgtEl>
                                        <p:attrNameLst>
                                          <p:attrName>fill.on</p:attrName>
                                        </p:attrNameLst>
                                      </p:cBhvr>
                                      <p:to>
                                        <p:strVal val="true"/>
                                      </p:to>
                                    </p:set>
                                  </p:childTnLst>
                                  <p:subTnLst>
                                    <p:audio>
                                      <p:cMediaNode>
                                        <p:cTn display="0" masterRel="sameClick">
                                          <p:stCondLst>
                                            <p:cond evt="begin" delay="0">
                                              <p:tn val="581"/>
                                            </p:cond>
                                          </p:stCondLst>
                                          <p:endCondLst>
                                            <p:cond evt="onStopAudio" delay="0">
                                              <p:tgtEl>
                                                <p:sldTgt/>
                                              </p:tgtEl>
                                            </p:cond>
                                          </p:endCondLst>
                                        </p:cTn>
                                        <p:tgtEl>
                                          <p:sndTgt r:embed="rId2" name="laser.wav"/>
                                        </p:tgtEl>
                                      </p:cMediaNode>
                                    </p:audio>
                                  </p:subTnLst>
                                </p:cTn>
                              </p:par>
                            </p:childTnLst>
                          </p:cTn>
                        </p:par>
                      </p:childTnLst>
                    </p:cTn>
                  </p:par>
                </p:childTnLst>
              </p:cTn>
              <p:nextCondLst>
                <p:cond evt="onClick" delay="0">
                  <p:tgtEl>
                    <p:spTgt spid="81"/>
                  </p:tgtEl>
                </p:cond>
              </p:nextCondLst>
            </p:seq>
          </p:childTnLst>
        </p:cTn>
      </p:par>
    </p:tnLst>
    <p:bldLst>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1" grpId="0" animBg="1"/>
      <p:bldP spid="72" grpId="0" animBg="1"/>
      <p:bldP spid="73" grpId="0" animBg="1"/>
      <p:bldP spid="74" grpId="0" animBg="1"/>
      <p:bldP spid="75" grpId="0" animBg="1"/>
      <p:bldP spid="76" grpId="0" animBg="1"/>
      <p:bldP spid="78" grpId="0" animBg="1"/>
      <p:bldP spid="79" grpId="0" animBg="1"/>
      <p:bldP spid="80" grpId="0" animBg="1"/>
      <p:bldP spid="8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The most crowded place in the Milky Way | ESA/Hubble">
            <a:extLst>
              <a:ext uri="{FF2B5EF4-FFF2-40B4-BE49-F238E27FC236}">
                <a16:creationId xmlns:a16="http://schemas.microsoft.com/office/drawing/2014/main" id="{9E756797-8605-404C-8D06-37AE08B893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椭圆 4">
            <a:extLst>
              <a:ext uri="{FF2B5EF4-FFF2-40B4-BE49-F238E27FC236}">
                <a16:creationId xmlns:a16="http://schemas.microsoft.com/office/drawing/2014/main" id="{6F5C43A7-A144-49C5-A20F-DEED234F02D0}"/>
              </a:ext>
            </a:extLst>
          </p:cNvPr>
          <p:cNvSpPr/>
          <p:nvPr/>
        </p:nvSpPr>
        <p:spPr>
          <a:xfrm>
            <a:off x="2399272" y="716097"/>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5097DBD4-3759-4432-8F2E-B330155104A2}"/>
              </a:ext>
            </a:extLst>
          </p:cNvPr>
          <p:cNvSpPr/>
          <p:nvPr/>
        </p:nvSpPr>
        <p:spPr>
          <a:xfrm>
            <a:off x="4239089" y="1454227"/>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32A816CA-291D-4340-AE4B-8BED5848B194}"/>
              </a:ext>
            </a:extLst>
          </p:cNvPr>
          <p:cNvSpPr/>
          <p:nvPr/>
        </p:nvSpPr>
        <p:spPr>
          <a:xfrm>
            <a:off x="5838430" y="1196656"/>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F661B0D7-875D-4577-9D87-503D044E280B}"/>
              </a:ext>
            </a:extLst>
          </p:cNvPr>
          <p:cNvSpPr/>
          <p:nvPr/>
        </p:nvSpPr>
        <p:spPr>
          <a:xfrm>
            <a:off x="5967215" y="2573765"/>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0D64243D-AB35-4B11-AAF0-A80017F4B9EF}"/>
              </a:ext>
            </a:extLst>
          </p:cNvPr>
          <p:cNvSpPr/>
          <p:nvPr/>
        </p:nvSpPr>
        <p:spPr>
          <a:xfrm>
            <a:off x="7663813" y="1868685"/>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83E07964-437A-44A7-8B5D-B6F50B866654}"/>
              </a:ext>
            </a:extLst>
          </p:cNvPr>
          <p:cNvSpPr/>
          <p:nvPr/>
        </p:nvSpPr>
        <p:spPr>
          <a:xfrm>
            <a:off x="3576555" y="2702550"/>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E54F6DAD-EA86-4818-BE9E-156320A3DF1C}"/>
              </a:ext>
            </a:extLst>
          </p:cNvPr>
          <p:cNvSpPr/>
          <p:nvPr/>
        </p:nvSpPr>
        <p:spPr>
          <a:xfrm>
            <a:off x="2894572" y="1516911"/>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3A39E892-74F6-4167-B0CE-532993BC9918}"/>
              </a:ext>
            </a:extLst>
          </p:cNvPr>
          <p:cNvSpPr/>
          <p:nvPr/>
        </p:nvSpPr>
        <p:spPr>
          <a:xfrm>
            <a:off x="4734389" y="2255041"/>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B94A2BE3-265C-4390-AAD4-D8DACD87D9B1}"/>
              </a:ext>
            </a:extLst>
          </p:cNvPr>
          <p:cNvSpPr/>
          <p:nvPr/>
        </p:nvSpPr>
        <p:spPr>
          <a:xfrm>
            <a:off x="6333730" y="1997470"/>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F0F8BA8C-2BAA-425E-8084-15ED4D64BC1E}"/>
              </a:ext>
            </a:extLst>
          </p:cNvPr>
          <p:cNvSpPr/>
          <p:nvPr/>
        </p:nvSpPr>
        <p:spPr>
          <a:xfrm>
            <a:off x="6462515" y="3374579"/>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62D72CCB-878D-4C40-A5BA-CCB18F35FE35}"/>
              </a:ext>
            </a:extLst>
          </p:cNvPr>
          <p:cNvSpPr/>
          <p:nvPr/>
        </p:nvSpPr>
        <p:spPr>
          <a:xfrm>
            <a:off x="8159113" y="2669499"/>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BE56579E-461E-41F4-9B8B-CEB3645DCFE1}"/>
              </a:ext>
            </a:extLst>
          </p:cNvPr>
          <p:cNvSpPr/>
          <p:nvPr/>
        </p:nvSpPr>
        <p:spPr>
          <a:xfrm>
            <a:off x="4071855" y="3503364"/>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867A4ABC-0377-4605-BD89-6D3D3741636A}"/>
              </a:ext>
            </a:extLst>
          </p:cNvPr>
          <p:cNvSpPr/>
          <p:nvPr/>
        </p:nvSpPr>
        <p:spPr>
          <a:xfrm>
            <a:off x="9890271" y="4194652"/>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B0385A24-7E78-492B-8113-6F74E6D60A75}"/>
              </a:ext>
            </a:extLst>
          </p:cNvPr>
          <p:cNvSpPr/>
          <p:nvPr/>
        </p:nvSpPr>
        <p:spPr>
          <a:xfrm>
            <a:off x="5170844" y="3901706"/>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533564C0-7E4C-4B00-B868-B0396C5771D6}"/>
              </a:ext>
            </a:extLst>
          </p:cNvPr>
          <p:cNvSpPr/>
          <p:nvPr/>
        </p:nvSpPr>
        <p:spPr>
          <a:xfrm>
            <a:off x="7010661" y="4639836"/>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228346A1-A01D-46F6-AC43-D3BB995393A0}"/>
              </a:ext>
            </a:extLst>
          </p:cNvPr>
          <p:cNvSpPr/>
          <p:nvPr/>
        </p:nvSpPr>
        <p:spPr>
          <a:xfrm>
            <a:off x="8610002" y="4382265"/>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C7D2F6D4-B3EB-4133-8DE7-18D6D70685CA}"/>
              </a:ext>
            </a:extLst>
          </p:cNvPr>
          <p:cNvSpPr/>
          <p:nvPr/>
        </p:nvSpPr>
        <p:spPr>
          <a:xfrm>
            <a:off x="8738787" y="5759374"/>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F3F2138B-7421-45C2-8889-49B0694E8552}"/>
              </a:ext>
            </a:extLst>
          </p:cNvPr>
          <p:cNvSpPr/>
          <p:nvPr/>
        </p:nvSpPr>
        <p:spPr>
          <a:xfrm>
            <a:off x="10385571" y="4995466"/>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DF9D21E8-D9C1-497D-8D4A-55FA81507D75}"/>
              </a:ext>
            </a:extLst>
          </p:cNvPr>
          <p:cNvSpPr/>
          <p:nvPr/>
        </p:nvSpPr>
        <p:spPr>
          <a:xfrm>
            <a:off x="6348127" y="5888159"/>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9DEE460B-75B4-4B7F-A142-538877B49A34}"/>
              </a:ext>
            </a:extLst>
          </p:cNvPr>
          <p:cNvSpPr/>
          <p:nvPr/>
        </p:nvSpPr>
        <p:spPr>
          <a:xfrm>
            <a:off x="9837357" y="1616094"/>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22A19395-7977-40BF-A35E-522EF8D3ADE9}"/>
              </a:ext>
            </a:extLst>
          </p:cNvPr>
          <p:cNvSpPr/>
          <p:nvPr/>
        </p:nvSpPr>
        <p:spPr>
          <a:xfrm>
            <a:off x="11618329" y="3200075"/>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789CDBF3-5022-424B-880C-4AFF9E9E206E}"/>
              </a:ext>
            </a:extLst>
          </p:cNvPr>
          <p:cNvSpPr/>
          <p:nvPr/>
        </p:nvSpPr>
        <p:spPr>
          <a:xfrm>
            <a:off x="6898902" y="2907129"/>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79AC41F7-A8C6-4A74-8C67-0626C8235869}"/>
              </a:ext>
            </a:extLst>
          </p:cNvPr>
          <p:cNvSpPr/>
          <p:nvPr/>
        </p:nvSpPr>
        <p:spPr>
          <a:xfrm>
            <a:off x="8738719" y="3645259"/>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9DF43BAC-9836-41AF-A499-BF15F4931DAF}"/>
              </a:ext>
            </a:extLst>
          </p:cNvPr>
          <p:cNvSpPr/>
          <p:nvPr/>
        </p:nvSpPr>
        <p:spPr>
          <a:xfrm>
            <a:off x="10288246" y="3328860"/>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D2ABBED8-75C0-493E-A3F0-4F05376A01D5}"/>
              </a:ext>
            </a:extLst>
          </p:cNvPr>
          <p:cNvSpPr/>
          <p:nvPr/>
        </p:nvSpPr>
        <p:spPr>
          <a:xfrm>
            <a:off x="10417031" y="4705969"/>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4841ED2C-9904-4A57-985B-EF6D56CCCA38}"/>
              </a:ext>
            </a:extLst>
          </p:cNvPr>
          <p:cNvSpPr/>
          <p:nvPr/>
        </p:nvSpPr>
        <p:spPr>
          <a:xfrm>
            <a:off x="8076185" y="4893582"/>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1ECB3CC0-63D8-402C-B589-EA994B80C39A}"/>
              </a:ext>
            </a:extLst>
          </p:cNvPr>
          <p:cNvSpPr/>
          <p:nvPr/>
        </p:nvSpPr>
        <p:spPr>
          <a:xfrm>
            <a:off x="3698651" y="5505628"/>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5B1FA6D7-2777-4006-880C-4C791A507EB9}"/>
              </a:ext>
            </a:extLst>
          </p:cNvPr>
          <p:cNvSpPr/>
          <p:nvPr/>
        </p:nvSpPr>
        <p:spPr>
          <a:xfrm>
            <a:off x="4193951" y="6306442"/>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D8577E81-3324-45AC-902E-F98DD13301BA}"/>
              </a:ext>
            </a:extLst>
          </p:cNvPr>
          <p:cNvSpPr/>
          <p:nvPr/>
        </p:nvSpPr>
        <p:spPr>
          <a:xfrm>
            <a:off x="5426709" y="4511051"/>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B54EC185-DC11-47CF-B3E5-5A4B7A919195}"/>
              </a:ext>
            </a:extLst>
          </p:cNvPr>
          <p:cNvSpPr/>
          <p:nvPr/>
        </p:nvSpPr>
        <p:spPr>
          <a:xfrm>
            <a:off x="4096626" y="4639836"/>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E22BE0AC-8123-40A7-A83C-DCB0979D0264}"/>
              </a:ext>
            </a:extLst>
          </p:cNvPr>
          <p:cNvSpPr/>
          <p:nvPr/>
        </p:nvSpPr>
        <p:spPr>
          <a:xfrm>
            <a:off x="4225411" y="6016945"/>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11D01112-C6FE-429F-8273-39D9C61FD1E3}"/>
              </a:ext>
            </a:extLst>
          </p:cNvPr>
          <p:cNvSpPr/>
          <p:nvPr/>
        </p:nvSpPr>
        <p:spPr>
          <a:xfrm>
            <a:off x="5922009" y="5311865"/>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494BE4EB-B3FB-4972-893B-DD7322D2624F}"/>
              </a:ext>
            </a:extLst>
          </p:cNvPr>
          <p:cNvSpPr/>
          <p:nvPr/>
        </p:nvSpPr>
        <p:spPr>
          <a:xfrm>
            <a:off x="2545322" y="890601"/>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8222691F-A8D3-46C6-900C-4972C4ED10A5}"/>
              </a:ext>
            </a:extLst>
          </p:cNvPr>
          <p:cNvSpPr/>
          <p:nvPr/>
        </p:nvSpPr>
        <p:spPr>
          <a:xfrm>
            <a:off x="4385139" y="1628731"/>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2377AB5A-91A7-4095-8A22-F4E489F56998}"/>
              </a:ext>
            </a:extLst>
          </p:cNvPr>
          <p:cNvSpPr/>
          <p:nvPr/>
        </p:nvSpPr>
        <p:spPr>
          <a:xfrm>
            <a:off x="5984480" y="1371160"/>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E7720E94-B3B2-4B69-A684-1BCB25B2F4FB}"/>
              </a:ext>
            </a:extLst>
          </p:cNvPr>
          <p:cNvSpPr/>
          <p:nvPr/>
        </p:nvSpPr>
        <p:spPr>
          <a:xfrm>
            <a:off x="6113265" y="2748269"/>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309A23F7-4B94-4A5E-B467-33116EF65433}"/>
              </a:ext>
            </a:extLst>
          </p:cNvPr>
          <p:cNvSpPr/>
          <p:nvPr/>
        </p:nvSpPr>
        <p:spPr>
          <a:xfrm>
            <a:off x="7809863" y="2043189"/>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D245F330-AD2B-4933-846E-95F08F794BF2}"/>
              </a:ext>
            </a:extLst>
          </p:cNvPr>
          <p:cNvSpPr/>
          <p:nvPr/>
        </p:nvSpPr>
        <p:spPr>
          <a:xfrm>
            <a:off x="3722605" y="2877054"/>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55E7C95B-5BAC-4B73-A3D5-37FE9E63E072}"/>
              </a:ext>
            </a:extLst>
          </p:cNvPr>
          <p:cNvSpPr/>
          <p:nvPr/>
        </p:nvSpPr>
        <p:spPr>
          <a:xfrm>
            <a:off x="3040622" y="1691415"/>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5108AC0B-9157-4678-9129-994C08DD0AA2}"/>
              </a:ext>
            </a:extLst>
          </p:cNvPr>
          <p:cNvSpPr/>
          <p:nvPr/>
        </p:nvSpPr>
        <p:spPr>
          <a:xfrm>
            <a:off x="4880439" y="2429545"/>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id="{B641DF4E-2485-48E2-B350-F9B6ECE7C2CE}"/>
              </a:ext>
            </a:extLst>
          </p:cNvPr>
          <p:cNvSpPr/>
          <p:nvPr/>
        </p:nvSpPr>
        <p:spPr>
          <a:xfrm>
            <a:off x="6479780" y="2171974"/>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08E10DFF-0924-426B-A575-9FA29E7C2947}"/>
              </a:ext>
            </a:extLst>
          </p:cNvPr>
          <p:cNvSpPr/>
          <p:nvPr/>
        </p:nvSpPr>
        <p:spPr>
          <a:xfrm>
            <a:off x="6608565" y="3549083"/>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4758BBE2-32FB-4ECA-8170-BA99AEB84658}"/>
              </a:ext>
            </a:extLst>
          </p:cNvPr>
          <p:cNvSpPr/>
          <p:nvPr/>
        </p:nvSpPr>
        <p:spPr>
          <a:xfrm>
            <a:off x="8305163" y="2844003"/>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88AE6D1B-00FF-491D-93B0-E426F0F20CF2}"/>
              </a:ext>
            </a:extLst>
          </p:cNvPr>
          <p:cNvSpPr/>
          <p:nvPr/>
        </p:nvSpPr>
        <p:spPr>
          <a:xfrm>
            <a:off x="4217905" y="3677868"/>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2F77DA84-9A10-48BA-8335-98E431870113}"/>
              </a:ext>
            </a:extLst>
          </p:cNvPr>
          <p:cNvSpPr/>
          <p:nvPr/>
        </p:nvSpPr>
        <p:spPr>
          <a:xfrm>
            <a:off x="10036321" y="4369156"/>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DAA5D127-88D6-4421-96D5-E8EA4C10B9B2}"/>
              </a:ext>
            </a:extLst>
          </p:cNvPr>
          <p:cNvSpPr/>
          <p:nvPr/>
        </p:nvSpPr>
        <p:spPr>
          <a:xfrm>
            <a:off x="5316894" y="4076210"/>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EA1383F7-2578-41B1-B700-094571C8A717}"/>
              </a:ext>
            </a:extLst>
          </p:cNvPr>
          <p:cNvSpPr/>
          <p:nvPr/>
        </p:nvSpPr>
        <p:spPr>
          <a:xfrm>
            <a:off x="7156711" y="4814340"/>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247E3FF9-A013-4C51-8911-9D679F28A85E}"/>
              </a:ext>
            </a:extLst>
          </p:cNvPr>
          <p:cNvSpPr/>
          <p:nvPr/>
        </p:nvSpPr>
        <p:spPr>
          <a:xfrm>
            <a:off x="8756052" y="4556769"/>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89244063-1609-462F-9B46-EEABC18C683E}"/>
              </a:ext>
            </a:extLst>
          </p:cNvPr>
          <p:cNvSpPr/>
          <p:nvPr/>
        </p:nvSpPr>
        <p:spPr>
          <a:xfrm>
            <a:off x="8884837" y="5933878"/>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EC563DAD-0127-4C33-89D5-028D0CE336F9}"/>
              </a:ext>
            </a:extLst>
          </p:cNvPr>
          <p:cNvSpPr/>
          <p:nvPr/>
        </p:nvSpPr>
        <p:spPr>
          <a:xfrm>
            <a:off x="10531621" y="5169970"/>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82D9198D-21E6-4902-BCE4-3453F7FEB9BB}"/>
              </a:ext>
            </a:extLst>
          </p:cNvPr>
          <p:cNvSpPr/>
          <p:nvPr/>
        </p:nvSpPr>
        <p:spPr>
          <a:xfrm>
            <a:off x="6494177" y="6062663"/>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61129FEF-9F14-45C9-BCCF-5046B7CAC17A}"/>
              </a:ext>
            </a:extLst>
          </p:cNvPr>
          <p:cNvSpPr/>
          <p:nvPr/>
        </p:nvSpPr>
        <p:spPr>
          <a:xfrm>
            <a:off x="9983407" y="1790598"/>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FED9C4FE-25F3-43C7-808E-78E12B31D4BF}"/>
              </a:ext>
            </a:extLst>
          </p:cNvPr>
          <p:cNvSpPr/>
          <p:nvPr/>
        </p:nvSpPr>
        <p:spPr>
          <a:xfrm>
            <a:off x="7044952" y="3081633"/>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0DC6CCE1-7507-46C9-B643-4FEC061A1565}"/>
              </a:ext>
            </a:extLst>
          </p:cNvPr>
          <p:cNvSpPr/>
          <p:nvPr/>
        </p:nvSpPr>
        <p:spPr>
          <a:xfrm>
            <a:off x="8884769" y="3819763"/>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2F6D2847-2714-418C-B188-9F2A6518E280}"/>
              </a:ext>
            </a:extLst>
          </p:cNvPr>
          <p:cNvSpPr/>
          <p:nvPr/>
        </p:nvSpPr>
        <p:spPr>
          <a:xfrm>
            <a:off x="10434296" y="3503364"/>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A1374C2B-8E88-41CD-88D8-FEF8B926D884}"/>
              </a:ext>
            </a:extLst>
          </p:cNvPr>
          <p:cNvSpPr/>
          <p:nvPr/>
        </p:nvSpPr>
        <p:spPr>
          <a:xfrm>
            <a:off x="10563081" y="4880473"/>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B3A72850-7A29-4BFA-B6DB-D6205B06B155}"/>
              </a:ext>
            </a:extLst>
          </p:cNvPr>
          <p:cNvSpPr/>
          <p:nvPr/>
        </p:nvSpPr>
        <p:spPr>
          <a:xfrm>
            <a:off x="8222235" y="5068086"/>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2C5CCAD2-5700-4EF6-A74F-EC2E2BDCE439}"/>
              </a:ext>
            </a:extLst>
          </p:cNvPr>
          <p:cNvSpPr/>
          <p:nvPr/>
        </p:nvSpPr>
        <p:spPr>
          <a:xfrm>
            <a:off x="3844701" y="5680132"/>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1988BDEA-ED89-431E-A13F-A352D6A992E2}"/>
              </a:ext>
            </a:extLst>
          </p:cNvPr>
          <p:cNvSpPr/>
          <p:nvPr/>
        </p:nvSpPr>
        <p:spPr>
          <a:xfrm>
            <a:off x="4340001" y="6480946"/>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EB0ABAD1-838D-4672-850A-AD93B5301DA9}"/>
              </a:ext>
            </a:extLst>
          </p:cNvPr>
          <p:cNvSpPr/>
          <p:nvPr/>
        </p:nvSpPr>
        <p:spPr>
          <a:xfrm>
            <a:off x="5572759" y="4685555"/>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F75C5EC5-140F-4E1A-A268-EA2A1A959164}"/>
              </a:ext>
            </a:extLst>
          </p:cNvPr>
          <p:cNvSpPr/>
          <p:nvPr/>
        </p:nvSpPr>
        <p:spPr>
          <a:xfrm>
            <a:off x="4242676" y="4814340"/>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FE31CA51-172E-43B4-86CC-CB376CAFCD73}"/>
              </a:ext>
            </a:extLst>
          </p:cNvPr>
          <p:cNvSpPr/>
          <p:nvPr/>
        </p:nvSpPr>
        <p:spPr>
          <a:xfrm>
            <a:off x="4371461" y="6191449"/>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F2D7F0A3-9019-4C26-ACF6-7CC703B6759F}"/>
              </a:ext>
            </a:extLst>
          </p:cNvPr>
          <p:cNvSpPr/>
          <p:nvPr/>
        </p:nvSpPr>
        <p:spPr>
          <a:xfrm>
            <a:off x="6068059" y="5486369"/>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B570DF7F-995B-4CD5-B75C-C7A6620921E0}"/>
              </a:ext>
            </a:extLst>
          </p:cNvPr>
          <p:cNvSpPr/>
          <p:nvPr/>
        </p:nvSpPr>
        <p:spPr>
          <a:xfrm>
            <a:off x="9248571" y="4253008"/>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9C7A91A8-CB4D-40D2-86A4-C859AA3B73C7}"/>
              </a:ext>
            </a:extLst>
          </p:cNvPr>
          <p:cNvSpPr/>
          <p:nvPr/>
        </p:nvSpPr>
        <p:spPr>
          <a:xfrm>
            <a:off x="9743871" y="5053822"/>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a:extLst>
              <a:ext uri="{FF2B5EF4-FFF2-40B4-BE49-F238E27FC236}">
                <a16:creationId xmlns:a16="http://schemas.microsoft.com/office/drawing/2014/main" id="{EDEC7915-B676-4500-AA95-27C1B3A9BE34}"/>
              </a:ext>
            </a:extLst>
          </p:cNvPr>
          <p:cNvSpPr/>
          <p:nvPr/>
        </p:nvSpPr>
        <p:spPr>
          <a:xfrm>
            <a:off x="9195657" y="1674450"/>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E9A54F73-B347-4233-ACB2-EAD23587B676}"/>
              </a:ext>
            </a:extLst>
          </p:cNvPr>
          <p:cNvSpPr/>
          <p:nvPr/>
        </p:nvSpPr>
        <p:spPr>
          <a:xfrm>
            <a:off x="10976629" y="3258431"/>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DE802822-236D-470A-AD86-5B06C819A337}"/>
              </a:ext>
            </a:extLst>
          </p:cNvPr>
          <p:cNvSpPr/>
          <p:nvPr/>
        </p:nvSpPr>
        <p:spPr>
          <a:xfrm>
            <a:off x="9646546" y="3387216"/>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a16="http://schemas.microsoft.com/office/drawing/2014/main" id="{8CBF9357-1156-444B-9125-738DD8D60F8F}"/>
              </a:ext>
            </a:extLst>
          </p:cNvPr>
          <p:cNvSpPr/>
          <p:nvPr/>
        </p:nvSpPr>
        <p:spPr>
          <a:xfrm>
            <a:off x="9775331" y="4764325"/>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646BAAED-F2B6-4265-B6AF-E3C8626518FB}"/>
              </a:ext>
            </a:extLst>
          </p:cNvPr>
          <p:cNvSpPr/>
          <p:nvPr/>
        </p:nvSpPr>
        <p:spPr>
          <a:xfrm>
            <a:off x="11471929" y="4059245"/>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a:extLst>
              <a:ext uri="{FF2B5EF4-FFF2-40B4-BE49-F238E27FC236}">
                <a16:creationId xmlns:a16="http://schemas.microsoft.com/office/drawing/2014/main" id="{538B5982-DA3B-4335-AF37-A3E68BE0DFC1}"/>
              </a:ext>
            </a:extLst>
          </p:cNvPr>
          <p:cNvSpPr/>
          <p:nvPr/>
        </p:nvSpPr>
        <p:spPr>
          <a:xfrm>
            <a:off x="9394621" y="4427512"/>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1BB7187D-5AAD-4BA3-B5C2-A8BD9F919FC8}"/>
              </a:ext>
            </a:extLst>
          </p:cNvPr>
          <p:cNvSpPr/>
          <p:nvPr/>
        </p:nvSpPr>
        <p:spPr>
          <a:xfrm>
            <a:off x="9889921" y="5228326"/>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76A04034-9EB9-4AB8-9AD5-CDA1A6AA0A5F}"/>
              </a:ext>
            </a:extLst>
          </p:cNvPr>
          <p:cNvSpPr/>
          <p:nvPr/>
        </p:nvSpPr>
        <p:spPr>
          <a:xfrm>
            <a:off x="9341707" y="1848954"/>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F1352EC5-0D41-4E9A-9126-10DD7D9CF227}"/>
              </a:ext>
            </a:extLst>
          </p:cNvPr>
          <p:cNvSpPr/>
          <p:nvPr/>
        </p:nvSpPr>
        <p:spPr>
          <a:xfrm>
            <a:off x="11122679" y="3432935"/>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BB316E85-AE7F-477C-9089-D44F76C9EFDA}"/>
              </a:ext>
            </a:extLst>
          </p:cNvPr>
          <p:cNvSpPr/>
          <p:nvPr/>
        </p:nvSpPr>
        <p:spPr>
          <a:xfrm>
            <a:off x="9792596" y="3561720"/>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0C02562A-E927-44E3-8648-322218ABAA67}"/>
              </a:ext>
            </a:extLst>
          </p:cNvPr>
          <p:cNvSpPr/>
          <p:nvPr/>
        </p:nvSpPr>
        <p:spPr>
          <a:xfrm>
            <a:off x="9921381" y="4938829"/>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F0DFDB7A-227D-434C-AB9F-2B868FBC37AB}"/>
              </a:ext>
            </a:extLst>
          </p:cNvPr>
          <p:cNvSpPr/>
          <p:nvPr/>
        </p:nvSpPr>
        <p:spPr>
          <a:xfrm>
            <a:off x="11617979" y="4233749"/>
            <a:ext cx="45719" cy="4571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0463341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 dur="250" autoRev="1" fill="remove"/>
                                        <p:tgtEl>
                                          <p:spTgt spid="5"/>
                                        </p:tgtEl>
                                        <p:attrNameLst>
                                          <p:attrName>style.color</p:attrName>
                                        </p:attrNameLst>
                                      </p:cBhvr>
                                      <p:to>
                                        <a:srgbClr val="FF3399"/>
                                      </p:to>
                                    </p:animClr>
                                    <p:animClr clrSpc="rgb" dir="cw">
                                      <p:cBhvr>
                                        <p:cTn id="7" dur="250" autoRev="1" fill="remove"/>
                                        <p:tgtEl>
                                          <p:spTgt spid="5"/>
                                        </p:tgtEl>
                                        <p:attrNameLst>
                                          <p:attrName>fillcolor</p:attrName>
                                        </p:attrNameLst>
                                      </p:cBhvr>
                                      <p:to>
                                        <a:srgbClr val="FF3399"/>
                                      </p:to>
                                    </p:animClr>
                                    <p:set>
                                      <p:cBhvr>
                                        <p:cTn id="8" dur="250" autoRev="1" fill="remove"/>
                                        <p:tgtEl>
                                          <p:spTgt spid="5"/>
                                        </p:tgtEl>
                                        <p:attrNameLst>
                                          <p:attrName>fill.type</p:attrName>
                                        </p:attrNameLst>
                                      </p:cBhvr>
                                      <p:to>
                                        <p:strVal val="solid"/>
                                      </p:to>
                                    </p:set>
                                    <p:set>
                                      <p:cBhvr>
                                        <p:cTn id="9" dur="250" autoRev="1" fill="remove"/>
                                        <p:tgtEl>
                                          <p:spTgt spid="5"/>
                                        </p:tgtEl>
                                        <p:attrNameLst>
                                          <p:attrName>fill.on</p:attrName>
                                        </p:attrNameLst>
                                      </p:cBhvr>
                                      <p:to>
                                        <p:strVal val="true"/>
                                      </p:to>
                                    </p:set>
                                  </p:childTnLst>
                                  <p:subTnLst>
                                    <p:audio>
                                      <p:cMediaNode>
                                        <p:cTn display="0" masterRel="sameClick">
                                          <p:stCondLst>
                                            <p:cond evt="begin" delay="0">
                                              <p:tn val="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
                  </p:tgtEl>
                </p:cond>
              </p:nextCondLst>
            </p:seq>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 dur="250" autoRev="1" fill="remove"/>
                                        <p:tgtEl>
                                          <p:spTgt spid="6"/>
                                        </p:tgtEl>
                                        <p:attrNameLst>
                                          <p:attrName>style.color</p:attrName>
                                        </p:attrNameLst>
                                      </p:cBhvr>
                                      <p:to>
                                        <a:srgbClr val="FF3399"/>
                                      </p:to>
                                    </p:animClr>
                                    <p:animClr clrSpc="rgb" dir="cw">
                                      <p:cBhvr>
                                        <p:cTn id="15" dur="250" autoRev="1" fill="remove"/>
                                        <p:tgtEl>
                                          <p:spTgt spid="6"/>
                                        </p:tgtEl>
                                        <p:attrNameLst>
                                          <p:attrName>fillcolor</p:attrName>
                                        </p:attrNameLst>
                                      </p:cBhvr>
                                      <p:to>
                                        <a:srgbClr val="FF3399"/>
                                      </p:to>
                                    </p:animClr>
                                    <p:set>
                                      <p:cBhvr>
                                        <p:cTn id="16" dur="250" autoRev="1" fill="remove"/>
                                        <p:tgtEl>
                                          <p:spTgt spid="6"/>
                                        </p:tgtEl>
                                        <p:attrNameLst>
                                          <p:attrName>fill.type</p:attrName>
                                        </p:attrNameLst>
                                      </p:cBhvr>
                                      <p:to>
                                        <p:strVal val="solid"/>
                                      </p:to>
                                    </p:set>
                                    <p:set>
                                      <p:cBhvr>
                                        <p:cTn id="17" dur="250" autoRev="1" fill="remove"/>
                                        <p:tgtEl>
                                          <p:spTgt spid="6"/>
                                        </p:tgtEl>
                                        <p:attrNameLst>
                                          <p:attrName>fill.on</p:attrName>
                                        </p:attrNameLst>
                                      </p:cBhvr>
                                      <p:to>
                                        <p:strVal val="true"/>
                                      </p:to>
                                    </p:set>
                                  </p:childTnLst>
                                  <p:subTnLst>
                                    <p:audio>
                                      <p:cMediaNode>
                                        <p:cTn display="0" masterRel="sameClick">
                                          <p:stCondLst>
                                            <p:cond evt="begin" delay="0">
                                              <p:tn val="1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
                  </p:tgtEl>
                </p:cond>
              </p:nextCondLst>
            </p:seq>
            <p:seq concurrent="1" nextAc="seek">
              <p:cTn id="18" restart="whenNotActive" fill="hold" evtFilter="cancelBubble" nodeType="interactiveSeq">
                <p:stCondLst>
                  <p:cond evt="onClick" delay="0">
                    <p:tgtEl>
                      <p:spTgt spid="7"/>
                    </p:tgtEl>
                  </p:cond>
                </p:stCondLst>
                <p:endSync evt="end" delay="0">
                  <p:rtn val="all"/>
                </p:endSync>
                <p:childTnLst>
                  <p:par>
                    <p:cTn id="19" fill="hold">
                      <p:stCondLst>
                        <p:cond delay="0"/>
                      </p:stCondLst>
                      <p:childTnLst>
                        <p:par>
                          <p:cTn id="20" fill="hold">
                            <p:stCondLst>
                              <p:cond delay="0"/>
                            </p:stCondLst>
                            <p:childTnLst>
                              <p:par>
                                <p:cTn id="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 dur="250" autoRev="1" fill="remove"/>
                                        <p:tgtEl>
                                          <p:spTgt spid="7"/>
                                        </p:tgtEl>
                                        <p:attrNameLst>
                                          <p:attrName>style.color</p:attrName>
                                        </p:attrNameLst>
                                      </p:cBhvr>
                                      <p:to>
                                        <a:srgbClr val="FF3399"/>
                                      </p:to>
                                    </p:animClr>
                                    <p:animClr clrSpc="rgb" dir="cw">
                                      <p:cBhvr>
                                        <p:cTn id="23" dur="250" autoRev="1" fill="remove"/>
                                        <p:tgtEl>
                                          <p:spTgt spid="7"/>
                                        </p:tgtEl>
                                        <p:attrNameLst>
                                          <p:attrName>fillcolor</p:attrName>
                                        </p:attrNameLst>
                                      </p:cBhvr>
                                      <p:to>
                                        <a:srgbClr val="FF3399"/>
                                      </p:to>
                                    </p:animClr>
                                    <p:set>
                                      <p:cBhvr>
                                        <p:cTn id="24" dur="250" autoRev="1" fill="remove"/>
                                        <p:tgtEl>
                                          <p:spTgt spid="7"/>
                                        </p:tgtEl>
                                        <p:attrNameLst>
                                          <p:attrName>fill.type</p:attrName>
                                        </p:attrNameLst>
                                      </p:cBhvr>
                                      <p:to>
                                        <p:strVal val="solid"/>
                                      </p:to>
                                    </p:set>
                                    <p:set>
                                      <p:cBhvr>
                                        <p:cTn id="25" dur="250" autoRev="1" fill="remove"/>
                                        <p:tgtEl>
                                          <p:spTgt spid="7"/>
                                        </p:tgtEl>
                                        <p:attrNameLst>
                                          <p:attrName>fill.on</p:attrName>
                                        </p:attrNameLst>
                                      </p:cBhvr>
                                      <p:to>
                                        <p:strVal val="true"/>
                                      </p:to>
                                    </p:set>
                                  </p:childTnLst>
                                  <p:subTnLst>
                                    <p:audio>
                                      <p:cMediaNode>
                                        <p:cTn display="0" masterRel="sameClick">
                                          <p:stCondLst>
                                            <p:cond evt="begin" delay="0">
                                              <p:tn val="2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
                  </p:tgtEl>
                </p:cond>
              </p:nextCondLst>
            </p:seq>
            <p:seq concurrent="1" nextAc="seek">
              <p:cTn id="26" restart="whenNotActive" fill="hold" evtFilter="cancelBubble" nodeType="interactiveSeq">
                <p:stCondLst>
                  <p:cond evt="onClick" delay="0">
                    <p:tgtEl>
                      <p:spTgt spid="8"/>
                    </p:tgtEl>
                  </p:cond>
                </p:stCondLst>
                <p:endSync evt="end" delay="0">
                  <p:rtn val="all"/>
                </p:endSync>
                <p:childTnLst>
                  <p:par>
                    <p:cTn id="27" fill="hold">
                      <p:stCondLst>
                        <p:cond delay="0"/>
                      </p:stCondLst>
                      <p:childTnLst>
                        <p:par>
                          <p:cTn id="28" fill="hold">
                            <p:stCondLst>
                              <p:cond delay="0"/>
                            </p:stCondLst>
                            <p:childTnLst>
                              <p:par>
                                <p:cTn id="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 dur="250" autoRev="1" fill="remove"/>
                                        <p:tgtEl>
                                          <p:spTgt spid="8"/>
                                        </p:tgtEl>
                                        <p:attrNameLst>
                                          <p:attrName>style.color</p:attrName>
                                        </p:attrNameLst>
                                      </p:cBhvr>
                                      <p:to>
                                        <a:srgbClr val="FF3399"/>
                                      </p:to>
                                    </p:animClr>
                                    <p:animClr clrSpc="rgb" dir="cw">
                                      <p:cBhvr>
                                        <p:cTn id="31" dur="250" autoRev="1" fill="remove"/>
                                        <p:tgtEl>
                                          <p:spTgt spid="8"/>
                                        </p:tgtEl>
                                        <p:attrNameLst>
                                          <p:attrName>fillcolor</p:attrName>
                                        </p:attrNameLst>
                                      </p:cBhvr>
                                      <p:to>
                                        <a:srgbClr val="FF3399"/>
                                      </p:to>
                                    </p:animClr>
                                    <p:set>
                                      <p:cBhvr>
                                        <p:cTn id="32" dur="250" autoRev="1" fill="remove"/>
                                        <p:tgtEl>
                                          <p:spTgt spid="8"/>
                                        </p:tgtEl>
                                        <p:attrNameLst>
                                          <p:attrName>fill.type</p:attrName>
                                        </p:attrNameLst>
                                      </p:cBhvr>
                                      <p:to>
                                        <p:strVal val="solid"/>
                                      </p:to>
                                    </p:set>
                                    <p:set>
                                      <p:cBhvr>
                                        <p:cTn id="33" dur="250" autoRev="1" fill="remove"/>
                                        <p:tgtEl>
                                          <p:spTgt spid="8"/>
                                        </p:tgtEl>
                                        <p:attrNameLst>
                                          <p:attrName>fill.on</p:attrName>
                                        </p:attrNameLst>
                                      </p:cBhvr>
                                      <p:to>
                                        <p:strVal val="true"/>
                                      </p:to>
                                    </p:set>
                                  </p:childTnLst>
                                  <p:subTnLst>
                                    <p:audio>
                                      <p:cMediaNode>
                                        <p:cTn display="0" masterRel="sameClick">
                                          <p:stCondLst>
                                            <p:cond evt="begin" delay="0">
                                              <p:tn val="2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8"/>
                  </p:tgtEl>
                </p:cond>
              </p:nextCondLst>
            </p:seq>
            <p:seq concurrent="1" nextAc="seek">
              <p:cTn id="34" restart="whenNotActive" fill="hold" evtFilter="cancelBubble" nodeType="interactiveSeq">
                <p:stCondLst>
                  <p:cond evt="onClick" delay="0">
                    <p:tgtEl>
                      <p:spTgt spid="9"/>
                    </p:tgtEl>
                  </p:cond>
                </p:stCondLst>
                <p:endSync evt="end" delay="0">
                  <p:rtn val="all"/>
                </p:endSync>
                <p:childTnLst>
                  <p:par>
                    <p:cTn id="35" fill="hold">
                      <p:stCondLst>
                        <p:cond delay="0"/>
                      </p:stCondLst>
                      <p:childTnLst>
                        <p:par>
                          <p:cTn id="36" fill="hold">
                            <p:stCondLst>
                              <p:cond delay="0"/>
                            </p:stCondLst>
                            <p:childTnLst>
                              <p:par>
                                <p:cTn id="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 dur="250" autoRev="1" fill="remove"/>
                                        <p:tgtEl>
                                          <p:spTgt spid="9"/>
                                        </p:tgtEl>
                                        <p:attrNameLst>
                                          <p:attrName>style.color</p:attrName>
                                        </p:attrNameLst>
                                      </p:cBhvr>
                                      <p:to>
                                        <a:srgbClr val="FF3399"/>
                                      </p:to>
                                    </p:animClr>
                                    <p:animClr clrSpc="rgb" dir="cw">
                                      <p:cBhvr>
                                        <p:cTn id="39" dur="250" autoRev="1" fill="remove"/>
                                        <p:tgtEl>
                                          <p:spTgt spid="9"/>
                                        </p:tgtEl>
                                        <p:attrNameLst>
                                          <p:attrName>fillcolor</p:attrName>
                                        </p:attrNameLst>
                                      </p:cBhvr>
                                      <p:to>
                                        <a:srgbClr val="FF3399"/>
                                      </p:to>
                                    </p:animClr>
                                    <p:set>
                                      <p:cBhvr>
                                        <p:cTn id="40" dur="250" autoRev="1" fill="remove"/>
                                        <p:tgtEl>
                                          <p:spTgt spid="9"/>
                                        </p:tgtEl>
                                        <p:attrNameLst>
                                          <p:attrName>fill.type</p:attrName>
                                        </p:attrNameLst>
                                      </p:cBhvr>
                                      <p:to>
                                        <p:strVal val="solid"/>
                                      </p:to>
                                    </p:set>
                                    <p:set>
                                      <p:cBhvr>
                                        <p:cTn id="41" dur="250" autoRev="1" fill="remove"/>
                                        <p:tgtEl>
                                          <p:spTgt spid="9"/>
                                        </p:tgtEl>
                                        <p:attrNameLst>
                                          <p:attrName>fill.on</p:attrName>
                                        </p:attrNameLst>
                                      </p:cBhvr>
                                      <p:to>
                                        <p:strVal val="true"/>
                                      </p:to>
                                    </p:set>
                                  </p:childTnLst>
                                  <p:subTnLst>
                                    <p:audio>
                                      <p:cMediaNode>
                                        <p:cTn display="0" masterRel="sameClick">
                                          <p:stCondLst>
                                            <p:cond evt="begin" delay="0">
                                              <p:tn val="3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9"/>
                  </p:tgtEl>
                </p:cond>
              </p:nextCondLst>
            </p:seq>
            <p:seq concurrent="1" nextAc="seek">
              <p:cTn id="42" restart="whenNotActive" fill="hold" evtFilter="cancelBubble" nodeType="interactiveSeq">
                <p:stCondLst>
                  <p:cond evt="onClick" delay="0">
                    <p:tgtEl>
                      <p:spTgt spid="10"/>
                    </p:tgtEl>
                  </p:cond>
                </p:stCondLst>
                <p:endSync evt="end" delay="0">
                  <p:rtn val="all"/>
                </p:endSync>
                <p:childTnLst>
                  <p:par>
                    <p:cTn id="43" fill="hold">
                      <p:stCondLst>
                        <p:cond delay="0"/>
                      </p:stCondLst>
                      <p:childTnLst>
                        <p:par>
                          <p:cTn id="44" fill="hold">
                            <p:stCondLst>
                              <p:cond delay="0"/>
                            </p:stCondLst>
                            <p:childTnLst>
                              <p:par>
                                <p:cTn id="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 dur="250" autoRev="1" fill="remove"/>
                                        <p:tgtEl>
                                          <p:spTgt spid="10"/>
                                        </p:tgtEl>
                                        <p:attrNameLst>
                                          <p:attrName>style.color</p:attrName>
                                        </p:attrNameLst>
                                      </p:cBhvr>
                                      <p:to>
                                        <a:srgbClr val="FF3399"/>
                                      </p:to>
                                    </p:animClr>
                                    <p:animClr clrSpc="rgb" dir="cw">
                                      <p:cBhvr>
                                        <p:cTn id="47" dur="250" autoRev="1" fill="remove"/>
                                        <p:tgtEl>
                                          <p:spTgt spid="10"/>
                                        </p:tgtEl>
                                        <p:attrNameLst>
                                          <p:attrName>fillcolor</p:attrName>
                                        </p:attrNameLst>
                                      </p:cBhvr>
                                      <p:to>
                                        <a:srgbClr val="FF3399"/>
                                      </p:to>
                                    </p:animClr>
                                    <p:set>
                                      <p:cBhvr>
                                        <p:cTn id="48" dur="250" autoRev="1" fill="remove"/>
                                        <p:tgtEl>
                                          <p:spTgt spid="10"/>
                                        </p:tgtEl>
                                        <p:attrNameLst>
                                          <p:attrName>fill.type</p:attrName>
                                        </p:attrNameLst>
                                      </p:cBhvr>
                                      <p:to>
                                        <p:strVal val="solid"/>
                                      </p:to>
                                    </p:set>
                                    <p:set>
                                      <p:cBhvr>
                                        <p:cTn id="49" dur="250" autoRev="1" fill="remove"/>
                                        <p:tgtEl>
                                          <p:spTgt spid="10"/>
                                        </p:tgtEl>
                                        <p:attrNameLst>
                                          <p:attrName>fill.on</p:attrName>
                                        </p:attrNameLst>
                                      </p:cBhvr>
                                      <p:to>
                                        <p:strVal val="true"/>
                                      </p:to>
                                    </p:set>
                                  </p:childTnLst>
                                  <p:subTnLst>
                                    <p:audio>
                                      <p:cMediaNode>
                                        <p:cTn display="0" masterRel="sameClick">
                                          <p:stCondLst>
                                            <p:cond evt="begin" delay="0">
                                              <p:tn val="4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0"/>
                  </p:tgtEl>
                </p:cond>
              </p:nextCondLst>
            </p:seq>
            <p:seq concurrent="1" nextAc="seek">
              <p:cTn id="50" restart="whenNotActive" fill="hold" evtFilter="cancelBubble" nodeType="interactiveSeq">
                <p:stCondLst>
                  <p:cond evt="onClick" delay="0">
                    <p:tgtEl>
                      <p:spTgt spid="11"/>
                    </p:tgtEl>
                  </p:cond>
                </p:stCondLst>
                <p:endSync evt="end" delay="0">
                  <p:rtn val="all"/>
                </p:endSync>
                <p:childTnLst>
                  <p:par>
                    <p:cTn id="51" fill="hold">
                      <p:stCondLst>
                        <p:cond delay="0"/>
                      </p:stCondLst>
                      <p:childTnLst>
                        <p:par>
                          <p:cTn id="52" fill="hold">
                            <p:stCondLst>
                              <p:cond delay="0"/>
                            </p:stCondLst>
                            <p:childTnLst>
                              <p:par>
                                <p:cTn id="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 dur="250" autoRev="1" fill="remove"/>
                                        <p:tgtEl>
                                          <p:spTgt spid="11"/>
                                        </p:tgtEl>
                                        <p:attrNameLst>
                                          <p:attrName>style.color</p:attrName>
                                        </p:attrNameLst>
                                      </p:cBhvr>
                                      <p:to>
                                        <a:srgbClr val="FF3399"/>
                                      </p:to>
                                    </p:animClr>
                                    <p:animClr clrSpc="rgb" dir="cw">
                                      <p:cBhvr>
                                        <p:cTn id="55" dur="250" autoRev="1" fill="remove"/>
                                        <p:tgtEl>
                                          <p:spTgt spid="11"/>
                                        </p:tgtEl>
                                        <p:attrNameLst>
                                          <p:attrName>fillcolor</p:attrName>
                                        </p:attrNameLst>
                                      </p:cBhvr>
                                      <p:to>
                                        <a:srgbClr val="FF3399"/>
                                      </p:to>
                                    </p:animClr>
                                    <p:set>
                                      <p:cBhvr>
                                        <p:cTn id="56" dur="250" autoRev="1" fill="remove"/>
                                        <p:tgtEl>
                                          <p:spTgt spid="11"/>
                                        </p:tgtEl>
                                        <p:attrNameLst>
                                          <p:attrName>fill.type</p:attrName>
                                        </p:attrNameLst>
                                      </p:cBhvr>
                                      <p:to>
                                        <p:strVal val="solid"/>
                                      </p:to>
                                    </p:set>
                                    <p:set>
                                      <p:cBhvr>
                                        <p:cTn id="57" dur="250" autoRev="1" fill="remove"/>
                                        <p:tgtEl>
                                          <p:spTgt spid="11"/>
                                        </p:tgtEl>
                                        <p:attrNameLst>
                                          <p:attrName>fill.on</p:attrName>
                                        </p:attrNameLst>
                                      </p:cBhvr>
                                      <p:to>
                                        <p:strVal val="true"/>
                                      </p:to>
                                    </p:set>
                                  </p:childTnLst>
                                  <p:subTnLst>
                                    <p:audio>
                                      <p:cMediaNode>
                                        <p:cTn display="0" masterRel="sameClick">
                                          <p:stCondLst>
                                            <p:cond evt="begin" delay="0">
                                              <p:tn val="5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1"/>
                  </p:tgtEl>
                </p:cond>
              </p:nextCondLst>
            </p:seq>
            <p:seq concurrent="1" nextAc="seek">
              <p:cTn id="58" restart="whenNotActive" fill="hold" evtFilter="cancelBubble" nodeType="interactiveSeq">
                <p:stCondLst>
                  <p:cond evt="onClick" delay="0">
                    <p:tgtEl>
                      <p:spTgt spid="12"/>
                    </p:tgtEl>
                  </p:cond>
                </p:stCondLst>
                <p:endSync evt="end" delay="0">
                  <p:rtn val="all"/>
                </p:endSync>
                <p:childTnLst>
                  <p:par>
                    <p:cTn id="59" fill="hold">
                      <p:stCondLst>
                        <p:cond delay="0"/>
                      </p:stCondLst>
                      <p:childTnLst>
                        <p:par>
                          <p:cTn id="60" fill="hold">
                            <p:stCondLst>
                              <p:cond delay="0"/>
                            </p:stCondLst>
                            <p:childTnLst>
                              <p:par>
                                <p:cTn id="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 dur="250" autoRev="1" fill="remove"/>
                                        <p:tgtEl>
                                          <p:spTgt spid="12"/>
                                        </p:tgtEl>
                                        <p:attrNameLst>
                                          <p:attrName>style.color</p:attrName>
                                        </p:attrNameLst>
                                      </p:cBhvr>
                                      <p:to>
                                        <a:srgbClr val="FF3399"/>
                                      </p:to>
                                    </p:animClr>
                                    <p:animClr clrSpc="rgb" dir="cw">
                                      <p:cBhvr>
                                        <p:cTn id="63" dur="250" autoRev="1" fill="remove"/>
                                        <p:tgtEl>
                                          <p:spTgt spid="12"/>
                                        </p:tgtEl>
                                        <p:attrNameLst>
                                          <p:attrName>fillcolor</p:attrName>
                                        </p:attrNameLst>
                                      </p:cBhvr>
                                      <p:to>
                                        <a:srgbClr val="FF3399"/>
                                      </p:to>
                                    </p:animClr>
                                    <p:set>
                                      <p:cBhvr>
                                        <p:cTn id="64" dur="250" autoRev="1" fill="remove"/>
                                        <p:tgtEl>
                                          <p:spTgt spid="12"/>
                                        </p:tgtEl>
                                        <p:attrNameLst>
                                          <p:attrName>fill.type</p:attrName>
                                        </p:attrNameLst>
                                      </p:cBhvr>
                                      <p:to>
                                        <p:strVal val="solid"/>
                                      </p:to>
                                    </p:set>
                                    <p:set>
                                      <p:cBhvr>
                                        <p:cTn id="65" dur="250" autoRev="1" fill="remove"/>
                                        <p:tgtEl>
                                          <p:spTgt spid="12"/>
                                        </p:tgtEl>
                                        <p:attrNameLst>
                                          <p:attrName>fill.on</p:attrName>
                                        </p:attrNameLst>
                                      </p:cBhvr>
                                      <p:to>
                                        <p:strVal val="true"/>
                                      </p:to>
                                    </p:set>
                                  </p:childTnLst>
                                  <p:subTnLst>
                                    <p:audio>
                                      <p:cMediaNode>
                                        <p:cTn display="0" masterRel="sameClick">
                                          <p:stCondLst>
                                            <p:cond evt="begin" delay="0">
                                              <p:tn val="6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2"/>
                  </p:tgtEl>
                </p:cond>
              </p:nextCondLst>
            </p:seq>
            <p:seq concurrent="1" nextAc="seek">
              <p:cTn id="66" restart="whenNotActive" fill="hold" evtFilter="cancelBubble" nodeType="interactiveSeq">
                <p:stCondLst>
                  <p:cond evt="onClick" delay="0">
                    <p:tgtEl>
                      <p:spTgt spid="13"/>
                    </p:tgtEl>
                  </p:cond>
                </p:stCondLst>
                <p:endSync evt="end" delay="0">
                  <p:rtn val="all"/>
                </p:endSync>
                <p:childTnLst>
                  <p:par>
                    <p:cTn id="67" fill="hold">
                      <p:stCondLst>
                        <p:cond delay="0"/>
                      </p:stCondLst>
                      <p:childTnLst>
                        <p:par>
                          <p:cTn id="68" fill="hold">
                            <p:stCondLst>
                              <p:cond delay="0"/>
                            </p:stCondLst>
                            <p:childTnLst>
                              <p:par>
                                <p:cTn id="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0" dur="250" autoRev="1" fill="remove"/>
                                        <p:tgtEl>
                                          <p:spTgt spid="13"/>
                                        </p:tgtEl>
                                        <p:attrNameLst>
                                          <p:attrName>style.color</p:attrName>
                                        </p:attrNameLst>
                                      </p:cBhvr>
                                      <p:to>
                                        <a:srgbClr val="FF3399"/>
                                      </p:to>
                                    </p:animClr>
                                    <p:animClr clrSpc="rgb" dir="cw">
                                      <p:cBhvr>
                                        <p:cTn id="71" dur="250" autoRev="1" fill="remove"/>
                                        <p:tgtEl>
                                          <p:spTgt spid="13"/>
                                        </p:tgtEl>
                                        <p:attrNameLst>
                                          <p:attrName>fillcolor</p:attrName>
                                        </p:attrNameLst>
                                      </p:cBhvr>
                                      <p:to>
                                        <a:srgbClr val="FF3399"/>
                                      </p:to>
                                    </p:animClr>
                                    <p:set>
                                      <p:cBhvr>
                                        <p:cTn id="72" dur="250" autoRev="1" fill="remove"/>
                                        <p:tgtEl>
                                          <p:spTgt spid="13"/>
                                        </p:tgtEl>
                                        <p:attrNameLst>
                                          <p:attrName>fill.type</p:attrName>
                                        </p:attrNameLst>
                                      </p:cBhvr>
                                      <p:to>
                                        <p:strVal val="solid"/>
                                      </p:to>
                                    </p:set>
                                    <p:set>
                                      <p:cBhvr>
                                        <p:cTn id="73" dur="250" autoRev="1" fill="remove"/>
                                        <p:tgtEl>
                                          <p:spTgt spid="13"/>
                                        </p:tgtEl>
                                        <p:attrNameLst>
                                          <p:attrName>fill.on</p:attrName>
                                        </p:attrNameLst>
                                      </p:cBhvr>
                                      <p:to>
                                        <p:strVal val="true"/>
                                      </p:to>
                                    </p:set>
                                  </p:childTnLst>
                                  <p:subTnLst>
                                    <p:audio>
                                      <p:cMediaNode>
                                        <p:cTn display="0" masterRel="sameClick">
                                          <p:stCondLst>
                                            <p:cond evt="begin" delay="0">
                                              <p:tn val="6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3"/>
                  </p:tgtEl>
                </p:cond>
              </p:nextCondLst>
            </p:seq>
            <p:seq concurrent="1" nextAc="seek">
              <p:cTn id="74" restart="whenNotActive" fill="hold" evtFilter="cancelBubble" nodeType="interactiveSeq">
                <p:stCondLst>
                  <p:cond evt="onClick" delay="0">
                    <p:tgtEl>
                      <p:spTgt spid="14"/>
                    </p:tgtEl>
                  </p:cond>
                </p:stCondLst>
                <p:endSync evt="end" delay="0">
                  <p:rtn val="all"/>
                </p:endSync>
                <p:childTnLst>
                  <p:par>
                    <p:cTn id="75" fill="hold">
                      <p:stCondLst>
                        <p:cond delay="0"/>
                      </p:stCondLst>
                      <p:childTnLst>
                        <p:par>
                          <p:cTn id="76" fill="hold">
                            <p:stCondLst>
                              <p:cond delay="0"/>
                            </p:stCondLst>
                            <p:childTnLst>
                              <p:par>
                                <p:cTn id="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8" dur="250" autoRev="1" fill="remove"/>
                                        <p:tgtEl>
                                          <p:spTgt spid="14"/>
                                        </p:tgtEl>
                                        <p:attrNameLst>
                                          <p:attrName>style.color</p:attrName>
                                        </p:attrNameLst>
                                      </p:cBhvr>
                                      <p:to>
                                        <a:srgbClr val="FF3399"/>
                                      </p:to>
                                    </p:animClr>
                                    <p:animClr clrSpc="rgb" dir="cw">
                                      <p:cBhvr>
                                        <p:cTn id="79" dur="250" autoRev="1" fill="remove"/>
                                        <p:tgtEl>
                                          <p:spTgt spid="14"/>
                                        </p:tgtEl>
                                        <p:attrNameLst>
                                          <p:attrName>fillcolor</p:attrName>
                                        </p:attrNameLst>
                                      </p:cBhvr>
                                      <p:to>
                                        <a:srgbClr val="FF3399"/>
                                      </p:to>
                                    </p:animClr>
                                    <p:set>
                                      <p:cBhvr>
                                        <p:cTn id="80" dur="250" autoRev="1" fill="remove"/>
                                        <p:tgtEl>
                                          <p:spTgt spid="14"/>
                                        </p:tgtEl>
                                        <p:attrNameLst>
                                          <p:attrName>fill.type</p:attrName>
                                        </p:attrNameLst>
                                      </p:cBhvr>
                                      <p:to>
                                        <p:strVal val="solid"/>
                                      </p:to>
                                    </p:set>
                                    <p:set>
                                      <p:cBhvr>
                                        <p:cTn id="81" dur="250" autoRev="1" fill="remove"/>
                                        <p:tgtEl>
                                          <p:spTgt spid="14"/>
                                        </p:tgtEl>
                                        <p:attrNameLst>
                                          <p:attrName>fill.on</p:attrName>
                                        </p:attrNameLst>
                                      </p:cBhvr>
                                      <p:to>
                                        <p:strVal val="true"/>
                                      </p:to>
                                    </p:set>
                                  </p:childTnLst>
                                  <p:subTnLst>
                                    <p:audio>
                                      <p:cMediaNode>
                                        <p:cTn display="0" masterRel="sameClick">
                                          <p:stCondLst>
                                            <p:cond evt="begin" delay="0">
                                              <p:tn val="7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4"/>
                  </p:tgtEl>
                </p:cond>
              </p:nextCondLst>
            </p:seq>
            <p:seq concurrent="1" nextAc="seek">
              <p:cTn id="82" restart="whenNotActive" fill="hold" evtFilter="cancelBubble" nodeType="interactiveSeq">
                <p:stCondLst>
                  <p:cond evt="onClick" delay="0">
                    <p:tgtEl>
                      <p:spTgt spid="15"/>
                    </p:tgtEl>
                  </p:cond>
                </p:stCondLst>
                <p:endSync evt="end" delay="0">
                  <p:rtn val="all"/>
                </p:endSync>
                <p:childTnLst>
                  <p:par>
                    <p:cTn id="83" fill="hold">
                      <p:stCondLst>
                        <p:cond delay="0"/>
                      </p:stCondLst>
                      <p:childTnLst>
                        <p:par>
                          <p:cTn id="84" fill="hold">
                            <p:stCondLst>
                              <p:cond delay="0"/>
                            </p:stCondLst>
                            <p:childTnLst>
                              <p:par>
                                <p:cTn id="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86" dur="250" autoRev="1" fill="remove"/>
                                        <p:tgtEl>
                                          <p:spTgt spid="15"/>
                                        </p:tgtEl>
                                        <p:attrNameLst>
                                          <p:attrName>style.color</p:attrName>
                                        </p:attrNameLst>
                                      </p:cBhvr>
                                      <p:to>
                                        <a:srgbClr val="FF3399"/>
                                      </p:to>
                                    </p:animClr>
                                    <p:animClr clrSpc="rgb" dir="cw">
                                      <p:cBhvr>
                                        <p:cTn id="87" dur="250" autoRev="1" fill="remove"/>
                                        <p:tgtEl>
                                          <p:spTgt spid="15"/>
                                        </p:tgtEl>
                                        <p:attrNameLst>
                                          <p:attrName>fillcolor</p:attrName>
                                        </p:attrNameLst>
                                      </p:cBhvr>
                                      <p:to>
                                        <a:srgbClr val="FF3399"/>
                                      </p:to>
                                    </p:animClr>
                                    <p:set>
                                      <p:cBhvr>
                                        <p:cTn id="88" dur="250" autoRev="1" fill="remove"/>
                                        <p:tgtEl>
                                          <p:spTgt spid="15"/>
                                        </p:tgtEl>
                                        <p:attrNameLst>
                                          <p:attrName>fill.type</p:attrName>
                                        </p:attrNameLst>
                                      </p:cBhvr>
                                      <p:to>
                                        <p:strVal val="solid"/>
                                      </p:to>
                                    </p:set>
                                    <p:set>
                                      <p:cBhvr>
                                        <p:cTn id="89" dur="250" autoRev="1" fill="remove"/>
                                        <p:tgtEl>
                                          <p:spTgt spid="15"/>
                                        </p:tgtEl>
                                        <p:attrNameLst>
                                          <p:attrName>fill.on</p:attrName>
                                        </p:attrNameLst>
                                      </p:cBhvr>
                                      <p:to>
                                        <p:strVal val="true"/>
                                      </p:to>
                                    </p:set>
                                  </p:childTnLst>
                                  <p:subTnLst>
                                    <p:audio>
                                      <p:cMediaNode>
                                        <p:cTn display="0" masterRel="sameClick">
                                          <p:stCondLst>
                                            <p:cond evt="begin" delay="0">
                                              <p:tn val="8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5"/>
                  </p:tgtEl>
                </p:cond>
              </p:nextCondLst>
            </p:seq>
            <p:seq concurrent="1" nextAc="seek">
              <p:cTn id="90" restart="whenNotActive" fill="hold" evtFilter="cancelBubble" nodeType="interactiveSeq">
                <p:stCondLst>
                  <p:cond evt="onClick" delay="0">
                    <p:tgtEl>
                      <p:spTgt spid="16"/>
                    </p:tgtEl>
                  </p:cond>
                </p:stCondLst>
                <p:endSync evt="end" delay="0">
                  <p:rtn val="all"/>
                </p:endSync>
                <p:childTnLst>
                  <p:par>
                    <p:cTn id="91" fill="hold">
                      <p:stCondLst>
                        <p:cond delay="0"/>
                      </p:stCondLst>
                      <p:childTnLst>
                        <p:par>
                          <p:cTn id="92" fill="hold">
                            <p:stCondLst>
                              <p:cond delay="0"/>
                            </p:stCondLst>
                            <p:childTnLst>
                              <p:par>
                                <p:cTn id="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4" dur="250" autoRev="1" fill="remove"/>
                                        <p:tgtEl>
                                          <p:spTgt spid="16"/>
                                        </p:tgtEl>
                                        <p:attrNameLst>
                                          <p:attrName>style.color</p:attrName>
                                        </p:attrNameLst>
                                      </p:cBhvr>
                                      <p:to>
                                        <a:srgbClr val="FF3399"/>
                                      </p:to>
                                    </p:animClr>
                                    <p:animClr clrSpc="rgb" dir="cw">
                                      <p:cBhvr>
                                        <p:cTn id="95" dur="250" autoRev="1" fill="remove"/>
                                        <p:tgtEl>
                                          <p:spTgt spid="16"/>
                                        </p:tgtEl>
                                        <p:attrNameLst>
                                          <p:attrName>fillcolor</p:attrName>
                                        </p:attrNameLst>
                                      </p:cBhvr>
                                      <p:to>
                                        <a:srgbClr val="FF3399"/>
                                      </p:to>
                                    </p:animClr>
                                    <p:set>
                                      <p:cBhvr>
                                        <p:cTn id="96" dur="250" autoRev="1" fill="remove"/>
                                        <p:tgtEl>
                                          <p:spTgt spid="16"/>
                                        </p:tgtEl>
                                        <p:attrNameLst>
                                          <p:attrName>fill.type</p:attrName>
                                        </p:attrNameLst>
                                      </p:cBhvr>
                                      <p:to>
                                        <p:strVal val="solid"/>
                                      </p:to>
                                    </p:set>
                                    <p:set>
                                      <p:cBhvr>
                                        <p:cTn id="97" dur="250" autoRev="1" fill="remove"/>
                                        <p:tgtEl>
                                          <p:spTgt spid="16"/>
                                        </p:tgtEl>
                                        <p:attrNameLst>
                                          <p:attrName>fill.on</p:attrName>
                                        </p:attrNameLst>
                                      </p:cBhvr>
                                      <p:to>
                                        <p:strVal val="true"/>
                                      </p:to>
                                    </p:set>
                                  </p:childTnLst>
                                  <p:subTnLst>
                                    <p:audio>
                                      <p:cMediaNode>
                                        <p:cTn display="0" masterRel="sameClick">
                                          <p:stCondLst>
                                            <p:cond evt="begin" delay="0">
                                              <p:tn val="9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6"/>
                  </p:tgtEl>
                </p:cond>
              </p:nextCondLst>
            </p:seq>
            <p:seq concurrent="1" nextAc="seek">
              <p:cTn id="98" restart="whenNotActive" fill="hold" evtFilter="cancelBubble" nodeType="interactiveSeq">
                <p:stCondLst>
                  <p:cond evt="onClick" delay="0">
                    <p:tgtEl>
                      <p:spTgt spid="17"/>
                    </p:tgtEl>
                  </p:cond>
                </p:stCondLst>
                <p:endSync evt="end" delay="0">
                  <p:rtn val="all"/>
                </p:endSync>
                <p:childTnLst>
                  <p:par>
                    <p:cTn id="99" fill="hold">
                      <p:stCondLst>
                        <p:cond delay="0"/>
                      </p:stCondLst>
                      <p:childTnLst>
                        <p:par>
                          <p:cTn id="100" fill="hold">
                            <p:stCondLst>
                              <p:cond delay="0"/>
                            </p:stCondLst>
                            <p:childTnLst>
                              <p:par>
                                <p:cTn id="1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02" dur="250" autoRev="1" fill="remove"/>
                                        <p:tgtEl>
                                          <p:spTgt spid="17"/>
                                        </p:tgtEl>
                                        <p:attrNameLst>
                                          <p:attrName>style.color</p:attrName>
                                        </p:attrNameLst>
                                      </p:cBhvr>
                                      <p:to>
                                        <a:srgbClr val="FF3399"/>
                                      </p:to>
                                    </p:animClr>
                                    <p:animClr clrSpc="rgb" dir="cw">
                                      <p:cBhvr>
                                        <p:cTn id="103" dur="250" autoRev="1" fill="remove"/>
                                        <p:tgtEl>
                                          <p:spTgt spid="17"/>
                                        </p:tgtEl>
                                        <p:attrNameLst>
                                          <p:attrName>fillcolor</p:attrName>
                                        </p:attrNameLst>
                                      </p:cBhvr>
                                      <p:to>
                                        <a:srgbClr val="FF3399"/>
                                      </p:to>
                                    </p:animClr>
                                    <p:set>
                                      <p:cBhvr>
                                        <p:cTn id="104" dur="250" autoRev="1" fill="remove"/>
                                        <p:tgtEl>
                                          <p:spTgt spid="17"/>
                                        </p:tgtEl>
                                        <p:attrNameLst>
                                          <p:attrName>fill.type</p:attrName>
                                        </p:attrNameLst>
                                      </p:cBhvr>
                                      <p:to>
                                        <p:strVal val="solid"/>
                                      </p:to>
                                    </p:set>
                                    <p:set>
                                      <p:cBhvr>
                                        <p:cTn id="105" dur="250" autoRev="1" fill="remove"/>
                                        <p:tgtEl>
                                          <p:spTgt spid="17"/>
                                        </p:tgtEl>
                                        <p:attrNameLst>
                                          <p:attrName>fill.on</p:attrName>
                                        </p:attrNameLst>
                                      </p:cBhvr>
                                      <p:to>
                                        <p:strVal val="true"/>
                                      </p:to>
                                    </p:set>
                                  </p:childTnLst>
                                  <p:subTnLst>
                                    <p:audio>
                                      <p:cMediaNode>
                                        <p:cTn display="0" masterRel="sameClick">
                                          <p:stCondLst>
                                            <p:cond evt="begin" delay="0">
                                              <p:tn val="10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7"/>
                  </p:tgtEl>
                </p:cond>
              </p:nextCondLst>
            </p:seq>
            <p:seq concurrent="1" nextAc="seek">
              <p:cTn id="106" restart="whenNotActive" fill="hold" evtFilter="cancelBubble" nodeType="interactiveSeq">
                <p:stCondLst>
                  <p:cond evt="onClick" delay="0">
                    <p:tgtEl>
                      <p:spTgt spid="18"/>
                    </p:tgtEl>
                  </p:cond>
                </p:stCondLst>
                <p:endSync evt="end" delay="0">
                  <p:rtn val="all"/>
                </p:endSync>
                <p:childTnLst>
                  <p:par>
                    <p:cTn id="107" fill="hold">
                      <p:stCondLst>
                        <p:cond delay="0"/>
                      </p:stCondLst>
                      <p:childTnLst>
                        <p:par>
                          <p:cTn id="108" fill="hold">
                            <p:stCondLst>
                              <p:cond delay="0"/>
                            </p:stCondLst>
                            <p:childTnLst>
                              <p:par>
                                <p:cTn id="1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0" dur="250" autoRev="1" fill="remove"/>
                                        <p:tgtEl>
                                          <p:spTgt spid="18"/>
                                        </p:tgtEl>
                                        <p:attrNameLst>
                                          <p:attrName>style.color</p:attrName>
                                        </p:attrNameLst>
                                      </p:cBhvr>
                                      <p:to>
                                        <a:srgbClr val="FF3399"/>
                                      </p:to>
                                    </p:animClr>
                                    <p:animClr clrSpc="rgb" dir="cw">
                                      <p:cBhvr>
                                        <p:cTn id="111" dur="250" autoRev="1" fill="remove"/>
                                        <p:tgtEl>
                                          <p:spTgt spid="18"/>
                                        </p:tgtEl>
                                        <p:attrNameLst>
                                          <p:attrName>fillcolor</p:attrName>
                                        </p:attrNameLst>
                                      </p:cBhvr>
                                      <p:to>
                                        <a:srgbClr val="FF3399"/>
                                      </p:to>
                                    </p:animClr>
                                    <p:set>
                                      <p:cBhvr>
                                        <p:cTn id="112" dur="250" autoRev="1" fill="remove"/>
                                        <p:tgtEl>
                                          <p:spTgt spid="18"/>
                                        </p:tgtEl>
                                        <p:attrNameLst>
                                          <p:attrName>fill.type</p:attrName>
                                        </p:attrNameLst>
                                      </p:cBhvr>
                                      <p:to>
                                        <p:strVal val="solid"/>
                                      </p:to>
                                    </p:set>
                                    <p:set>
                                      <p:cBhvr>
                                        <p:cTn id="113" dur="250" autoRev="1" fill="remove"/>
                                        <p:tgtEl>
                                          <p:spTgt spid="18"/>
                                        </p:tgtEl>
                                        <p:attrNameLst>
                                          <p:attrName>fill.on</p:attrName>
                                        </p:attrNameLst>
                                      </p:cBhvr>
                                      <p:to>
                                        <p:strVal val="true"/>
                                      </p:to>
                                    </p:set>
                                  </p:childTnLst>
                                  <p:subTnLst>
                                    <p:audio>
                                      <p:cMediaNode>
                                        <p:cTn display="0" masterRel="sameClick">
                                          <p:stCondLst>
                                            <p:cond evt="begin" delay="0">
                                              <p:tn val="10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8"/>
                  </p:tgtEl>
                </p:cond>
              </p:nextCondLst>
            </p:seq>
            <p:seq concurrent="1" nextAc="seek">
              <p:cTn id="114" restart="whenNotActive" fill="hold" evtFilter="cancelBubble" nodeType="interactiveSeq">
                <p:stCondLst>
                  <p:cond evt="onClick" delay="0">
                    <p:tgtEl>
                      <p:spTgt spid="19"/>
                    </p:tgtEl>
                  </p:cond>
                </p:stCondLst>
                <p:endSync evt="end" delay="0">
                  <p:rtn val="all"/>
                </p:endSync>
                <p:childTnLst>
                  <p:par>
                    <p:cTn id="115" fill="hold">
                      <p:stCondLst>
                        <p:cond delay="0"/>
                      </p:stCondLst>
                      <p:childTnLst>
                        <p:par>
                          <p:cTn id="116" fill="hold">
                            <p:stCondLst>
                              <p:cond delay="0"/>
                            </p:stCondLst>
                            <p:childTnLst>
                              <p:par>
                                <p:cTn id="1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8" dur="250" autoRev="1" fill="remove"/>
                                        <p:tgtEl>
                                          <p:spTgt spid="19"/>
                                        </p:tgtEl>
                                        <p:attrNameLst>
                                          <p:attrName>style.color</p:attrName>
                                        </p:attrNameLst>
                                      </p:cBhvr>
                                      <p:to>
                                        <a:srgbClr val="FF3399"/>
                                      </p:to>
                                    </p:animClr>
                                    <p:animClr clrSpc="rgb" dir="cw">
                                      <p:cBhvr>
                                        <p:cTn id="119" dur="250" autoRev="1" fill="remove"/>
                                        <p:tgtEl>
                                          <p:spTgt spid="19"/>
                                        </p:tgtEl>
                                        <p:attrNameLst>
                                          <p:attrName>fillcolor</p:attrName>
                                        </p:attrNameLst>
                                      </p:cBhvr>
                                      <p:to>
                                        <a:srgbClr val="FF3399"/>
                                      </p:to>
                                    </p:animClr>
                                    <p:set>
                                      <p:cBhvr>
                                        <p:cTn id="120" dur="250" autoRev="1" fill="remove"/>
                                        <p:tgtEl>
                                          <p:spTgt spid="19"/>
                                        </p:tgtEl>
                                        <p:attrNameLst>
                                          <p:attrName>fill.type</p:attrName>
                                        </p:attrNameLst>
                                      </p:cBhvr>
                                      <p:to>
                                        <p:strVal val="solid"/>
                                      </p:to>
                                    </p:set>
                                    <p:set>
                                      <p:cBhvr>
                                        <p:cTn id="121" dur="250" autoRev="1" fill="remove"/>
                                        <p:tgtEl>
                                          <p:spTgt spid="19"/>
                                        </p:tgtEl>
                                        <p:attrNameLst>
                                          <p:attrName>fill.on</p:attrName>
                                        </p:attrNameLst>
                                      </p:cBhvr>
                                      <p:to>
                                        <p:strVal val="true"/>
                                      </p:to>
                                    </p:set>
                                  </p:childTnLst>
                                  <p:subTnLst>
                                    <p:audio>
                                      <p:cMediaNode>
                                        <p:cTn display="0" masterRel="sameClick">
                                          <p:stCondLst>
                                            <p:cond evt="begin" delay="0">
                                              <p:tn val="11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19"/>
                  </p:tgtEl>
                </p:cond>
              </p:nextCondLst>
            </p:seq>
            <p:seq concurrent="1" nextAc="seek">
              <p:cTn id="122" restart="whenNotActive" fill="hold" evtFilter="cancelBubble" nodeType="interactiveSeq">
                <p:stCondLst>
                  <p:cond evt="onClick" delay="0">
                    <p:tgtEl>
                      <p:spTgt spid="20"/>
                    </p:tgtEl>
                  </p:cond>
                </p:stCondLst>
                <p:endSync evt="end" delay="0">
                  <p:rtn val="all"/>
                </p:endSync>
                <p:childTnLst>
                  <p:par>
                    <p:cTn id="123" fill="hold">
                      <p:stCondLst>
                        <p:cond delay="0"/>
                      </p:stCondLst>
                      <p:childTnLst>
                        <p:par>
                          <p:cTn id="124" fill="hold">
                            <p:stCondLst>
                              <p:cond delay="0"/>
                            </p:stCondLst>
                            <p:childTnLst>
                              <p:par>
                                <p:cTn id="1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26" dur="250" autoRev="1" fill="remove"/>
                                        <p:tgtEl>
                                          <p:spTgt spid="20"/>
                                        </p:tgtEl>
                                        <p:attrNameLst>
                                          <p:attrName>style.color</p:attrName>
                                        </p:attrNameLst>
                                      </p:cBhvr>
                                      <p:to>
                                        <a:srgbClr val="FF3399"/>
                                      </p:to>
                                    </p:animClr>
                                    <p:animClr clrSpc="rgb" dir="cw">
                                      <p:cBhvr>
                                        <p:cTn id="127" dur="250" autoRev="1" fill="remove"/>
                                        <p:tgtEl>
                                          <p:spTgt spid="20"/>
                                        </p:tgtEl>
                                        <p:attrNameLst>
                                          <p:attrName>fillcolor</p:attrName>
                                        </p:attrNameLst>
                                      </p:cBhvr>
                                      <p:to>
                                        <a:srgbClr val="FF3399"/>
                                      </p:to>
                                    </p:animClr>
                                    <p:set>
                                      <p:cBhvr>
                                        <p:cTn id="128" dur="250" autoRev="1" fill="remove"/>
                                        <p:tgtEl>
                                          <p:spTgt spid="20"/>
                                        </p:tgtEl>
                                        <p:attrNameLst>
                                          <p:attrName>fill.type</p:attrName>
                                        </p:attrNameLst>
                                      </p:cBhvr>
                                      <p:to>
                                        <p:strVal val="solid"/>
                                      </p:to>
                                    </p:set>
                                    <p:set>
                                      <p:cBhvr>
                                        <p:cTn id="129" dur="250" autoRev="1" fill="remove"/>
                                        <p:tgtEl>
                                          <p:spTgt spid="20"/>
                                        </p:tgtEl>
                                        <p:attrNameLst>
                                          <p:attrName>fill.on</p:attrName>
                                        </p:attrNameLst>
                                      </p:cBhvr>
                                      <p:to>
                                        <p:strVal val="true"/>
                                      </p:to>
                                    </p:set>
                                  </p:childTnLst>
                                  <p:subTnLst>
                                    <p:audio>
                                      <p:cMediaNode>
                                        <p:cTn display="0" masterRel="sameClick">
                                          <p:stCondLst>
                                            <p:cond evt="begin" delay="0">
                                              <p:tn val="12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0"/>
                  </p:tgtEl>
                </p:cond>
              </p:nextCondLst>
            </p:seq>
            <p:seq concurrent="1" nextAc="seek">
              <p:cTn id="130" restart="whenNotActive" fill="hold" evtFilter="cancelBubble" nodeType="interactiveSeq">
                <p:stCondLst>
                  <p:cond evt="onClick" delay="0">
                    <p:tgtEl>
                      <p:spTgt spid="21"/>
                    </p:tgtEl>
                  </p:cond>
                </p:stCondLst>
                <p:endSync evt="end" delay="0">
                  <p:rtn val="all"/>
                </p:endSync>
                <p:childTnLst>
                  <p:par>
                    <p:cTn id="131" fill="hold">
                      <p:stCondLst>
                        <p:cond delay="0"/>
                      </p:stCondLst>
                      <p:childTnLst>
                        <p:par>
                          <p:cTn id="132" fill="hold">
                            <p:stCondLst>
                              <p:cond delay="0"/>
                            </p:stCondLst>
                            <p:childTnLst>
                              <p:par>
                                <p:cTn id="1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4" dur="250" autoRev="1" fill="remove"/>
                                        <p:tgtEl>
                                          <p:spTgt spid="21"/>
                                        </p:tgtEl>
                                        <p:attrNameLst>
                                          <p:attrName>style.color</p:attrName>
                                        </p:attrNameLst>
                                      </p:cBhvr>
                                      <p:to>
                                        <a:srgbClr val="FF3399"/>
                                      </p:to>
                                    </p:animClr>
                                    <p:animClr clrSpc="rgb" dir="cw">
                                      <p:cBhvr>
                                        <p:cTn id="135" dur="250" autoRev="1" fill="remove"/>
                                        <p:tgtEl>
                                          <p:spTgt spid="21"/>
                                        </p:tgtEl>
                                        <p:attrNameLst>
                                          <p:attrName>fillcolor</p:attrName>
                                        </p:attrNameLst>
                                      </p:cBhvr>
                                      <p:to>
                                        <a:srgbClr val="FF3399"/>
                                      </p:to>
                                    </p:animClr>
                                    <p:set>
                                      <p:cBhvr>
                                        <p:cTn id="136" dur="250" autoRev="1" fill="remove"/>
                                        <p:tgtEl>
                                          <p:spTgt spid="21"/>
                                        </p:tgtEl>
                                        <p:attrNameLst>
                                          <p:attrName>fill.type</p:attrName>
                                        </p:attrNameLst>
                                      </p:cBhvr>
                                      <p:to>
                                        <p:strVal val="solid"/>
                                      </p:to>
                                    </p:set>
                                    <p:set>
                                      <p:cBhvr>
                                        <p:cTn id="137" dur="250" autoRev="1" fill="remove"/>
                                        <p:tgtEl>
                                          <p:spTgt spid="21"/>
                                        </p:tgtEl>
                                        <p:attrNameLst>
                                          <p:attrName>fill.on</p:attrName>
                                        </p:attrNameLst>
                                      </p:cBhvr>
                                      <p:to>
                                        <p:strVal val="true"/>
                                      </p:to>
                                    </p:set>
                                  </p:childTnLst>
                                  <p:subTnLst>
                                    <p:audio>
                                      <p:cMediaNode>
                                        <p:cTn display="0" masterRel="sameClick">
                                          <p:stCondLst>
                                            <p:cond evt="begin" delay="0">
                                              <p:tn val="13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1"/>
                  </p:tgtEl>
                </p:cond>
              </p:nextCondLst>
            </p:seq>
            <p:seq concurrent="1" nextAc="seek">
              <p:cTn id="138" restart="whenNotActive" fill="hold" evtFilter="cancelBubble" nodeType="interactiveSeq">
                <p:stCondLst>
                  <p:cond evt="onClick" delay="0">
                    <p:tgtEl>
                      <p:spTgt spid="22"/>
                    </p:tgtEl>
                  </p:cond>
                </p:stCondLst>
                <p:endSync evt="end" delay="0">
                  <p:rtn val="all"/>
                </p:endSync>
                <p:childTnLst>
                  <p:par>
                    <p:cTn id="139" fill="hold">
                      <p:stCondLst>
                        <p:cond delay="0"/>
                      </p:stCondLst>
                      <p:childTnLst>
                        <p:par>
                          <p:cTn id="140" fill="hold">
                            <p:stCondLst>
                              <p:cond delay="0"/>
                            </p:stCondLst>
                            <p:childTnLst>
                              <p:par>
                                <p:cTn id="1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2" dur="250" autoRev="1" fill="remove"/>
                                        <p:tgtEl>
                                          <p:spTgt spid="22"/>
                                        </p:tgtEl>
                                        <p:attrNameLst>
                                          <p:attrName>style.color</p:attrName>
                                        </p:attrNameLst>
                                      </p:cBhvr>
                                      <p:to>
                                        <a:srgbClr val="FF3399"/>
                                      </p:to>
                                    </p:animClr>
                                    <p:animClr clrSpc="rgb" dir="cw">
                                      <p:cBhvr>
                                        <p:cTn id="143" dur="250" autoRev="1" fill="remove"/>
                                        <p:tgtEl>
                                          <p:spTgt spid="22"/>
                                        </p:tgtEl>
                                        <p:attrNameLst>
                                          <p:attrName>fillcolor</p:attrName>
                                        </p:attrNameLst>
                                      </p:cBhvr>
                                      <p:to>
                                        <a:srgbClr val="FF3399"/>
                                      </p:to>
                                    </p:animClr>
                                    <p:set>
                                      <p:cBhvr>
                                        <p:cTn id="144" dur="250" autoRev="1" fill="remove"/>
                                        <p:tgtEl>
                                          <p:spTgt spid="22"/>
                                        </p:tgtEl>
                                        <p:attrNameLst>
                                          <p:attrName>fill.type</p:attrName>
                                        </p:attrNameLst>
                                      </p:cBhvr>
                                      <p:to>
                                        <p:strVal val="solid"/>
                                      </p:to>
                                    </p:set>
                                    <p:set>
                                      <p:cBhvr>
                                        <p:cTn id="145" dur="250" autoRev="1" fill="remove"/>
                                        <p:tgtEl>
                                          <p:spTgt spid="22"/>
                                        </p:tgtEl>
                                        <p:attrNameLst>
                                          <p:attrName>fill.on</p:attrName>
                                        </p:attrNameLst>
                                      </p:cBhvr>
                                      <p:to>
                                        <p:strVal val="true"/>
                                      </p:to>
                                    </p:set>
                                  </p:childTnLst>
                                  <p:subTnLst>
                                    <p:audio>
                                      <p:cMediaNode>
                                        <p:cTn display="0" masterRel="sameClick">
                                          <p:stCondLst>
                                            <p:cond evt="begin" delay="0">
                                              <p:tn val="14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2"/>
                  </p:tgtEl>
                </p:cond>
              </p:nextCondLst>
            </p:seq>
            <p:seq concurrent="1" nextAc="seek">
              <p:cTn id="146" restart="whenNotActive" fill="hold" evtFilter="cancelBubble" nodeType="interactiveSeq">
                <p:stCondLst>
                  <p:cond evt="onClick" delay="0">
                    <p:tgtEl>
                      <p:spTgt spid="23"/>
                    </p:tgtEl>
                  </p:cond>
                </p:stCondLst>
                <p:endSync evt="end" delay="0">
                  <p:rtn val="all"/>
                </p:endSync>
                <p:childTnLst>
                  <p:par>
                    <p:cTn id="147" fill="hold">
                      <p:stCondLst>
                        <p:cond delay="0"/>
                      </p:stCondLst>
                      <p:childTnLst>
                        <p:par>
                          <p:cTn id="148" fill="hold">
                            <p:stCondLst>
                              <p:cond delay="0"/>
                            </p:stCondLst>
                            <p:childTnLst>
                              <p:par>
                                <p:cTn id="1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0" dur="250" autoRev="1" fill="remove"/>
                                        <p:tgtEl>
                                          <p:spTgt spid="23"/>
                                        </p:tgtEl>
                                        <p:attrNameLst>
                                          <p:attrName>style.color</p:attrName>
                                        </p:attrNameLst>
                                      </p:cBhvr>
                                      <p:to>
                                        <a:srgbClr val="FF3399"/>
                                      </p:to>
                                    </p:animClr>
                                    <p:animClr clrSpc="rgb" dir="cw">
                                      <p:cBhvr>
                                        <p:cTn id="151" dur="250" autoRev="1" fill="remove"/>
                                        <p:tgtEl>
                                          <p:spTgt spid="23"/>
                                        </p:tgtEl>
                                        <p:attrNameLst>
                                          <p:attrName>fillcolor</p:attrName>
                                        </p:attrNameLst>
                                      </p:cBhvr>
                                      <p:to>
                                        <a:srgbClr val="FF3399"/>
                                      </p:to>
                                    </p:animClr>
                                    <p:set>
                                      <p:cBhvr>
                                        <p:cTn id="152" dur="250" autoRev="1" fill="remove"/>
                                        <p:tgtEl>
                                          <p:spTgt spid="23"/>
                                        </p:tgtEl>
                                        <p:attrNameLst>
                                          <p:attrName>fill.type</p:attrName>
                                        </p:attrNameLst>
                                      </p:cBhvr>
                                      <p:to>
                                        <p:strVal val="solid"/>
                                      </p:to>
                                    </p:set>
                                    <p:set>
                                      <p:cBhvr>
                                        <p:cTn id="153" dur="250" autoRev="1" fill="remove"/>
                                        <p:tgtEl>
                                          <p:spTgt spid="23"/>
                                        </p:tgtEl>
                                        <p:attrNameLst>
                                          <p:attrName>fill.on</p:attrName>
                                        </p:attrNameLst>
                                      </p:cBhvr>
                                      <p:to>
                                        <p:strVal val="true"/>
                                      </p:to>
                                    </p:set>
                                  </p:childTnLst>
                                  <p:subTnLst>
                                    <p:audio>
                                      <p:cMediaNode>
                                        <p:cTn display="0" masterRel="sameClick">
                                          <p:stCondLst>
                                            <p:cond evt="begin" delay="0">
                                              <p:tn val="14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3"/>
                  </p:tgtEl>
                </p:cond>
              </p:nextCondLst>
            </p:seq>
            <p:seq concurrent="1" nextAc="seek">
              <p:cTn id="154" restart="whenNotActive" fill="hold" evtFilter="cancelBubble" nodeType="interactiveSeq">
                <p:stCondLst>
                  <p:cond evt="onClick" delay="0">
                    <p:tgtEl>
                      <p:spTgt spid="24"/>
                    </p:tgtEl>
                  </p:cond>
                </p:stCondLst>
                <p:endSync evt="end" delay="0">
                  <p:rtn val="all"/>
                </p:endSync>
                <p:childTnLst>
                  <p:par>
                    <p:cTn id="155" fill="hold">
                      <p:stCondLst>
                        <p:cond delay="0"/>
                      </p:stCondLst>
                      <p:childTnLst>
                        <p:par>
                          <p:cTn id="156" fill="hold">
                            <p:stCondLst>
                              <p:cond delay="0"/>
                            </p:stCondLst>
                            <p:childTnLst>
                              <p:par>
                                <p:cTn id="1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8" dur="250" autoRev="1" fill="remove"/>
                                        <p:tgtEl>
                                          <p:spTgt spid="24"/>
                                        </p:tgtEl>
                                        <p:attrNameLst>
                                          <p:attrName>style.color</p:attrName>
                                        </p:attrNameLst>
                                      </p:cBhvr>
                                      <p:to>
                                        <a:srgbClr val="FF3399"/>
                                      </p:to>
                                    </p:animClr>
                                    <p:animClr clrSpc="rgb" dir="cw">
                                      <p:cBhvr>
                                        <p:cTn id="159" dur="250" autoRev="1" fill="remove"/>
                                        <p:tgtEl>
                                          <p:spTgt spid="24"/>
                                        </p:tgtEl>
                                        <p:attrNameLst>
                                          <p:attrName>fillcolor</p:attrName>
                                        </p:attrNameLst>
                                      </p:cBhvr>
                                      <p:to>
                                        <a:srgbClr val="FF3399"/>
                                      </p:to>
                                    </p:animClr>
                                    <p:set>
                                      <p:cBhvr>
                                        <p:cTn id="160" dur="250" autoRev="1" fill="remove"/>
                                        <p:tgtEl>
                                          <p:spTgt spid="24"/>
                                        </p:tgtEl>
                                        <p:attrNameLst>
                                          <p:attrName>fill.type</p:attrName>
                                        </p:attrNameLst>
                                      </p:cBhvr>
                                      <p:to>
                                        <p:strVal val="solid"/>
                                      </p:to>
                                    </p:set>
                                    <p:set>
                                      <p:cBhvr>
                                        <p:cTn id="161" dur="250" autoRev="1" fill="remove"/>
                                        <p:tgtEl>
                                          <p:spTgt spid="24"/>
                                        </p:tgtEl>
                                        <p:attrNameLst>
                                          <p:attrName>fill.on</p:attrName>
                                        </p:attrNameLst>
                                      </p:cBhvr>
                                      <p:to>
                                        <p:strVal val="true"/>
                                      </p:to>
                                    </p:set>
                                  </p:childTnLst>
                                  <p:subTnLst>
                                    <p:audio>
                                      <p:cMediaNode>
                                        <p:cTn display="0" masterRel="sameClick">
                                          <p:stCondLst>
                                            <p:cond evt="begin" delay="0">
                                              <p:tn val="15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4"/>
                  </p:tgtEl>
                </p:cond>
              </p:nextCondLst>
            </p:seq>
            <p:seq concurrent="1" nextAc="seek">
              <p:cTn id="162" restart="whenNotActive" fill="hold" evtFilter="cancelBubble" nodeType="interactiveSeq">
                <p:stCondLst>
                  <p:cond evt="onClick" delay="0">
                    <p:tgtEl>
                      <p:spTgt spid="25"/>
                    </p:tgtEl>
                  </p:cond>
                </p:stCondLst>
                <p:endSync evt="end" delay="0">
                  <p:rtn val="all"/>
                </p:endSync>
                <p:childTnLst>
                  <p:par>
                    <p:cTn id="163" fill="hold">
                      <p:stCondLst>
                        <p:cond delay="0"/>
                      </p:stCondLst>
                      <p:childTnLst>
                        <p:par>
                          <p:cTn id="164" fill="hold">
                            <p:stCondLst>
                              <p:cond delay="0"/>
                            </p:stCondLst>
                            <p:childTnLst>
                              <p:par>
                                <p:cTn id="1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66" dur="250" autoRev="1" fill="remove"/>
                                        <p:tgtEl>
                                          <p:spTgt spid="25"/>
                                        </p:tgtEl>
                                        <p:attrNameLst>
                                          <p:attrName>style.color</p:attrName>
                                        </p:attrNameLst>
                                      </p:cBhvr>
                                      <p:to>
                                        <a:srgbClr val="FF3399"/>
                                      </p:to>
                                    </p:animClr>
                                    <p:animClr clrSpc="rgb" dir="cw">
                                      <p:cBhvr>
                                        <p:cTn id="167" dur="250" autoRev="1" fill="remove"/>
                                        <p:tgtEl>
                                          <p:spTgt spid="25"/>
                                        </p:tgtEl>
                                        <p:attrNameLst>
                                          <p:attrName>fillcolor</p:attrName>
                                        </p:attrNameLst>
                                      </p:cBhvr>
                                      <p:to>
                                        <a:srgbClr val="FF3399"/>
                                      </p:to>
                                    </p:animClr>
                                    <p:set>
                                      <p:cBhvr>
                                        <p:cTn id="168" dur="250" autoRev="1" fill="remove"/>
                                        <p:tgtEl>
                                          <p:spTgt spid="25"/>
                                        </p:tgtEl>
                                        <p:attrNameLst>
                                          <p:attrName>fill.type</p:attrName>
                                        </p:attrNameLst>
                                      </p:cBhvr>
                                      <p:to>
                                        <p:strVal val="solid"/>
                                      </p:to>
                                    </p:set>
                                    <p:set>
                                      <p:cBhvr>
                                        <p:cTn id="169" dur="250" autoRev="1" fill="remove"/>
                                        <p:tgtEl>
                                          <p:spTgt spid="25"/>
                                        </p:tgtEl>
                                        <p:attrNameLst>
                                          <p:attrName>fill.on</p:attrName>
                                        </p:attrNameLst>
                                      </p:cBhvr>
                                      <p:to>
                                        <p:strVal val="true"/>
                                      </p:to>
                                    </p:set>
                                  </p:childTnLst>
                                  <p:subTnLst>
                                    <p:audio>
                                      <p:cMediaNode>
                                        <p:cTn display="0" masterRel="sameClick">
                                          <p:stCondLst>
                                            <p:cond evt="begin" delay="0">
                                              <p:tn val="16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5"/>
                  </p:tgtEl>
                </p:cond>
              </p:nextCondLst>
            </p:seq>
            <p:seq concurrent="1" nextAc="seek">
              <p:cTn id="170" restart="whenNotActive" fill="hold" evtFilter="cancelBubble" nodeType="interactiveSeq">
                <p:stCondLst>
                  <p:cond evt="onClick" delay="0">
                    <p:tgtEl>
                      <p:spTgt spid="26"/>
                    </p:tgtEl>
                  </p:cond>
                </p:stCondLst>
                <p:endSync evt="end" delay="0">
                  <p:rtn val="all"/>
                </p:endSync>
                <p:childTnLst>
                  <p:par>
                    <p:cTn id="171" fill="hold">
                      <p:stCondLst>
                        <p:cond delay="0"/>
                      </p:stCondLst>
                      <p:childTnLst>
                        <p:par>
                          <p:cTn id="172" fill="hold">
                            <p:stCondLst>
                              <p:cond delay="0"/>
                            </p:stCondLst>
                            <p:childTnLst>
                              <p:par>
                                <p:cTn id="1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4" dur="250" autoRev="1" fill="remove"/>
                                        <p:tgtEl>
                                          <p:spTgt spid="26"/>
                                        </p:tgtEl>
                                        <p:attrNameLst>
                                          <p:attrName>style.color</p:attrName>
                                        </p:attrNameLst>
                                      </p:cBhvr>
                                      <p:to>
                                        <a:srgbClr val="FF3399"/>
                                      </p:to>
                                    </p:animClr>
                                    <p:animClr clrSpc="rgb" dir="cw">
                                      <p:cBhvr>
                                        <p:cTn id="175" dur="250" autoRev="1" fill="remove"/>
                                        <p:tgtEl>
                                          <p:spTgt spid="26"/>
                                        </p:tgtEl>
                                        <p:attrNameLst>
                                          <p:attrName>fillcolor</p:attrName>
                                        </p:attrNameLst>
                                      </p:cBhvr>
                                      <p:to>
                                        <a:srgbClr val="FF3399"/>
                                      </p:to>
                                    </p:animClr>
                                    <p:set>
                                      <p:cBhvr>
                                        <p:cTn id="176" dur="250" autoRev="1" fill="remove"/>
                                        <p:tgtEl>
                                          <p:spTgt spid="26"/>
                                        </p:tgtEl>
                                        <p:attrNameLst>
                                          <p:attrName>fill.type</p:attrName>
                                        </p:attrNameLst>
                                      </p:cBhvr>
                                      <p:to>
                                        <p:strVal val="solid"/>
                                      </p:to>
                                    </p:set>
                                    <p:set>
                                      <p:cBhvr>
                                        <p:cTn id="177" dur="250" autoRev="1" fill="remove"/>
                                        <p:tgtEl>
                                          <p:spTgt spid="26"/>
                                        </p:tgtEl>
                                        <p:attrNameLst>
                                          <p:attrName>fill.on</p:attrName>
                                        </p:attrNameLst>
                                      </p:cBhvr>
                                      <p:to>
                                        <p:strVal val="true"/>
                                      </p:to>
                                    </p:set>
                                  </p:childTnLst>
                                  <p:subTnLst>
                                    <p:audio>
                                      <p:cMediaNode>
                                        <p:cTn display="0" masterRel="sameClick">
                                          <p:stCondLst>
                                            <p:cond evt="begin" delay="0">
                                              <p:tn val="17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6"/>
                  </p:tgtEl>
                </p:cond>
              </p:nextCondLst>
            </p:seq>
            <p:seq concurrent="1" nextAc="seek">
              <p:cTn id="178" restart="whenNotActive" fill="hold" evtFilter="cancelBubble" nodeType="interactiveSeq">
                <p:stCondLst>
                  <p:cond evt="onClick" delay="0">
                    <p:tgtEl>
                      <p:spTgt spid="27"/>
                    </p:tgtEl>
                  </p:cond>
                </p:stCondLst>
                <p:endSync evt="end" delay="0">
                  <p:rtn val="all"/>
                </p:endSync>
                <p:childTnLst>
                  <p:par>
                    <p:cTn id="179" fill="hold">
                      <p:stCondLst>
                        <p:cond delay="0"/>
                      </p:stCondLst>
                      <p:childTnLst>
                        <p:par>
                          <p:cTn id="180" fill="hold">
                            <p:stCondLst>
                              <p:cond delay="0"/>
                            </p:stCondLst>
                            <p:childTnLst>
                              <p:par>
                                <p:cTn id="1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82" dur="250" autoRev="1" fill="remove"/>
                                        <p:tgtEl>
                                          <p:spTgt spid="27"/>
                                        </p:tgtEl>
                                        <p:attrNameLst>
                                          <p:attrName>style.color</p:attrName>
                                        </p:attrNameLst>
                                      </p:cBhvr>
                                      <p:to>
                                        <a:srgbClr val="FF3399"/>
                                      </p:to>
                                    </p:animClr>
                                    <p:animClr clrSpc="rgb" dir="cw">
                                      <p:cBhvr>
                                        <p:cTn id="183" dur="250" autoRev="1" fill="remove"/>
                                        <p:tgtEl>
                                          <p:spTgt spid="27"/>
                                        </p:tgtEl>
                                        <p:attrNameLst>
                                          <p:attrName>fillcolor</p:attrName>
                                        </p:attrNameLst>
                                      </p:cBhvr>
                                      <p:to>
                                        <a:srgbClr val="FF3399"/>
                                      </p:to>
                                    </p:animClr>
                                    <p:set>
                                      <p:cBhvr>
                                        <p:cTn id="184" dur="250" autoRev="1" fill="remove"/>
                                        <p:tgtEl>
                                          <p:spTgt spid="27"/>
                                        </p:tgtEl>
                                        <p:attrNameLst>
                                          <p:attrName>fill.type</p:attrName>
                                        </p:attrNameLst>
                                      </p:cBhvr>
                                      <p:to>
                                        <p:strVal val="solid"/>
                                      </p:to>
                                    </p:set>
                                    <p:set>
                                      <p:cBhvr>
                                        <p:cTn id="185" dur="250" autoRev="1" fill="remove"/>
                                        <p:tgtEl>
                                          <p:spTgt spid="27"/>
                                        </p:tgtEl>
                                        <p:attrNameLst>
                                          <p:attrName>fill.on</p:attrName>
                                        </p:attrNameLst>
                                      </p:cBhvr>
                                      <p:to>
                                        <p:strVal val="true"/>
                                      </p:to>
                                    </p:set>
                                  </p:childTnLst>
                                  <p:subTnLst>
                                    <p:audio>
                                      <p:cMediaNode>
                                        <p:cTn display="0" masterRel="sameClick">
                                          <p:stCondLst>
                                            <p:cond evt="begin" delay="0">
                                              <p:tn val="18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7"/>
                  </p:tgtEl>
                </p:cond>
              </p:nextCondLst>
            </p:seq>
            <p:seq concurrent="1" nextAc="seek">
              <p:cTn id="186" restart="whenNotActive" fill="hold" evtFilter="cancelBubble" nodeType="interactiveSeq">
                <p:stCondLst>
                  <p:cond evt="onClick" delay="0">
                    <p:tgtEl>
                      <p:spTgt spid="28"/>
                    </p:tgtEl>
                  </p:cond>
                </p:stCondLst>
                <p:endSync evt="end" delay="0">
                  <p:rtn val="all"/>
                </p:endSync>
                <p:childTnLst>
                  <p:par>
                    <p:cTn id="187" fill="hold">
                      <p:stCondLst>
                        <p:cond delay="0"/>
                      </p:stCondLst>
                      <p:childTnLst>
                        <p:par>
                          <p:cTn id="188" fill="hold">
                            <p:stCondLst>
                              <p:cond delay="0"/>
                            </p:stCondLst>
                            <p:childTnLst>
                              <p:par>
                                <p:cTn id="1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0" dur="250" autoRev="1" fill="remove"/>
                                        <p:tgtEl>
                                          <p:spTgt spid="28"/>
                                        </p:tgtEl>
                                        <p:attrNameLst>
                                          <p:attrName>style.color</p:attrName>
                                        </p:attrNameLst>
                                      </p:cBhvr>
                                      <p:to>
                                        <a:srgbClr val="FF3399"/>
                                      </p:to>
                                    </p:animClr>
                                    <p:animClr clrSpc="rgb" dir="cw">
                                      <p:cBhvr>
                                        <p:cTn id="191" dur="250" autoRev="1" fill="remove"/>
                                        <p:tgtEl>
                                          <p:spTgt spid="28"/>
                                        </p:tgtEl>
                                        <p:attrNameLst>
                                          <p:attrName>fillcolor</p:attrName>
                                        </p:attrNameLst>
                                      </p:cBhvr>
                                      <p:to>
                                        <a:srgbClr val="FF3399"/>
                                      </p:to>
                                    </p:animClr>
                                    <p:set>
                                      <p:cBhvr>
                                        <p:cTn id="192" dur="250" autoRev="1" fill="remove"/>
                                        <p:tgtEl>
                                          <p:spTgt spid="28"/>
                                        </p:tgtEl>
                                        <p:attrNameLst>
                                          <p:attrName>fill.type</p:attrName>
                                        </p:attrNameLst>
                                      </p:cBhvr>
                                      <p:to>
                                        <p:strVal val="solid"/>
                                      </p:to>
                                    </p:set>
                                    <p:set>
                                      <p:cBhvr>
                                        <p:cTn id="193" dur="250" autoRev="1" fill="remove"/>
                                        <p:tgtEl>
                                          <p:spTgt spid="28"/>
                                        </p:tgtEl>
                                        <p:attrNameLst>
                                          <p:attrName>fill.on</p:attrName>
                                        </p:attrNameLst>
                                      </p:cBhvr>
                                      <p:to>
                                        <p:strVal val="true"/>
                                      </p:to>
                                    </p:set>
                                  </p:childTnLst>
                                  <p:subTnLst>
                                    <p:audio>
                                      <p:cMediaNode>
                                        <p:cTn display="0" masterRel="sameClick">
                                          <p:stCondLst>
                                            <p:cond evt="begin" delay="0">
                                              <p:tn val="18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8"/>
                  </p:tgtEl>
                </p:cond>
              </p:nextCondLst>
            </p:seq>
            <p:seq concurrent="1" nextAc="seek">
              <p:cTn id="194" restart="whenNotActive" fill="hold" evtFilter="cancelBubble" nodeType="interactiveSeq">
                <p:stCondLst>
                  <p:cond evt="onClick" delay="0">
                    <p:tgtEl>
                      <p:spTgt spid="29"/>
                    </p:tgtEl>
                  </p:cond>
                </p:stCondLst>
                <p:endSync evt="end" delay="0">
                  <p:rtn val="all"/>
                </p:endSync>
                <p:childTnLst>
                  <p:par>
                    <p:cTn id="195" fill="hold">
                      <p:stCondLst>
                        <p:cond delay="0"/>
                      </p:stCondLst>
                      <p:childTnLst>
                        <p:par>
                          <p:cTn id="196" fill="hold">
                            <p:stCondLst>
                              <p:cond delay="0"/>
                            </p:stCondLst>
                            <p:childTnLst>
                              <p:par>
                                <p:cTn id="1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8" dur="250" autoRev="1" fill="remove"/>
                                        <p:tgtEl>
                                          <p:spTgt spid="29"/>
                                        </p:tgtEl>
                                        <p:attrNameLst>
                                          <p:attrName>style.color</p:attrName>
                                        </p:attrNameLst>
                                      </p:cBhvr>
                                      <p:to>
                                        <a:srgbClr val="FF3399"/>
                                      </p:to>
                                    </p:animClr>
                                    <p:animClr clrSpc="rgb" dir="cw">
                                      <p:cBhvr>
                                        <p:cTn id="199" dur="250" autoRev="1" fill="remove"/>
                                        <p:tgtEl>
                                          <p:spTgt spid="29"/>
                                        </p:tgtEl>
                                        <p:attrNameLst>
                                          <p:attrName>fillcolor</p:attrName>
                                        </p:attrNameLst>
                                      </p:cBhvr>
                                      <p:to>
                                        <a:srgbClr val="FF3399"/>
                                      </p:to>
                                    </p:animClr>
                                    <p:set>
                                      <p:cBhvr>
                                        <p:cTn id="200" dur="250" autoRev="1" fill="remove"/>
                                        <p:tgtEl>
                                          <p:spTgt spid="29"/>
                                        </p:tgtEl>
                                        <p:attrNameLst>
                                          <p:attrName>fill.type</p:attrName>
                                        </p:attrNameLst>
                                      </p:cBhvr>
                                      <p:to>
                                        <p:strVal val="solid"/>
                                      </p:to>
                                    </p:set>
                                    <p:set>
                                      <p:cBhvr>
                                        <p:cTn id="201" dur="250" autoRev="1" fill="remove"/>
                                        <p:tgtEl>
                                          <p:spTgt spid="29"/>
                                        </p:tgtEl>
                                        <p:attrNameLst>
                                          <p:attrName>fill.on</p:attrName>
                                        </p:attrNameLst>
                                      </p:cBhvr>
                                      <p:to>
                                        <p:strVal val="true"/>
                                      </p:to>
                                    </p:set>
                                  </p:childTnLst>
                                  <p:subTnLst>
                                    <p:audio>
                                      <p:cMediaNode>
                                        <p:cTn display="0" masterRel="sameClick">
                                          <p:stCondLst>
                                            <p:cond evt="begin" delay="0">
                                              <p:tn val="19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29"/>
                  </p:tgtEl>
                </p:cond>
              </p:nextCondLst>
            </p:seq>
            <p:seq concurrent="1" nextAc="seek">
              <p:cTn id="202" restart="whenNotActive" fill="hold" evtFilter="cancelBubble" nodeType="interactiveSeq">
                <p:stCondLst>
                  <p:cond evt="onClick" delay="0">
                    <p:tgtEl>
                      <p:spTgt spid="30"/>
                    </p:tgtEl>
                  </p:cond>
                </p:stCondLst>
                <p:endSync evt="end" delay="0">
                  <p:rtn val="all"/>
                </p:endSync>
                <p:childTnLst>
                  <p:par>
                    <p:cTn id="203" fill="hold">
                      <p:stCondLst>
                        <p:cond delay="0"/>
                      </p:stCondLst>
                      <p:childTnLst>
                        <p:par>
                          <p:cTn id="204" fill="hold">
                            <p:stCondLst>
                              <p:cond delay="0"/>
                            </p:stCondLst>
                            <p:childTnLst>
                              <p:par>
                                <p:cTn id="2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06" dur="250" autoRev="1" fill="remove"/>
                                        <p:tgtEl>
                                          <p:spTgt spid="30"/>
                                        </p:tgtEl>
                                        <p:attrNameLst>
                                          <p:attrName>style.color</p:attrName>
                                        </p:attrNameLst>
                                      </p:cBhvr>
                                      <p:to>
                                        <a:srgbClr val="FF3399"/>
                                      </p:to>
                                    </p:animClr>
                                    <p:animClr clrSpc="rgb" dir="cw">
                                      <p:cBhvr>
                                        <p:cTn id="207" dur="250" autoRev="1" fill="remove"/>
                                        <p:tgtEl>
                                          <p:spTgt spid="30"/>
                                        </p:tgtEl>
                                        <p:attrNameLst>
                                          <p:attrName>fillcolor</p:attrName>
                                        </p:attrNameLst>
                                      </p:cBhvr>
                                      <p:to>
                                        <a:srgbClr val="FF3399"/>
                                      </p:to>
                                    </p:animClr>
                                    <p:set>
                                      <p:cBhvr>
                                        <p:cTn id="208" dur="250" autoRev="1" fill="remove"/>
                                        <p:tgtEl>
                                          <p:spTgt spid="30"/>
                                        </p:tgtEl>
                                        <p:attrNameLst>
                                          <p:attrName>fill.type</p:attrName>
                                        </p:attrNameLst>
                                      </p:cBhvr>
                                      <p:to>
                                        <p:strVal val="solid"/>
                                      </p:to>
                                    </p:set>
                                    <p:set>
                                      <p:cBhvr>
                                        <p:cTn id="209" dur="250" autoRev="1" fill="remove"/>
                                        <p:tgtEl>
                                          <p:spTgt spid="30"/>
                                        </p:tgtEl>
                                        <p:attrNameLst>
                                          <p:attrName>fill.on</p:attrName>
                                        </p:attrNameLst>
                                      </p:cBhvr>
                                      <p:to>
                                        <p:strVal val="true"/>
                                      </p:to>
                                    </p:set>
                                  </p:childTnLst>
                                  <p:subTnLst>
                                    <p:audio>
                                      <p:cMediaNode>
                                        <p:cTn display="0" masterRel="sameClick">
                                          <p:stCondLst>
                                            <p:cond evt="begin" delay="0">
                                              <p:tn val="20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0"/>
                  </p:tgtEl>
                </p:cond>
              </p:nextCondLst>
            </p:seq>
            <p:seq concurrent="1" nextAc="seek">
              <p:cTn id="210" restart="whenNotActive" fill="hold" evtFilter="cancelBubble" nodeType="interactiveSeq">
                <p:stCondLst>
                  <p:cond evt="onClick" delay="0">
                    <p:tgtEl>
                      <p:spTgt spid="31"/>
                    </p:tgtEl>
                  </p:cond>
                </p:stCondLst>
                <p:endSync evt="end" delay="0">
                  <p:rtn val="all"/>
                </p:endSync>
                <p:childTnLst>
                  <p:par>
                    <p:cTn id="211" fill="hold">
                      <p:stCondLst>
                        <p:cond delay="0"/>
                      </p:stCondLst>
                      <p:childTnLst>
                        <p:par>
                          <p:cTn id="212" fill="hold">
                            <p:stCondLst>
                              <p:cond delay="0"/>
                            </p:stCondLst>
                            <p:childTnLst>
                              <p:par>
                                <p:cTn id="2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4" dur="250" autoRev="1" fill="remove"/>
                                        <p:tgtEl>
                                          <p:spTgt spid="31"/>
                                        </p:tgtEl>
                                        <p:attrNameLst>
                                          <p:attrName>style.color</p:attrName>
                                        </p:attrNameLst>
                                      </p:cBhvr>
                                      <p:to>
                                        <a:srgbClr val="FF3399"/>
                                      </p:to>
                                    </p:animClr>
                                    <p:animClr clrSpc="rgb" dir="cw">
                                      <p:cBhvr>
                                        <p:cTn id="215" dur="250" autoRev="1" fill="remove"/>
                                        <p:tgtEl>
                                          <p:spTgt spid="31"/>
                                        </p:tgtEl>
                                        <p:attrNameLst>
                                          <p:attrName>fillcolor</p:attrName>
                                        </p:attrNameLst>
                                      </p:cBhvr>
                                      <p:to>
                                        <a:srgbClr val="FF3399"/>
                                      </p:to>
                                    </p:animClr>
                                    <p:set>
                                      <p:cBhvr>
                                        <p:cTn id="216" dur="250" autoRev="1" fill="remove"/>
                                        <p:tgtEl>
                                          <p:spTgt spid="31"/>
                                        </p:tgtEl>
                                        <p:attrNameLst>
                                          <p:attrName>fill.type</p:attrName>
                                        </p:attrNameLst>
                                      </p:cBhvr>
                                      <p:to>
                                        <p:strVal val="solid"/>
                                      </p:to>
                                    </p:set>
                                    <p:set>
                                      <p:cBhvr>
                                        <p:cTn id="217" dur="250" autoRev="1" fill="remove"/>
                                        <p:tgtEl>
                                          <p:spTgt spid="31"/>
                                        </p:tgtEl>
                                        <p:attrNameLst>
                                          <p:attrName>fill.on</p:attrName>
                                        </p:attrNameLst>
                                      </p:cBhvr>
                                      <p:to>
                                        <p:strVal val="true"/>
                                      </p:to>
                                    </p:set>
                                  </p:childTnLst>
                                  <p:subTnLst>
                                    <p:audio>
                                      <p:cMediaNode>
                                        <p:cTn display="0" masterRel="sameClick">
                                          <p:stCondLst>
                                            <p:cond evt="begin" delay="0">
                                              <p:tn val="21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1"/>
                  </p:tgtEl>
                </p:cond>
              </p:nextCondLst>
            </p:seq>
            <p:seq concurrent="1" nextAc="seek">
              <p:cTn id="218" restart="whenNotActive" fill="hold" evtFilter="cancelBubble" nodeType="interactiveSeq">
                <p:stCondLst>
                  <p:cond evt="onClick" delay="0">
                    <p:tgtEl>
                      <p:spTgt spid="32"/>
                    </p:tgtEl>
                  </p:cond>
                </p:stCondLst>
                <p:endSync evt="end" delay="0">
                  <p:rtn val="all"/>
                </p:endSync>
                <p:childTnLst>
                  <p:par>
                    <p:cTn id="219" fill="hold">
                      <p:stCondLst>
                        <p:cond delay="0"/>
                      </p:stCondLst>
                      <p:childTnLst>
                        <p:par>
                          <p:cTn id="220" fill="hold">
                            <p:stCondLst>
                              <p:cond delay="0"/>
                            </p:stCondLst>
                            <p:childTnLst>
                              <p:par>
                                <p:cTn id="2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2" dur="250" autoRev="1" fill="remove"/>
                                        <p:tgtEl>
                                          <p:spTgt spid="32"/>
                                        </p:tgtEl>
                                        <p:attrNameLst>
                                          <p:attrName>style.color</p:attrName>
                                        </p:attrNameLst>
                                      </p:cBhvr>
                                      <p:to>
                                        <a:srgbClr val="FF3399"/>
                                      </p:to>
                                    </p:animClr>
                                    <p:animClr clrSpc="rgb" dir="cw">
                                      <p:cBhvr>
                                        <p:cTn id="223" dur="250" autoRev="1" fill="remove"/>
                                        <p:tgtEl>
                                          <p:spTgt spid="32"/>
                                        </p:tgtEl>
                                        <p:attrNameLst>
                                          <p:attrName>fillcolor</p:attrName>
                                        </p:attrNameLst>
                                      </p:cBhvr>
                                      <p:to>
                                        <a:srgbClr val="FF3399"/>
                                      </p:to>
                                    </p:animClr>
                                    <p:set>
                                      <p:cBhvr>
                                        <p:cTn id="224" dur="250" autoRev="1" fill="remove"/>
                                        <p:tgtEl>
                                          <p:spTgt spid="32"/>
                                        </p:tgtEl>
                                        <p:attrNameLst>
                                          <p:attrName>fill.type</p:attrName>
                                        </p:attrNameLst>
                                      </p:cBhvr>
                                      <p:to>
                                        <p:strVal val="solid"/>
                                      </p:to>
                                    </p:set>
                                    <p:set>
                                      <p:cBhvr>
                                        <p:cTn id="225" dur="250" autoRev="1" fill="remove"/>
                                        <p:tgtEl>
                                          <p:spTgt spid="32"/>
                                        </p:tgtEl>
                                        <p:attrNameLst>
                                          <p:attrName>fill.on</p:attrName>
                                        </p:attrNameLst>
                                      </p:cBhvr>
                                      <p:to>
                                        <p:strVal val="true"/>
                                      </p:to>
                                    </p:set>
                                  </p:childTnLst>
                                  <p:subTnLst>
                                    <p:audio>
                                      <p:cMediaNode>
                                        <p:cTn display="0" masterRel="sameClick">
                                          <p:stCondLst>
                                            <p:cond evt="begin" delay="0">
                                              <p:tn val="22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2"/>
                  </p:tgtEl>
                </p:cond>
              </p:nextCondLst>
            </p:seq>
            <p:seq concurrent="1" nextAc="seek">
              <p:cTn id="226" restart="whenNotActive" fill="hold" evtFilter="cancelBubble" nodeType="interactiveSeq">
                <p:stCondLst>
                  <p:cond evt="onClick" delay="0">
                    <p:tgtEl>
                      <p:spTgt spid="33"/>
                    </p:tgtEl>
                  </p:cond>
                </p:stCondLst>
                <p:endSync evt="end" delay="0">
                  <p:rtn val="all"/>
                </p:endSync>
                <p:childTnLst>
                  <p:par>
                    <p:cTn id="227" fill="hold">
                      <p:stCondLst>
                        <p:cond delay="0"/>
                      </p:stCondLst>
                      <p:childTnLst>
                        <p:par>
                          <p:cTn id="228" fill="hold">
                            <p:stCondLst>
                              <p:cond delay="0"/>
                            </p:stCondLst>
                            <p:childTnLst>
                              <p:par>
                                <p:cTn id="2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0" dur="250" autoRev="1" fill="remove"/>
                                        <p:tgtEl>
                                          <p:spTgt spid="33"/>
                                        </p:tgtEl>
                                        <p:attrNameLst>
                                          <p:attrName>style.color</p:attrName>
                                        </p:attrNameLst>
                                      </p:cBhvr>
                                      <p:to>
                                        <a:srgbClr val="FF3399"/>
                                      </p:to>
                                    </p:animClr>
                                    <p:animClr clrSpc="rgb" dir="cw">
                                      <p:cBhvr>
                                        <p:cTn id="231" dur="250" autoRev="1" fill="remove"/>
                                        <p:tgtEl>
                                          <p:spTgt spid="33"/>
                                        </p:tgtEl>
                                        <p:attrNameLst>
                                          <p:attrName>fillcolor</p:attrName>
                                        </p:attrNameLst>
                                      </p:cBhvr>
                                      <p:to>
                                        <a:srgbClr val="FF3399"/>
                                      </p:to>
                                    </p:animClr>
                                    <p:set>
                                      <p:cBhvr>
                                        <p:cTn id="232" dur="250" autoRev="1" fill="remove"/>
                                        <p:tgtEl>
                                          <p:spTgt spid="33"/>
                                        </p:tgtEl>
                                        <p:attrNameLst>
                                          <p:attrName>fill.type</p:attrName>
                                        </p:attrNameLst>
                                      </p:cBhvr>
                                      <p:to>
                                        <p:strVal val="solid"/>
                                      </p:to>
                                    </p:set>
                                    <p:set>
                                      <p:cBhvr>
                                        <p:cTn id="233" dur="250" autoRev="1" fill="remove"/>
                                        <p:tgtEl>
                                          <p:spTgt spid="33"/>
                                        </p:tgtEl>
                                        <p:attrNameLst>
                                          <p:attrName>fill.on</p:attrName>
                                        </p:attrNameLst>
                                      </p:cBhvr>
                                      <p:to>
                                        <p:strVal val="true"/>
                                      </p:to>
                                    </p:set>
                                  </p:childTnLst>
                                  <p:subTnLst>
                                    <p:audio>
                                      <p:cMediaNode>
                                        <p:cTn display="0" masterRel="sameClick">
                                          <p:stCondLst>
                                            <p:cond evt="begin" delay="0">
                                              <p:tn val="22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3"/>
                  </p:tgtEl>
                </p:cond>
              </p:nextCondLst>
            </p:seq>
            <p:seq concurrent="1" nextAc="seek">
              <p:cTn id="234" restart="whenNotActive" fill="hold" evtFilter="cancelBubble" nodeType="interactiveSeq">
                <p:stCondLst>
                  <p:cond evt="onClick" delay="0">
                    <p:tgtEl>
                      <p:spTgt spid="34"/>
                    </p:tgtEl>
                  </p:cond>
                </p:stCondLst>
                <p:endSync evt="end" delay="0">
                  <p:rtn val="all"/>
                </p:endSync>
                <p:childTnLst>
                  <p:par>
                    <p:cTn id="235" fill="hold">
                      <p:stCondLst>
                        <p:cond delay="0"/>
                      </p:stCondLst>
                      <p:childTnLst>
                        <p:par>
                          <p:cTn id="236" fill="hold">
                            <p:stCondLst>
                              <p:cond delay="0"/>
                            </p:stCondLst>
                            <p:childTnLst>
                              <p:par>
                                <p:cTn id="2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8" dur="250" autoRev="1" fill="remove"/>
                                        <p:tgtEl>
                                          <p:spTgt spid="34"/>
                                        </p:tgtEl>
                                        <p:attrNameLst>
                                          <p:attrName>style.color</p:attrName>
                                        </p:attrNameLst>
                                      </p:cBhvr>
                                      <p:to>
                                        <a:srgbClr val="FF3399"/>
                                      </p:to>
                                    </p:animClr>
                                    <p:animClr clrSpc="rgb" dir="cw">
                                      <p:cBhvr>
                                        <p:cTn id="239" dur="250" autoRev="1" fill="remove"/>
                                        <p:tgtEl>
                                          <p:spTgt spid="34"/>
                                        </p:tgtEl>
                                        <p:attrNameLst>
                                          <p:attrName>fillcolor</p:attrName>
                                        </p:attrNameLst>
                                      </p:cBhvr>
                                      <p:to>
                                        <a:srgbClr val="FF3399"/>
                                      </p:to>
                                    </p:animClr>
                                    <p:set>
                                      <p:cBhvr>
                                        <p:cTn id="240" dur="250" autoRev="1" fill="remove"/>
                                        <p:tgtEl>
                                          <p:spTgt spid="34"/>
                                        </p:tgtEl>
                                        <p:attrNameLst>
                                          <p:attrName>fill.type</p:attrName>
                                        </p:attrNameLst>
                                      </p:cBhvr>
                                      <p:to>
                                        <p:strVal val="solid"/>
                                      </p:to>
                                    </p:set>
                                    <p:set>
                                      <p:cBhvr>
                                        <p:cTn id="241" dur="250" autoRev="1" fill="remove"/>
                                        <p:tgtEl>
                                          <p:spTgt spid="34"/>
                                        </p:tgtEl>
                                        <p:attrNameLst>
                                          <p:attrName>fill.on</p:attrName>
                                        </p:attrNameLst>
                                      </p:cBhvr>
                                      <p:to>
                                        <p:strVal val="true"/>
                                      </p:to>
                                    </p:set>
                                  </p:childTnLst>
                                  <p:subTnLst>
                                    <p:audio>
                                      <p:cMediaNode>
                                        <p:cTn display="0" masterRel="sameClick">
                                          <p:stCondLst>
                                            <p:cond evt="begin" delay="0">
                                              <p:tn val="23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4"/>
                  </p:tgtEl>
                </p:cond>
              </p:nextCondLst>
            </p:seq>
            <p:seq concurrent="1" nextAc="seek">
              <p:cTn id="242" restart="whenNotActive" fill="hold" evtFilter="cancelBubble" nodeType="interactiveSeq">
                <p:stCondLst>
                  <p:cond evt="onClick" delay="0">
                    <p:tgtEl>
                      <p:spTgt spid="35"/>
                    </p:tgtEl>
                  </p:cond>
                </p:stCondLst>
                <p:endSync evt="end" delay="0">
                  <p:rtn val="all"/>
                </p:endSync>
                <p:childTnLst>
                  <p:par>
                    <p:cTn id="243" fill="hold">
                      <p:stCondLst>
                        <p:cond delay="0"/>
                      </p:stCondLst>
                      <p:childTnLst>
                        <p:par>
                          <p:cTn id="244" fill="hold">
                            <p:stCondLst>
                              <p:cond delay="0"/>
                            </p:stCondLst>
                            <p:childTnLst>
                              <p:par>
                                <p:cTn id="2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46" dur="250" autoRev="1" fill="remove"/>
                                        <p:tgtEl>
                                          <p:spTgt spid="35"/>
                                        </p:tgtEl>
                                        <p:attrNameLst>
                                          <p:attrName>style.color</p:attrName>
                                        </p:attrNameLst>
                                      </p:cBhvr>
                                      <p:to>
                                        <a:srgbClr val="FF3399"/>
                                      </p:to>
                                    </p:animClr>
                                    <p:animClr clrSpc="rgb" dir="cw">
                                      <p:cBhvr>
                                        <p:cTn id="247" dur="250" autoRev="1" fill="remove"/>
                                        <p:tgtEl>
                                          <p:spTgt spid="35"/>
                                        </p:tgtEl>
                                        <p:attrNameLst>
                                          <p:attrName>fillcolor</p:attrName>
                                        </p:attrNameLst>
                                      </p:cBhvr>
                                      <p:to>
                                        <a:srgbClr val="FF3399"/>
                                      </p:to>
                                    </p:animClr>
                                    <p:set>
                                      <p:cBhvr>
                                        <p:cTn id="248" dur="250" autoRev="1" fill="remove"/>
                                        <p:tgtEl>
                                          <p:spTgt spid="35"/>
                                        </p:tgtEl>
                                        <p:attrNameLst>
                                          <p:attrName>fill.type</p:attrName>
                                        </p:attrNameLst>
                                      </p:cBhvr>
                                      <p:to>
                                        <p:strVal val="solid"/>
                                      </p:to>
                                    </p:set>
                                    <p:set>
                                      <p:cBhvr>
                                        <p:cTn id="249" dur="250" autoRev="1" fill="remove"/>
                                        <p:tgtEl>
                                          <p:spTgt spid="35"/>
                                        </p:tgtEl>
                                        <p:attrNameLst>
                                          <p:attrName>fill.on</p:attrName>
                                        </p:attrNameLst>
                                      </p:cBhvr>
                                      <p:to>
                                        <p:strVal val="true"/>
                                      </p:to>
                                    </p:set>
                                  </p:childTnLst>
                                  <p:subTnLst>
                                    <p:audio>
                                      <p:cMediaNode>
                                        <p:cTn display="0" masterRel="sameClick">
                                          <p:stCondLst>
                                            <p:cond evt="begin" delay="0">
                                              <p:tn val="24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5"/>
                  </p:tgtEl>
                </p:cond>
              </p:nextCondLst>
            </p:seq>
            <p:seq concurrent="1" nextAc="seek">
              <p:cTn id="250" restart="whenNotActive" fill="hold" evtFilter="cancelBubble" nodeType="interactiveSeq">
                <p:stCondLst>
                  <p:cond evt="onClick" delay="0">
                    <p:tgtEl>
                      <p:spTgt spid="36"/>
                    </p:tgtEl>
                  </p:cond>
                </p:stCondLst>
                <p:endSync evt="end" delay="0">
                  <p:rtn val="all"/>
                </p:endSync>
                <p:childTnLst>
                  <p:par>
                    <p:cTn id="251" fill="hold">
                      <p:stCondLst>
                        <p:cond delay="0"/>
                      </p:stCondLst>
                      <p:childTnLst>
                        <p:par>
                          <p:cTn id="252" fill="hold">
                            <p:stCondLst>
                              <p:cond delay="0"/>
                            </p:stCondLst>
                            <p:childTnLst>
                              <p:par>
                                <p:cTn id="2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4" dur="250" autoRev="1" fill="remove"/>
                                        <p:tgtEl>
                                          <p:spTgt spid="36"/>
                                        </p:tgtEl>
                                        <p:attrNameLst>
                                          <p:attrName>style.color</p:attrName>
                                        </p:attrNameLst>
                                      </p:cBhvr>
                                      <p:to>
                                        <a:srgbClr val="FF3399"/>
                                      </p:to>
                                    </p:animClr>
                                    <p:animClr clrSpc="rgb" dir="cw">
                                      <p:cBhvr>
                                        <p:cTn id="255" dur="250" autoRev="1" fill="remove"/>
                                        <p:tgtEl>
                                          <p:spTgt spid="36"/>
                                        </p:tgtEl>
                                        <p:attrNameLst>
                                          <p:attrName>fillcolor</p:attrName>
                                        </p:attrNameLst>
                                      </p:cBhvr>
                                      <p:to>
                                        <a:srgbClr val="FF3399"/>
                                      </p:to>
                                    </p:animClr>
                                    <p:set>
                                      <p:cBhvr>
                                        <p:cTn id="256" dur="250" autoRev="1" fill="remove"/>
                                        <p:tgtEl>
                                          <p:spTgt spid="36"/>
                                        </p:tgtEl>
                                        <p:attrNameLst>
                                          <p:attrName>fill.type</p:attrName>
                                        </p:attrNameLst>
                                      </p:cBhvr>
                                      <p:to>
                                        <p:strVal val="solid"/>
                                      </p:to>
                                    </p:set>
                                    <p:set>
                                      <p:cBhvr>
                                        <p:cTn id="257" dur="250" autoRev="1" fill="remove"/>
                                        <p:tgtEl>
                                          <p:spTgt spid="36"/>
                                        </p:tgtEl>
                                        <p:attrNameLst>
                                          <p:attrName>fill.on</p:attrName>
                                        </p:attrNameLst>
                                      </p:cBhvr>
                                      <p:to>
                                        <p:strVal val="true"/>
                                      </p:to>
                                    </p:set>
                                  </p:childTnLst>
                                  <p:subTnLst>
                                    <p:audio>
                                      <p:cMediaNode>
                                        <p:cTn display="0" masterRel="sameClick">
                                          <p:stCondLst>
                                            <p:cond evt="begin" delay="0">
                                              <p:tn val="25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6"/>
                  </p:tgtEl>
                </p:cond>
              </p:nextCondLst>
            </p:seq>
            <p:seq concurrent="1" nextAc="seek">
              <p:cTn id="258" restart="whenNotActive" fill="hold" evtFilter="cancelBubble" nodeType="interactiveSeq">
                <p:stCondLst>
                  <p:cond evt="onClick" delay="0">
                    <p:tgtEl>
                      <p:spTgt spid="37"/>
                    </p:tgtEl>
                  </p:cond>
                </p:stCondLst>
                <p:endSync evt="end" delay="0">
                  <p:rtn val="all"/>
                </p:endSync>
                <p:childTnLst>
                  <p:par>
                    <p:cTn id="259" fill="hold">
                      <p:stCondLst>
                        <p:cond delay="0"/>
                      </p:stCondLst>
                      <p:childTnLst>
                        <p:par>
                          <p:cTn id="260" fill="hold">
                            <p:stCondLst>
                              <p:cond delay="0"/>
                            </p:stCondLst>
                            <p:childTnLst>
                              <p:par>
                                <p:cTn id="2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62" dur="250" autoRev="1" fill="remove"/>
                                        <p:tgtEl>
                                          <p:spTgt spid="37"/>
                                        </p:tgtEl>
                                        <p:attrNameLst>
                                          <p:attrName>style.color</p:attrName>
                                        </p:attrNameLst>
                                      </p:cBhvr>
                                      <p:to>
                                        <a:srgbClr val="FF3399"/>
                                      </p:to>
                                    </p:animClr>
                                    <p:animClr clrSpc="rgb" dir="cw">
                                      <p:cBhvr>
                                        <p:cTn id="263" dur="250" autoRev="1" fill="remove"/>
                                        <p:tgtEl>
                                          <p:spTgt spid="37"/>
                                        </p:tgtEl>
                                        <p:attrNameLst>
                                          <p:attrName>fillcolor</p:attrName>
                                        </p:attrNameLst>
                                      </p:cBhvr>
                                      <p:to>
                                        <a:srgbClr val="FF3399"/>
                                      </p:to>
                                    </p:animClr>
                                    <p:set>
                                      <p:cBhvr>
                                        <p:cTn id="264" dur="250" autoRev="1" fill="remove"/>
                                        <p:tgtEl>
                                          <p:spTgt spid="37"/>
                                        </p:tgtEl>
                                        <p:attrNameLst>
                                          <p:attrName>fill.type</p:attrName>
                                        </p:attrNameLst>
                                      </p:cBhvr>
                                      <p:to>
                                        <p:strVal val="solid"/>
                                      </p:to>
                                    </p:set>
                                    <p:set>
                                      <p:cBhvr>
                                        <p:cTn id="265" dur="250" autoRev="1" fill="remove"/>
                                        <p:tgtEl>
                                          <p:spTgt spid="37"/>
                                        </p:tgtEl>
                                        <p:attrNameLst>
                                          <p:attrName>fill.on</p:attrName>
                                        </p:attrNameLst>
                                      </p:cBhvr>
                                      <p:to>
                                        <p:strVal val="true"/>
                                      </p:to>
                                    </p:set>
                                  </p:childTnLst>
                                  <p:subTnLst>
                                    <p:audio>
                                      <p:cMediaNode>
                                        <p:cTn display="0" masterRel="sameClick">
                                          <p:stCondLst>
                                            <p:cond evt="begin" delay="0">
                                              <p:tn val="26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7"/>
                  </p:tgtEl>
                </p:cond>
              </p:nextCondLst>
            </p:seq>
            <p:seq concurrent="1" nextAc="seek">
              <p:cTn id="266" restart="whenNotActive" fill="hold" evtFilter="cancelBubble" nodeType="interactiveSeq">
                <p:stCondLst>
                  <p:cond evt="onClick" delay="0">
                    <p:tgtEl>
                      <p:spTgt spid="38"/>
                    </p:tgtEl>
                  </p:cond>
                </p:stCondLst>
                <p:endSync evt="end" delay="0">
                  <p:rtn val="all"/>
                </p:endSync>
                <p:childTnLst>
                  <p:par>
                    <p:cTn id="267" fill="hold">
                      <p:stCondLst>
                        <p:cond delay="0"/>
                      </p:stCondLst>
                      <p:childTnLst>
                        <p:par>
                          <p:cTn id="268" fill="hold">
                            <p:stCondLst>
                              <p:cond delay="0"/>
                            </p:stCondLst>
                            <p:childTnLst>
                              <p:par>
                                <p:cTn id="2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0" dur="250" autoRev="1" fill="remove"/>
                                        <p:tgtEl>
                                          <p:spTgt spid="38"/>
                                        </p:tgtEl>
                                        <p:attrNameLst>
                                          <p:attrName>style.color</p:attrName>
                                        </p:attrNameLst>
                                      </p:cBhvr>
                                      <p:to>
                                        <a:srgbClr val="FF3399"/>
                                      </p:to>
                                    </p:animClr>
                                    <p:animClr clrSpc="rgb" dir="cw">
                                      <p:cBhvr>
                                        <p:cTn id="271" dur="250" autoRev="1" fill="remove"/>
                                        <p:tgtEl>
                                          <p:spTgt spid="38"/>
                                        </p:tgtEl>
                                        <p:attrNameLst>
                                          <p:attrName>fillcolor</p:attrName>
                                        </p:attrNameLst>
                                      </p:cBhvr>
                                      <p:to>
                                        <a:srgbClr val="FF3399"/>
                                      </p:to>
                                    </p:animClr>
                                    <p:set>
                                      <p:cBhvr>
                                        <p:cTn id="272" dur="250" autoRev="1" fill="remove"/>
                                        <p:tgtEl>
                                          <p:spTgt spid="38"/>
                                        </p:tgtEl>
                                        <p:attrNameLst>
                                          <p:attrName>fill.type</p:attrName>
                                        </p:attrNameLst>
                                      </p:cBhvr>
                                      <p:to>
                                        <p:strVal val="solid"/>
                                      </p:to>
                                    </p:set>
                                    <p:set>
                                      <p:cBhvr>
                                        <p:cTn id="273" dur="250" autoRev="1" fill="remove"/>
                                        <p:tgtEl>
                                          <p:spTgt spid="38"/>
                                        </p:tgtEl>
                                        <p:attrNameLst>
                                          <p:attrName>fill.on</p:attrName>
                                        </p:attrNameLst>
                                      </p:cBhvr>
                                      <p:to>
                                        <p:strVal val="true"/>
                                      </p:to>
                                    </p:set>
                                  </p:childTnLst>
                                  <p:subTnLst>
                                    <p:audio>
                                      <p:cMediaNode>
                                        <p:cTn display="0" masterRel="sameClick">
                                          <p:stCondLst>
                                            <p:cond evt="begin" delay="0">
                                              <p:tn val="26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8"/>
                  </p:tgtEl>
                </p:cond>
              </p:nextCondLst>
            </p:seq>
            <p:seq concurrent="1" nextAc="seek">
              <p:cTn id="274" restart="whenNotActive" fill="hold" evtFilter="cancelBubble" nodeType="interactiveSeq">
                <p:stCondLst>
                  <p:cond evt="onClick" delay="0">
                    <p:tgtEl>
                      <p:spTgt spid="39"/>
                    </p:tgtEl>
                  </p:cond>
                </p:stCondLst>
                <p:endSync evt="end" delay="0">
                  <p:rtn val="all"/>
                </p:endSync>
                <p:childTnLst>
                  <p:par>
                    <p:cTn id="275" fill="hold">
                      <p:stCondLst>
                        <p:cond delay="0"/>
                      </p:stCondLst>
                      <p:childTnLst>
                        <p:par>
                          <p:cTn id="276" fill="hold">
                            <p:stCondLst>
                              <p:cond delay="0"/>
                            </p:stCondLst>
                            <p:childTnLst>
                              <p:par>
                                <p:cTn id="2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8" dur="250" autoRev="1" fill="remove"/>
                                        <p:tgtEl>
                                          <p:spTgt spid="39"/>
                                        </p:tgtEl>
                                        <p:attrNameLst>
                                          <p:attrName>style.color</p:attrName>
                                        </p:attrNameLst>
                                      </p:cBhvr>
                                      <p:to>
                                        <a:srgbClr val="FF3399"/>
                                      </p:to>
                                    </p:animClr>
                                    <p:animClr clrSpc="rgb" dir="cw">
                                      <p:cBhvr>
                                        <p:cTn id="279" dur="250" autoRev="1" fill="remove"/>
                                        <p:tgtEl>
                                          <p:spTgt spid="39"/>
                                        </p:tgtEl>
                                        <p:attrNameLst>
                                          <p:attrName>fillcolor</p:attrName>
                                        </p:attrNameLst>
                                      </p:cBhvr>
                                      <p:to>
                                        <a:srgbClr val="FF3399"/>
                                      </p:to>
                                    </p:animClr>
                                    <p:set>
                                      <p:cBhvr>
                                        <p:cTn id="280" dur="250" autoRev="1" fill="remove"/>
                                        <p:tgtEl>
                                          <p:spTgt spid="39"/>
                                        </p:tgtEl>
                                        <p:attrNameLst>
                                          <p:attrName>fill.type</p:attrName>
                                        </p:attrNameLst>
                                      </p:cBhvr>
                                      <p:to>
                                        <p:strVal val="solid"/>
                                      </p:to>
                                    </p:set>
                                    <p:set>
                                      <p:cBhvr>
                                        <p:cTn id="281" dur="250" autoRev="1" fill="remove"/>
                                        <p:tgtEl>
                                          <p:spTgt spid="39"/>
                                        </p:tgtEl>
                                        <p:attrNameLst>
                                          <p:attrName>fill.on</p:attrName>
                                        </p:attrNameLst>
                                      </p:cBhvr>
                                      <p:to>
                                        <p:strVal val="true"/>
                                      </p:to>
                                    </p:set>
                                  </p:childTnLst>
                                  <p:subTnLst>
                                    <p:audio>
                                      <p:cMediaNode>
                                        <p:cTn display="0" masterRel="sameClick">
                                          <p:stCondLst>
                                            <p:cond evt="begin" delay="0">
                                              <p:tn val="27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39"/>
                  </p:tgtEl>
                </p:cond>
              </p:nextCondLst>
            </p:seq>
            <p:seq concurrent="1" nextAc="seek">
              <p:cTn id="282" restart="whenNotActive" fill="hold" evtFilter="cancelBubble" nodeType="interactiveSeq">
                <p:stCondLst>
                  <p:cond evt="onClick" delay="0">
                    <p:tgtEl>
                      <p:spTgt spid="40"/>
                    </p:tgtEl>
                  </p:cond>
                </p:stCondLst>
                <p:endSync evt="end" delay="0">
                  <p:rtn val="all"/>
                </p:endSync>
                <p:childTnLst>
                  <p:par>
                    <p:cTn id="283" fill="hold">
                      <p:stCondLst>
                        <p:cond delay="0"/>
                      </p:stCondLst>
                      <p:childTnLst>
                        <p:par>
                          <p:cTn id="284" fill="hold">
                            <p:stCondLst>
                              <p:cond delay="0"/>
                            </p:stCondLst>
                            <p:childTnLst>
                              <p:par>
                                <p:cTn id="2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86" dur="250" autoRev="1" fill="remove"/>
                                        <p:tgtEl>
                                          <p:spTgt spid="40"/>
                                        </p:tgtEl>
                                        <p:attrNameLst>
                                          <p:attrName>style.color</p:attrName>
                                        </p:attrNameLst>
                                      </p:cBhvr>
                                      <p:to>
                                        <a:srgbClr val="FF3399"/>
                                      </p:to>
                                    </p:animClr>
                                    <p:animClr clrSpc="rgb" dir="cw">
                                      <p:cBhvr>
                                        <p:cTn id="287" dur="250" autoRev="1" fill="remove"/>
                                        <p:tgtEl>
                                          <p:spTgt spid="40"/>
                                        </p:tgtEl>
                                        <p:attrNameLst>
                                          <p:attrName>fillcolor</p:attrName>
                                        </p:attrNameLst>
                                      </p:cBhvr>
                                      <p:to>
                                        <a:srgbClr val="FF3399"/>
                                      </p:to>
                                    </p:animClr>
                                    <p:set>
                                      <p:cBhvr>
                                        <p:cTn id="288" dur="250" autoRev="1" fill="remove"/>
                                        <p:tgtEl>
                                          <p:spTgt spid="40"/>
                                        </p:tgtEl>
                                        <p:attrNameLst>
                                          <p:attrName>fill.type</p:attrName>
                                        </p:attrNameLst>
                                      </p:cBhvr>
                                      <p:to>
                                        <p:strVal val="solid"/>
                                      </p:to>
                                    </p:set>
                                    <p:set>
                                      <p:cBhvr>
                                        <p:cTn id="289" dur="250" autoRev="1" fill="remove"/>
                                        <p:tgtEl>
                                          <p:spTgt spid="40"/>
                                        </p:tgtEl>
                                        <p:attrNameLst>
                                          <p:attrName>fill.on</p:attrName>
                                        </p:attrNameLst>
                                      </p:cBhvr>
                                      <p:to>
                                        <p:strVal val="true"/>
                                      </p:to>
                                    </p:set>
                                  </p:childTnLst>
                                  <p:subTnLst>
                                    <p:audio>
                                      <p:cMediaNode>
                                        <p:cTn display="0" masterRel="sameClick">
                                          <p:stCondLst>
                                            <p:cond evt="begin" delay="0">
                                              <p:tn val="28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0"/>
                  </p:tgtEl>
                </p:cond>
              </p:nextCondLst>
            </p:seq>
            <p:seq concurrent="1" nextAc="seek">
              <p:cTn id="290" restart="whenNotActive" fill="hold" evtFilter="cancelBubble" nodeType="interactiveSeq">
                <p:stCondLst>
                  <p:cond evt="onClick" delay="0">
                    <p:tgtEl>
                      <p:spTgt spid="41"/>
                    </p:tgtEl>
                  </p:cond>
                </p:stCondLst>
                <p:endSync evt="end" delay="0">
                  <p:rtn val="all"/>
                </p:endSync>
                <p:childTnLst>
                  <p:par>
                    <p:cTn id="291" fill="hold">
                      <p:stCondLst>
                        <p:cond delay="0"/>
                      </p:stCondLst>
                      <p:childTnLst>
                        <p:par>
                          <p:cTn id="292" fill="hold">
                            <p:stCondLst>
                              <p:cond delay="0"/>
                            </p:stCondLst>
                            <p:childTnLst>
                              <p:par>
                                <p:cTn id="2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4" dur="250" autoRev="1" fill="remove"/>
                                        <p:tgtEl>
                                          <p:spTgt spid="41"/>
                                        </p:tgtEl>
                                        <p:attrNameLst>
                                          <p:attrName>style.color</p:attrName>
                                        </p:attrNameLst>
                                      </p:cBhvr>
                                      <p:to>
                                        <a:srgbClr val="FF3399"/>
                                      </p:to>
                                    </p:animClr>
                                    <p:animClr clrSpc="rgb" dir="cw">
                                      <p:cBhvr>
                                        <p:cTn id="295" dur="250" autoRev="1" fill="remove"/>
                                        <p:tgtEl>
                                          <p:spTgt spid="41"/>
                                        </p:tgtEl>
                                        <p:attrNameLst>
                                          <p:attrName>fillcolor</p:attrName>
                                        </p:attrNameLst>
                                      </p:cBhvr>
                                      <p:to>
                                        <a:srgbClr val="FF3399"/>
                                      </p:to>
                                    </p:animClr>
                                    <p:set>
                                      <p:cBhvr>
                                        <p:cTn id="296" dur="250" autoRev="1" fill="remove"/>
                                        <p:tgtEl>
                                          <p:spTgt spid="41"/>
                                        </p:tgtEl>
                                        <p:attrNameLst>
                                          <p:attrName>fill.type</p:attrName>
                                        </p:attrNameLst>
                                      </p:cBhvr>
                                      <p:to>
                                        <p:strVal val="solid"/>
                                      </p:to>
                                    </p:set>
                                    <p:set>
                                      <p:cBhvr>
                                        <p:cTn id="297" dur="250" autoRev="1" fill="remove"/>
                                        <p:tgtEl>
                                          <p:spTgt spid="41"/>
                                        </p:tgtEl>
                                        <p:attrNameLst>
                                          <p:attrName>fill.on</p:attrName>
                                        </p:attrNameLst>
                                      </p:cBhvr>
                                      <p:to>
                                        <p:strVal val="true"/>
                                      </p:to>
                                    </p:set>
                                  </p:childTnLst>
                                  <p:subTnLst>
                                    <p:audio>
                                      <p:cMediaNode>
                                        <p:cTn display="0" masterRel="sameClick">
                                          <p:stCondLst>
                                            <p:cond evt="begin" delay="0">
                                              <p:tn val="29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1"/>
                  </p:tgtEl>
                </p:cond>
              </p:nextCondLst>
            </p:seq>
            <p:seq concurrent="1" nextAc="seek">
              <p:cTn id="298" restart="whenNotActive" fill="hold" evtFilter="cancelBubble" nodeType="interactiveSeq">
                <p:stCondLst>
                  <p:cond evt="onClick" delay="0">
                    <p:tgtEl>
                      <p:spTgt spid="42"/>
                    </p:tgtEl>
                  </p:cond>
                </p:stCondLst>
                <p:endSync evt="end" delay="0">
                  <p:rtn val="all"/>
                </p:endSync>
                <p:childTnLst>
                  <p:par>
                    <p:cTn id="299" fill="hold">
                      <p:stCondLst>
                        <p:cond delay="0"/>
                      </p:stCondLst>
                      <p:childTnLst>
                        <p:par>
                          <p:cTn id="300" fill="hold">
                            <p:stCondLst>
                              <p:cond delay="0"/>
                            </p:stCondLst>
                            <p:childTnLst>
                              <p:par>
                                <p:cTn id="3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2" dur="250" autoRev="1" fill="remove"/>
                                        <p:tgtEl>
                                          <p:spTgt spid="42"/>
                                        </p:tgtEl>
                                        <p:attrNameLst>
                                          <p:attrName>style.color</p:attrName>
                                        </p:attrNameLst>
                                      </p:cBhvr>
                                      <p:to>
                                        <a:srgbClr val="FF3399"/>
                                      </p:to>
                                    </p:animClr>
                                    <p:animClr clrSpc="rgb" dir="cw">
                                      <p:cBhvr>
                                        <p:cTn id="303" dur="250" autoRev="1" fill="remove"/>
                                        <p:tgtEl>
                                          <p:spTgt spid="42"/>
                                        </p:tgtEl>
                                        <p:attrNameLst>
                                          <p:attrName>fillcolor</p:attrName>
                                        </p:attrNameLst>
                                      </p:cBhvr>
                                      <p:to>
                                        <a:srgbClr val="FF3399"/>
                                      </p:to>
                                    </p:animClr>
                                    <p:set>
                                      <p:cBhvr>
                                        <p:cTn id="304" dur="250" autoRev="1" fill="remove"/>
                                        <p:tgtEl>
                                          <p:spTgt spid="42"/>
                                        </p:tgtEl>
                                        <p:attrNameLst>
                                          <p:attrName>fill.type</p:attrName>
                                        </p:attrNameLst>
                                      </p:cBhvr>
                                      <p:to>
                                        <p:strVal val="solid"/>
                                      </p:to>
                                    </p:set>
                                    <p:set>
                                      <p:cBhvr>
                                        <p:cTn id="305" dur="250" autoRev="1" fill="remove"/>
                                        <p:tgtEl>
                                          <p:spTgt spid="42"/>
                                        </p:tgtEl>
                                        <p:attrNameLst>
                                          <p:attrName>fill.on</p:attrName>
                                        </p:attrNameLst>
                                      </p:cBhvr>
                                      <p:to>
                                        <p:strVal val="true"/>
                                      </p:to>
                                    </p:set>
                                  </p:childTnLst>
                                  <p:subTnLst>
                                    <p:audio>
                                      <p:cMediaNode>
                                        <p:cTn display="0" masterRel="sameClick">
                                          <p:stCondLst>
                                            <p:cond evt="begin" delay="0">
                                              <p:tn val="30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2"/>
                  </p:tgtEl>
                </p:cond>
              </p:nextCondLst>
            </p:seq>
            <p:seq concurrent="1" nextAc="seek">
              <p:cTn id="306" restart="whenNotActive" fill="hold" evtFilter="cancelBubble" nodeType="interactiveSeq">
                <p:stCondLst>
                  <p:cond evt="onClick" delay="0">
                    <p:tgtEl>
                      <p:spTgt spid="43"/>
                    </p:tgtEl>
                  </p:cond>
                </p:stCondLst>
                <p:endSync evt="end" delay="0">
                  <p:rtn val="all"/>
                </p:endSync>
                <p:childTnLst>
                  <p:par>
                    <p:cTn id="307" fill="hold">
                      <p:stCondLst>
                        <p:cond delay="0"/>
                      </p:stCondLst>
                      <p:childTnLst>
                        <p:par>
                          <p:cTn id="308" fill="hold">
                            <p:stCondLst>
                              <p:cond delay="0"/>
                            </p:stCondLst>
                            <p:childTnLst>
                              <p:par>
                                <p:cTn id="3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0" dur="250" autoRev="1" fill="remove"/>
                                        <p:tgtEl>
                                          <p:spTgt spid="43"/>
                                        </p:tgtEl>
                                        <p:attrNameLst>
                                          <p:attrName>style.color</p:attrName>
                                        </p:attrNameLst>
                                      </p:cBhvr>
                                      <p:to>
                                        <a:srgbClr val="FF3399"/>
                                      </p:to>
                                    </p:animClr>
                                    <p:animClr clrSpc="rgb" dir="cw">
                                      <p:cBhvr>
                                        <p:cTn id="311" dur="250" autoRev="1" fill="remove"/>
                                        <p:tgtEl>
                                          <p:spTgt spid="43"/>
                                        </p:tgtEl>
                                        <p:attrNameLst>
                                          <p:attrName>fillcolor</p:attrName>
                                        </p:attrNameLst>
                                      </p:cBhvr>
                                      <p:to>
                                        <a:srgbClr val="FF3399"/>
                                      </p:to>
                                    </p:animClr>
                                    <p:set>
                                      <p:cBhvr>
                                        <p:cTn id="312" dur="250" autoRev="1" fill="remove"/>
                                        <p:tgtEl>
                                          <p:spTgt spid="43"/>
                                        </p:tgtEl>
                                        <p:attrNameLst>
                                          <p:attrName>fill.type</p:attrName>
                                        </p:attrNameLst>
                                      </p:cBhvr>
                                      <p:to>
                                        <p:strVal val="solid"/>
                                      </p:to>
                                    </p:set>
                                    <p:set>
                                      <p:cBhvr>
                                        <p:cTn id="313" dur="250" autoRev="1" fill="remove"/>
                                        <p:tgtEl>
                                          <p:spTgt spid="43"/>
                                        </p:tgtEl>
                                        <p:attrNameLst>
                                          <p:attrName>fill.on</p:attrName>
                                        </p:attrNameLst>
                                      </p:cBhvr>
                                      <p:to>
                                        <p:strVal val="true"/>
                                      </p:to>
                                    </p:set>
                                  </p:childTnLst>
                                  <p:subTnLst>
                                    <p:audio>
                                      <p:cMediaNode>
                                        <p:cTn display="0" masterRel="sameClick">
                                          <p:stCondLst>
                                            <p:cond evt="begin" delay="0">
                                              <p:tn val="30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3"/>
                  </p:tgtEl>
                </p:cond>
              </p:nextCondLst>
            </p:seq>
            <p:seq concurrent="1" nextAc="seek">
              <p:cTn id="314" restart="whenNotActive" fill="hold" evtFilter="cancelBubble" nodeType="interactiveSeq">
                <p:stCondLst>
                  <p:cond evt="onClick" delay="0">
                    <p:tgtEl>
                      <p:spTgt spid="44"/>
                    </p:tgtEl>
                  </p:cond>
                </p:stCondLst>
                <p:endSync evt="end" delay="0">
                  <p:rtn val="all"/>
                </p:endSync>
                <p:childTnLst>
                  <p:par>
                    <p:cTn id="315" fill="hold">
                      <p:stCondLst>
                        <p:cond delay="0"/>
                      </p:stCondLst>
                      <p:childTnLst>
                        <p:par>
                          <p:cTn id="316" fill="hold">
                            <p:stCondLst>
                              <p:cond delay="0"/>
                            </p:stCondLst>
                            <p:childTnLst>
                              <p:par>
                                <p:cTn id="3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8" dur="250" autoRev="1" fill="remove"/>
                                        <p:tgtEl>
                                          <p:spTgt spid="44"/>
                                        </p:tgtEl>
                                        <p:attrNameLst>
                                          <p:attrName>style.color</p:attrName>
                                        </p:attrNameLst>
                                      </p:cBhvr>
                                      <p:to>
                                        <a:srgbClr val="FF3399"/>
                                      </p:to>
                                    </p:animClr>
                                    <p:animClr clrSpc="rgb" dir="cw">
                                      <p:cBhvr>
                                        <p:cTn id="319" dur="250" autoRev="1" fill="remove"/>
                                        <p:tgtEl>
                                          <p:spTgt spid="44"/>
                                        </p:tgtEl>
                                        <p:attrNameLst>
                                          <p:attrName>fillcolor</p:attrName>
                                        </p:attrNameLst>
                                      </p:cBhvr>
                                      <p:to>
                                        <a:srgbClr val="FF3399"/>
                                      </p:to>
                                    </p:animClr>
                                    <p:set>
                                      <p:cBhvr>
                                        <p:cTn id="320" dur="250" autoRev="1" fill="remove"/>
                                        <p:tgtEl>
                                          <p:spTgt spid="44"/>
                                        </p:tgtEl>
                                        <p:attrNameLst>
                                          <p:attrName>fill.type</p:attrName>
                                        </p:attrNameLst>
                                      </p:cBhvr>
                                      <p:to>
                                        <p:strVal val="solid"/>
                                      </p:to>
                                    </p:set>
                                    <p:set>
                                      <p:cBhvr>
                                        <p:cTn id="321" dur="250" autoRev="1" fill="remove"/>
                                        <p:tgtEl>
                                          <p:spTgt spid="44"/>
                                        </p:tgtEl>
                                        <p:attrNameLst>
                                          <p:attrName>fill.on</p:attrName>
                                        </p:attrNameLst>
                                      </p:cBhvr>
                                      <p:to>
                                        <p:strVal val="true"/>
                                      </p:to>
                                    </p:set>
                                  </p:childTnLst>
                                  <p:subTnLst>
                                    <p:audio>
                                      <p:cMediaNode>
                                        <p:cTn display="0" masterRel="sameClick">
                                          <p:stCondLst>
                                            <p:cond evt="begin" delay="0">
                                              <p:tn val="31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4"/>
                  </p:tgtEl>
                </p:cond>
              </p:nextCondLst>
            </p:seq>
            <p:seq concurrent="1" nextAc="seek">
              <p:cTn id="322" restart="whenNotActive" fill="hold" evtFilter="cancelBubble" nodeType="interactiveSeq">
                <p:stCondLst>
                  <p:cond evt="onClick" delay="0">
                    <p:tgtEl>
                      <p:spTgt spid="45"/>
                    </p:tgtEl>
                  </p:cond>
                </p:stCondLst>
                <p:endSync evt="end" delay="0">
                  <p:rtn val="all"/>
                </p:endSync>
                <p:childTnLst>
                  <p:par>
                    <p:cTn id="323" fill="hold">
                      <p:stCondLst>
                        <p:cond delay="0"/>
                      </p:stCondLst>
                      <p:childTnLst>
                        <p:par>
                          <p:cTn id="324" fill="hold">
                            <p:stCondLst>
                              <p:cond delay="0"/>
                            </p:stCondLst>
                            <p:childTnLst>
                              <p:par>
                                <p:cTn id="3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26" dur="250" autoRev="1" fill="remove"/>
                                        <p:tgtEl>
                                          <p:spTgt spid="45"/>
                                        </p:tgtEl>
                                        <p:attrNameLst>
                                          <p:attrName>style.color</p:attrName>
                                        </p:attrNameLst>
                                      </p:cBhvr>
                                      <p:to>
                                        <a:srgbClr val="FF3399"/>
                                      </p:to>
                                    </p:animClr>
                                    <p:animClr clrSpc="rgb" dir="cw">
                                      <p:cBhvr>
                                        <p:cTn id="327" dur="250" autoRev="1" fill="remove"/>
                                        <p:tgtEl>
                                          <p:spTgt spid="45"/>
                                        </p:tgtEl>
                                        <p:attrNameLst>
                                          <p:attrName>fillcolor</p:attrName>
                                        </p:attrNameLst>
                                      </p:cBhvr>
                                      <p:to>
                                        <a:srgbClr val="FF3399"/>
                                      </p:to>
                                    </p:animClr>
                                    <p:set>
                                      <p:cBhvr>
                                        <p:cTn id="328" dur="250" autoRev="1" fill="remove"/>
                                        <p:tgtEl>
                                          <p:spTgt spid="45"/>
                                        </p:tgtEl>
                                        <p:attrNameLst>
                                          <p:attrName>fill.type</p:attrName>
                                        </p:attrNameLst>
                                      </p:cBhvr>
                                      <p:to>
                                        <p:strVal val="solid"/>
                                      </p:to>
                                    </p:set>
                                    <p:set>
                                      <p:cBhvr>
                                        <p:cTn id="329" dur="250" autoRev="1" fill="remove"/>
                                        <p:tgtEl>
                                          <p:spTgt spid="45"/>
                                        </p:tgtEl>
                                        <p:attrNameLst>
                                          <p:attrName>fill.on</p:attrName>
                                        </p:attrNameLst>
                                      </p:cBhvr>
                                      <p:to>
                                        <p:strVal val="true"/>
                                      </p:to>
                                    </p:set>
                                  </p:childTnLst>
                                  <p:subTnLst>
                                    <p:audio>
                                      <p:cMediaNode>
                                        <p:cTn display="0" masterRel="sameClick">
                                          <p:stCondLst>
                                            <p:cond evt="begin" delay="0">
                                              <p:tn val="32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5"/>
                  </p:tgtEl>
                </p:cond>
              </p:nextCondLst>
            </p:seq>
            <p:seq concurrent="1" nextAc="seek">
              <p:cTn id="330" restart="whenNotActive" fill="hold" evtFilter="cancelBubble" nodeType="interactiveSeq">
                <p:stCondLst>
                  <p:cond evt="onClick" delay="0">
                    <p:tgtEl>
                      <p:spTgt spid="46"/>
                    </p:tgtEl>
                  </p:cond>
                </p:stCondLst>
                <p:endSync evt="end" delay="0">
                  <p:rtn val="all"/>
                </p:endSync>
                <p:childTnLst>
                  <p:par>
                    <p:cTn id="331" fill="hold">
                      <p:stCondLst>
                        <p:cond delay="0"/>
                      </p:stCondLst>
                      <p:childTnLst>
                        <p:par>
                          <p:cTn id="332" fill="hold">
                            <p:stCondLst>
                              <p:cond delay="0"/>
                            </p:stCondLst>
                            <p:childTnLst>
                              <p:par>
                                <p:cTn id="3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4" dur="250" autoRev="1" fill="remove"/>
                                        <p:tgtEl>
                                          <p:spTgt spid="46"/>
                                        </p:tgtEl>
                                        <p:attrNameLst>
                                          <p:attrName>style.color</p:attrName>
                                        </p:attrNameLst>
                                      </p:cBhvr>
                                      <p:to>
                                        <a:srgbClr val="FF3399"/>
                                      </p:to>
                                    </p:animClr>
                                    <p:animClr clrSpc="rgb" dir="cw">
                                      <p:cBhvr>
                                        <p:cTn id="335" dur="250" autoRev="1" fill="remove"/>
                                        <p:tgtEl>
                                          <p:spTgt spid="46"/>
                                        </p:tgtEl>
                                        <p:attrNameLst>
                                          <p:attrName>fillcolor</p:attrName>
                                        </p:attrNameLst>
                                      </p:cBhvr>
                                      <p:to>
                                        <a:srgbClr val="FF3399"/>
                                      </p:to>
                                    </p:animClr>
                                    <p:set>
                                      <p:cBhvr>
                                        <p:cTn id="336" dur="250" autoRev="1" fill="remove"/>
                                        <p:tgtEl>
                                          <p:spTgt spid="46"/>
                                        </p:tgtEl>
                                        <p:attrNameLst>
                                          <p:attrName>fill.type</p:attrName>
                                        </p:attrNameLst>
                                      </p:cBhvr>
                                      <p:to>
                                        <p:strVal val="solid"/>
                                      </p:to>
                                    </p:set>
                                    <p:set>
                                      <p:cBhvr>
                                        <p:cTn id="337" dur="250" autoRev="1" fill="remove"/>
                                        <p:tgtEl>
                                          <p:spTgt spid="46"/>
                                        </p:tgtEl>
                                        <p:attrNameLst>
                                          <p:attrName>fill.on</p:attrName>
                                        </p:attrNameLst>
                                      </p:cBhvr>
                                      <p:to>
                                        <p:strVal val="true"/>
                                      </p:to>
                                    </p:set>
                                  </p:childTnLst>
                                  <p:subTnLst>
                                    <p:audio>
                                      <p:cMediaNode>
                                        <p:cTn display="0" masterRel="sameClick">
                                          <p:stCondLst>
                                            <p:cond evt="begin" delay="0">
                                              <p:tn val="33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6"/>
                  </p:tgtEl>
                </p:cond>
              </p:nextCondLst>
            </p:seq>
            <p:seq concurrent="1" nextAc="seek">
              <p:cTn id="338" restart="whenNotActive" fill="hold" evtFilter="cancelBubble" nodeType="interactiveSeq">
                <p:stCondLst>
                  <p:cond evt="onClick" delay="0">
                    <p:tgtEl>
                      <p:spTgt spid="47"/>
                    </p:tgtEl>
                  </p:cond>
                </p:stCondLst>
                <p:endSync evt="end" delay="0">
                  <p:rtn val="all"/>
                </p:endSync>
                <p:childTnLst>
                  <p:par>
                    <p:cTn id="339" fill="hold">
                      <p:stCondLst>
                        <p:cond delay="0"/>
                      </p:stCondLst>
                      <p:childTnLst>
                        <p:par>
                          <p:cTn id="340" fill="hold">
                            <p:stCondLst>
                              <p:cond delay="0"/>
                            </p:stCondLst>
                            <p:childTnLst>
                              <p:par>
                                <p:cTn id="3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42" dur="250" autoRev="1" fill="remove"/>
                                        <p:tgtEl>
                                          <p:spTgt spid="47"/>
                                        </p:tgtEl>
                                        <p:attrNameLst>
                                          <p:attrName>style.color</p:attrName>
                                        </p:attrNameLst>
                                      </p:cBhvr>
                                      <p:to>
                                        <a:srgbClr val="FF3399"/>
                                      </p:to>
                                    </p:animClr>
                                    <p:animClr clrSpc="rgb" dir="cw">
                                      <p:cBhvr>
                                        <p:cTn id="343" dur="250" autoRev="1" fill="remove"/>
                                        <p:tgtEl>
                                          <p:spTgt spid="47"/>
                                        </p:tgtEl>
                                        <p:attrNameLst>
                                          <p:attrName>fillcolor</p:attrName>
                                        </p:attrNameLst>
                                      </p:cBhvr>
                                      <p:to>
                                        <a:srgbClr val="FF3399"/>
                                      </p:to>
                                    </p:animClr>
                                    <p:set>
                                      <p:cBhvr>
                                        <p:cTn id="344" dur="250" autoRev="1" fill="remove"/>
                                        <p:tgtEl>
                                          <p:spTgt spid="47"/>
                                        </p:tgtEl>
                                        <p:attrNameLst>
                                          <p:attrName>fill.type</p:attrName>
                                        </p:attrNameLst>
                                      </p:cBhvr>
                                      <p:to>
                                        <p:strVal val="solid"/>
                                      </p:to>
                                    </p:set>
                                    <p:set>
                                      <p:cBhvr>
                                        <p:cTn id="345" dur="250" autoRev="1" fill="remove"/>
                                        <p:tgtEl>
                                          <p:spTgt spid="47"/>
                                        </p:tgtEl>
                                        <p:attrNameLst>
                                          <p:attrName>fill.on</p:attrName>
                                        </p:attrNameLst>
                                      </p:cBhvr>
                                      <p:to>
                                        <p:strVal val="true"/>
                                      </p:to>
                                    </p:set>
                                  </p:childTnLst>
                                  <p:subTnLst>
                                    <p:audio>
                                      <p:cMediaNode>
                                        <p:cTn display="0" masterRel="sameClick">
                                          <p:stCondLst>
                                            <p:cond evt="begin" delay="0">
                                              <p:tn val="34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7"/>
                  </p:tgtEl>
                </p:cond>
              </p:nextCondLst>
            </p:seq>
            <p:seq concurrent="1" nextAc="seek">
              <p:cTn id="346" restart="whenNotActive" fill="hold" evtFilter="cancelBubble" nodeType="interactiveSeq">
                <p:stCondLst>
                  <p:cond evt="onClick" delay="0">
                    <p:tgtEl>
                      <p:spTgt spid="48"/>
                    </p:tgtEl>
                  </p:cond>
                </p:stCondLst>
                <p:endSync evt="end" delay="0">
                  <p:rtn val="all"/>
                </p:endSync>
                <p:childTnLst>
                  <p:par>
                    <p:cTn id="347" fill="hold">
                      <p:stCondLst>
                        <p:cond delay="0"/>
                      </p:stCondLst>
                      <p:childTnLst>
                        <p:par>
                          <p:cTn id="348" fill="hold">
                            <p:stCondLst>
                              <p:cond delay="0"/>
                            </p:stCondLst>
                            <p:childTnLst>
                              <p:par>
                                <p:cTn id="3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0" dur="250" autoRev="1" fill="remove"/>
                                        <p:tgtEl>
                                          <p:spTgt spid="48"/>
                                        </p:tgtEl>
                                        <p:attrNameLst>
                                          <p:attrName>style.color</p:attrName>
                                        </p:attrNameLst>
                                      </p:cBhvr>
                                      <p:to>
                                        <a:srgbClr val="FF3399"/>
                                      </p:to>
                                    </p:animClr>
                                    <p:animClr clrSpc="rgb" dir="cw">
                                      <p:cBhvr>
                                        <p:cTn id="351" dur="250" autoRev="1" fill="remove"/>
                                        <p:tgtEl>
                                          <p:spTgt spid="48"/>
                                        </p:tgtEl>
                                        <p:attrNameLst>
                                          <p:attrName>fillcolor</p:attrName>
                                        </p:attrNameLst>
                                      </p:cBhvr>
                                      <p:to>
                                        <a:srgbClr val="FF3399"/>
                                      </p:to>
                                    </p:animClr>
                                    <p:set>
                                      <p:cBhvr>
                                        <p:cTn id="352" dur="250" autoRev="1" fill="remove"/>
                                        <p:tgtEl>
                                          <p:spTgt spid="48"/>
                                        </p:tgtEl>
                                        <p:attrNameLst>
                                          <p:attrName>fill.type</p:attrName>
                                        </p:attrNameLst>
                                      </p:cBhvr>
                                      <p:to>
                                        <p:strVal val="solid"/>
                                      </p:to>
                                    </p:set>
                                    <p:set>
                                      <p:cBhvr>
                                        <p:cTn id="353" dur="250" autoRev="1" fill="remove"/>
                                        <p:tgtEl>
                                          <p:spTgt spid="48"/>
                                        </p:tgtEl>
                                        <p:attrNameLst>
                                          <p:attrName>fill.on</p:attrName>
                                        </p:attrNameLst>
                                      </p:cBhvr>
                                      <p:to>
                                        <p:strVal val="true"/>
                                      </p:to>
                                    </p:set>
                                  </p:childTnLst>
                                  <p:subTnLst>
                                    <p:audio>
                                      <p:cMediaNode>
                                        <p:cTn display="0" masterRel="sameClick">
                                          <p:stCondLst>
                                            <p:cond evt="begin" delay="0">
                                              <p:tn val="34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8"/>
                  </p:tgtEl>
                </p:cond>
              </p:nextCondLst>
            </p:seq>
            <p:seq concurrent="1" nextAc="seek">
              <p:cTn id="354" restart="whenNotActive" fill="hold" evtFilter="cancelBubble" nodeType="interactiveSeq">
                <p:stCondLst>
                  <p:cond evt="onClick" delay="0">
                    <p:tgtEl>
                      <p:spTgt spid="49"/>
                    </p:tgtEl>
                  </p:cond>
                </p:stCondLst>
                <p:endSync evt="end" delay="0">
                  <p:rtn val="all"/>
                </p:endSync>
                <p:childTnLst>
                  <p:par>
                    <p:cTn id="355" fill="hold">
                      <p:stCondLst>
                        <p:cond delay="0"/>
                      </p:stCondLst>
                      <p:childTnLst>
                        <p:par>
                          <p:cTn id="356" fill="hold">
                            <p:stCondLst>
                              <p:cond delay="0"/>
                            </p:stCondLst>
                            <p:childTnLst>
                              <p:par>
                                <p:cTn id="3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8" dur="250" autoRev="1" fill="remove"/>
                                        <p:tgtEl>
                                          <p:spTgt spid="49"/>
                                        </p:tgtEl>
                                        <p:attrNameLst>
                                          <p:attrName>style.color</p:attrName>
                                        </p:attrNameLst>
                                      </p:cBhvr>
                                      <p:to>
                                        <a:srgbClr val="FF3399"/>
                                      </p:to>
                                    </p:animClr>
                                    <p:animClr clrSpc="rgb" dir="cw">
                                      <p:cBhvr>
                                        <p:cTn id="359" dur="250" autoRev="1" fill="remove"/>
                                        <p:tgtEl>
                                          <p:spTgt spid="49"/>
                                        </p:tgtEl>
                                        <p:attrNameLst>
                                          <p:attrName>fillcolor</p:attrName>
                                        </p:attrNameLst>
                                      </p:cBhvr>
                                      <p:to>
                                        <a:srgbClr val="FF3399"/>
                                      </p:to>
                                    </p:animClr>
                                    <p:set>
                                      <p:cBhvr>
                                        <p:cTn id="360" dur="250" autoRev="1" fill="remove"/>
                                        <p:tgtEl>
                                          <p:spTgt spid="49"/>
                                        </p:tgtEl>
                                        <p:attrNameLst>
                                          <p:attrName>fill.type</p:attrName>
                                        </p:attrNameLst>
                                      </p:cBhvr>
                                      <p:to>
                                        <p:strVal val="solid"/>
                                      </p:to>
                                    </p:set>
                                    <p:set>
                                      <p:cBhvr>
                                        <p:cTn id="361" dur="250" autoRev="1" fill="remove"/>
                                        <p:tgtEl>
                                          <p:spTgt spid="49"/>
                                        </p:tgtEl>
                                        <p:attrNameLst>
                                          <p:attrName>fill.on</p:attrName>
                                        </p:attrNameLst>
                                      </p:cBhvr>
                                      <p:to>
                                        <p:strVal val="true"/>
                                      </p:to>
                                    </p:set>
                                  </p:childTnLst>
                                  <p:subTnLst>
                                    <p:audio>
                                      <p:cMediaNode>
                                        <p:cTn display="0" masterRel="sameClick">
                                          <p:stCondLst>
                                            <p:cond evt="begin" delay="0">
                                              <p:tn val="35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49"/>
                  </p:tgtEl>
                </p:cond>
              </p:nextCondLst>
            </p:seq>
            <p:seq concurrent="1" nextAc="seek">
              <p:cTn id="362" restart="whenNotActive" fill="hold" evtFilter="cancelBubble" nodeType="interactiveSeq">
                <p:stCondLst>
                  <p:cond evt="onClick" delay="0">
                    <p:tgtEl>
                      <p:spTgt spid="50"/>
                    </p:tgtEl>
                  </p:cond>
                </p:stCondLst>
                <p:endSync evt="end" delay="0">
                  <p:rtn val="all"/>
                </p:endSync>
                <p:childTnLst>
                  <p:par>
                    <p:cTn id="363" fill="hold">
                      <p:stCondLst>
                        <p:cond delay="0"/>
                      </p:stCondLst>
                      <p:childTnLst>
                        <p:par>
                          <p:cTn id="364" fill="hold">
                            <p:stCondLst>
                              <p:cond delay="0"/>
                            </p:stCondLst>
                            <p:childTnLst>
                              <p:par>
                                <p:cTn id="3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66" dur="250" autoRev="1" fill="remove"/>
                                        <p:tgtEl>
                                          <p:spTgt spid="50"/>
                                        </p:tgtEl>
                                        <p:attrNameLst>
                                          <p:attrName>style.color</p:attrName>
                                        </p:attrNameLst>
                                      </p:cBhvr>
                                      <p:to>
                                        <a:srgbClr val="FF3399"/>
                                      </p:to>
                                    </p:animClr>
                                    <p:animClr clrSpc="rgb" dir="cw">
                                      <p:cBhvr>
                                        <p:cTn id="367" dur="250" autoRev="1" fill="remove"/>
                                        <p:tgtEl>
                                          <p:spTgt spid="50"/>
                                        </p:tgtEl>
                                        <p:attrNameLst>
                                          <p:attrName>fillcolor</p:attrName>
                                        </p:attrNameLst>
                                      </p:cBhvr>
                                      <p:to>
                                        <a:srgbClr val="FF3399"/>
                                      </p:to>
                                    </p:animClr>
                                    <p:set>
                                      <p:cBhvr>
                                        <p:cTn id="368" dur="250" autoRev="1" fill="remove"/>
                                        <p:tgtEl>
                                          <p:spTgt spid="50"/>
                                        </p:tgtEl>
                                        <p:attrNameLst>
                                          <p:attrName>fill.type</p:attrName>
                                        </p:attrNameLst>
                                      </p:cBhvr>
                                      <p:to>
                                        <p:strVal val="solid"/>
                                      </p:to>
                                    </p:set>
                                    <p:set>
                                      <p:cBhvr>
                                        <p:cTn id="369" dur="250" autoRev="1" fill="remove"/>
                                        <p:tgtEl>
                                          <p:spTgt spid="50"/>
                                        </p:tgtEl>
                                        <p:attrNameLst>
                                          <p:attrName>fill.on</p:attrName>
                                        </p:attrNameLst>
                                      </p:cBhvr>
                                      <p:to>
                                        <p:strVal val="true"/>
                                      </p:to>
                                    </p:set>
                                  </p:childTnLst>
                                  <p:subTnLst>
                                    <p:audio>
                                      <p:cMediaNode>
                                        <p:cTn display="0" masterRel="sameClick">
                                          <p:stCondLst>
                                            <p:cond evt="begin" delay="0">
                                              <p:tn val="36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0"/>
                  </p:tgtEl>
                </p:cond>
              </p:nextCondLst>
            </p:seq>
            <p:seq concurrent="1" nextAc="seek">
              <p:cTn id="370" restart="whenNotActive" fill="hold" evtFilter="cancelBubble" nodeType="interactiveSeq">
                <p:stCondLst>
                  <p:cond evt="onClick" delay="0">
                    <p:tgtEl>
                      <p:spTgt spid="51"/>
                    </p:tgtEl>
                  </p:cond>
                </p:stCondLst>
                <p:endSync evt="end" delay="0">
                  <p:rtn val="all"/>
                </p:endSync>
                <p:childTnLst>
                  <p:par>
                    <p:cTn id="371" fill="hold">
                      <p:stCondLst>
                        <p:cond delay="0"/>
                      </p:stCondLst>
                      <p:childTnLst>
                        <p:par>
                          <p:cTn id="372" fill="hold">
                            <p:stCondLst>
                              <p:cond delay="0"/>
                            </p:stCondLst>
                            <p:childTnLst>
                              <p:par>
                                <p:cTn id="3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4" dur="250" autoRev="1" fill="remove"/>
                                        <p:tgtEl>
                                          <p:spTgt spid="51"/>
                                        </p:tgtEl>
                                        <p:attrNameLst>
                                          <p:attrName>style.color</p:attrName>
                                        </p:attrNameLst>
                                      </p:cBhvr>
                                      <p:to>
                                        <a:srgbClr val="FF3399"/>
                                      </p:to>
                                    </p:animClr>
                                    <p:animClr clrSpc="rgb" dir="cw">
                                      <p:cBhvr>
                                        <p:cTn id="375" dur="250" autoRev="1" fill="remove"/>
                                        <p:tgtEl>
                                          <p:spTgt spid="51"/>
                                        </p:tgtEl>
                                        <p:attrNameLst>
                                          <p:attrName>fillcolor</p:attrName>
                                        </p:attrNameLst>
                                      </p:cBhvr>
                                      <p:to>
                                        <a:srgbClr val="FF3399"/>
                                      </p:to>
                                    </p:animClr>
                                    <p:set>
                                      <p:cBhvr>
                                        <p:cTn id="376" dur="250" autoRev="1" fill="remove"/>
                                        <p:tgtEl>
                                          <p:spTgt spid="51"/>
                                        </p:tgtEl>
                                        <p:attrNameLst>
                                          <p:attrName>fill.type</p:attrName>
                                        </p:attrNameLst>
                                      </p:cBhvr>
                                      <p:to>
                                        <p:strVal val="solid"/>
                                      </p:to>
                                    </p:set>
                                    <p:set>
                                      <p:cBhvr>
                                        <p:cTn id="377" dur="250" autoRev="1" fill="remove"/>
                                        <p:tgtEl>
                                          <p:spTgt spid="51"/>
                                        </p:tgtEl>
                                        <p:attrNameLst>
                                          <p:attrName>fill.on</p:attrName>
                                        </p:attrNameLst>
                                      </p:cBhvr>
                                      <p:to>
                                        <p:strVal val="true"/>
                                      </p:to>
                                    </p:set>
                                  </p:childTnLst>
                                  <p:subTnLst>
                                    <p:audio>
                                      <p:cMediaNode>
                                        <p:cTn display="0" masterRel="sameClick">
                                          <p:stCondLst>
                                            <p:cond evt="begin" delay="0">
                                              <p:tn val="37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1"/>
                  </p:tgtEl>
                </p:cond>
              </p:nextCondLst>
            </p:seq>
            <p:seq concurrent="1" nextAc="seek">
              <p:cTn id="378" restart="whenNotActive" fill="hold" evtFilter="cancelBubble" nodeType="interactiveSeq">
                <p:stCondLst>
                  <p:cond evt="onClick" delay="0">
                    <p:tgtEl>
                      <p:spTgt spid="52"/>
                    </p:tgtEl>
                  </p:cond>
                </p:stCondLst>
                <p:endSync evt="end" delay="0">
                  <p:rtn val="all"/>
                </p:endSync>
                <p:childTnLst>
                  <p:par>
                    <p:cTn id="379" fill="hold">
                      <p:stCondLst>
                        <p:cond delay="0"/>
                      </p:stCondLst>
                      <p:childTnLst>
                        <p:par>
                          <p:cTn id="380" fill="hold">
                            <p:stCondLst>
                              <p:cond delay="0"/>
                            </p:stCondLst>
                            <p:childTnLst>
                              <p:par>
                                <p:cTn id="3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2" dur="250" autoRev="1" fill="remove"/>
                                        <p:tgtEl>
                                          <p:spTgt spid="52"/>
                                        </p:tgtEl>
                                        <p:attrNameLst>
                                          <p:attrName>style.color</p:attrName>
                                        </p:attrNameLst>
                                      </p:cBhvr>
                                      <p:to>
                                        <a:srgbClr val="FF3399"/>
                                      </p:to>
                                    </p:animClr>
                                    <p:animClr clrSpc="rgb" dir="cw">
                                      <p:cBhvr>
                                        <p:cTn id="383" dur="250" autoRev="1" fill="remove"/>
                                        <p:tgtEl>
                                          <p:spTgt spid="52"/>
                                        </p:tgtEl>
                                        <p:attrNameLst>
                                          <p:attrName>fillcolor</p:attrName>
                                        </p:attrNameLst>
                                      </p:cBhvr>
                                      <p:to>
                                        <a:srgbClr val="FF3399"/>
                                      </p:to>
                                    </p:animClr>
                                    <p:set>
                                      <p:cBhvr>
                                        <p:cTn id="384" dur="250" autoRev="1" fill="remove"/>
                                        <p:tgtEl>
                                          <p:spTgt spid="52"/>
                                        </p:tgtEl>
                                        <p:attrNameLst>
                                          <p:attrName>fill.type</p:attrName>
                                        </p:attrNameLst>
                                      </p:cBhvr>
                                      <p:to>
                                        <p:strVal val="solid"/>
                                      </p:to>
                                    </p:set>
                                    <p:set>
                                      <p:cBhvr>
                                        <p:cTn id="385" dur="250" autoRev="1" fill="remove"/>
                                        <p:tgtEl>
                                          <p:spTgt spid="52"/>
                                        </p:tgtEl>
                                        <p:attrNameLst>
                                          <p:attrName>fill.on</p:attrName>
                                        </p:attrNameLst>
                                      </p:cBhvr>
                                      <p:to>
                                        <p:strVal val="true"/>
                                      </p:to>
                                    </p:set>
                                  </p:childTnLst>
                                  <p:subTnLst>
                                    <p:audio>
                                      <p:cMediaNode>
                                        <p:cTn display="0" masterRel="sameClick">
                                          <p:stCondLst>
                                            <p:cond evt="begin" delay="0">
                                              <p:tn val="38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2"/>
                  </p:tgtEl>
                </p:cond>
              </p:nextCondLst>
            </p:seq>
            <p:seq concurrent="1" nextAc="seek">
              <p:cTn id="386" restart="whenNotActive" fill="hold" evtFilter="cancelBubble" nodeType="interactiveSeq">
                <p:stCondLst>
                  <p:cond evt="onClick" delay="0">
                    <p:tgtEl>
                      <p:spTgt spid="53"/>
                    </p:tgtEl>
                  </p:cond>
                </p:stCondLst>
                <p:endSync evt="end" delay="0">
                  <p:rtn val="all"/>
                </p:endSync>
                <p:childTnLst>
                  <p:par>
                    <p:cTn id="387" fill="hold">
                      <p:stCondLst>
                        <p:cond delay="0"/>
                      </p:stCondLst>
                      <p:childTnLst>
                        <p:par>
                          <p:cTn id="388" fill="hold">
                            <p:stCondLst>
                              <p:cond delay="0"/>
                            </p:stCondLst>
                            <p:childTnLst>
                              <p:par>
                                <p:cTn id="3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0" dur="250" autoRev="1" fill="remove"/>
                                        <p:tgtEl>
                                          <p:spTgt spid="53"/>
                                        </p:tgtEl>
                                        <p:attrNameLst>
                                          <p:attrName>style.color</p:attrName>
                                        </p:attrNameLst>
                                      </p:cBhvr>
                                      <p:to>
                                        <a:srgbClr val="FF3399"/>
                                      </p:to>
                                    </p:animClr>
                                    <p:animClr clrSpc="rgb" dir="cw">
                                      <p:cBhvr>
                                        <p:cTn id="391" dur="250" autoRev="1" fill="remove"/>
                                        <p:tgtEl>
                                          <p:spTgt spid="53"/>
                                        </p:tgtEl>
                                        <p:attrNameLst>
                                          <p:attrName>fillcolor</p:attrName>
                                        </p:attrNameLst>
                                      </p:cBhvr>
                                      <p:to>
                                        <a:srgbClr val="FF3399"/>
                                      </p:to>
                                    </p:animClr>
                                    <p:set>
                                      <p:cBhvr>
                                        <p:cTn id="392" dur="250" autoRev="1" fill="remove"/>
                                        <p:tgtEl>
                                          <p:spTgt spid="53"/>
                                        </p:tgtEl>
                                        <p:attrNameLst>
                                          <p:attrName>fill.type</p:attrName>
                                        </p:attrNameLst>
                                      </p:cBhvr>
                                      <p:to>
                                        <p:strVal val="solid"/>
                                      </p:to>
                                    </p:set>
                                    <p:set>
                                      <p:cBhvr>
                                        <p:cTn id="393" dur="250" autoRev="1" fill="remove"/>
                                        <p:tgtEl>
                                          <p:spTgt spid="53"/>
                                        </p:tgtEl>
                                        <p:attrNameLst>
                                          <p:attrName>fill.on</p:attrName>
                                        </p:attrNameLst>
                                      </p:cBhvr>
                                      <p:to>
                                        <p:strVal val="true"/>
                                      </p:to>
                                    </p:set>
                                  </p:childTnLst>
                                  <p:subTnLst>
                                    <p:audio>
                                      <p:cMediaNode>
                                        <p:cTn display="0" masterRel="sameClick">
                                          <p:stCondLst>
                                            <p:cond evt="begin" delay="0">
                                              <p:tn val="38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3"/>
                  </p:tgtEl>
                </p:cond>
              </p:nextCondLst>
            </p:seq>
            <p:seq concurrent="1" nextAc="seek">
              <p:cTn id="394" restart="whenNotActive" fill="hold" evtFilter="cancelBubble" nodeType="interactiveSeq">
                <p:stCondLst>
                  <p:cond evt="onClick" delay="0">
                    <p:tgtEl>
                      <p:spTgt spid="54"/>
                    </p:tgtEl>
                  </p:cond>
                </p:stCondLst>
                <p:endSync evt="end" delay="0">
                  <p:rtn val="all"/>
                </p:endSync>
                <p:childTnLst>
                  <p:par>
                    <p:cTn id="395" fill="hold">
                      <p:stCondLst>
                        <p:cond delay="0"/>
                      </p:stCondLst>
                      <p:childTnLst>
                        <p:par>
                          <p:cTn id="396" fill="hold">
                            <p:stCondLst>
                              <p:cond delay="0"/>
                            </p:stCondLst>
                            <p:childTnLst>
                              <p:par>
                                <p:cTn id="3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8" dur="250" autoRev="1" fill="remove"/>
                                        <p:tgtEl>
                                          <p:spTgt spid="54"/>
                                        </p:tgtEl>
                                        <p:attrNameLst>
                                          <p:attrName>style.color</p:attrName>
                                        </p:attrNameLst>
                                      </p:cBhvr>
                                      <p:to>
                                        <a:srgbClr val="FF3399"/>
                                      </p:to>
                                    </p:animClr>
                                    <p:animClr clrSpc="rgb" dir="cw">
                                      <p:cBhvr>
                                        <p:cTn id="399" dur="250" autoRev="1" fill="remove"/>
                                        <p:tgtEl>
                                          <p:spTgt spid="54"/>
                                        </p:tgtEl>
                                        <p:attrNameLst>
                                          <p:attrName>fillcolor</p:attrName>
                                        </p:attrNameLst>
                                      </p:cBhvr>
                                      <p:to>
                                        <a:srgbClr val="FF3399"/>
                                      </p:to>
                                    </p:animClr>
                                    <p:set>
                                      <p:cBhvr>
                                        <p:cTn id="400" dur="250" autoRev="1" fill="remove"/>
                                        <p:tgtEl>
                                          <p:spTgt spid="54"/>
                                        </p:tgtEl>
                                        <p:attrNameLst>
                                          <p:attrName>fill.type</p:attrName>
                                        </p:attrNameLst>
                                      </p:cBhvr>
                                      <p:to>
                                        <p:strVal val="solid"/>
                                      </p:to>
                                    </p:set>
                                    <p:set>
                                      <p:cBhvr>
                                        <p:cTn id="401" dur="250" autoRev="1" fill="remove"/>
                                        <p:tgtEl>
                                          <p:spTgt spid="54"/>
                                        </p:tgtEl>
                                        <p:attrNameLst>
                                          <p:attrName>fill.on</p:attrName>
                                        </p:attrNameLst>
                                      </p:cBhvr>
                                      <p:to>
                                        <p:strVal val="true"/>
                                      </p:to>
                                    </p:set>
                                  </p:childTnLst>
                                  <p:subTnLst>
                                    <p:audio>
                                      <p:cMediaNode>
                                        <p:cTn display="0" masterRel="sameClick">
                                          <p:stCondLst>
                                            <p:cond evt="begin" delay="0">
                                              <p:tn val="39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4"/>
                  </p:tgtEl>
                </p:cond>
              </p:nextCondLst>
            </p:seq>
            <p:seq concurrent="1" nextAc="seek">
              <p:cTn id="402" restart="whenNotActive" fill="hold" evtFilter="cancelBubble" nodeType="interactiveSeq">
                <p:stCondLst>
                  <p:cond evt="onClick" delay="0">
                    <p:tgtEl>
                      <p:spTgt spid="55"/>
                    </p:tgtEl>
                  </p:cond>
                </p:stCondLst>
                <p:endSync evt="end" delay="0">
                  <p:rtn val="all"/>
                </p:endSync>
                <p:childTnLst>
                  <p:par>
                    <p:cTn id="403" fill="hold">
                      <p:stCondLst>
                        <p:cond delay="0"/>
                      </p:stCondLst>
                      <p:childTnLst>
                        <p:par>
                          <p:cTn id="404" fill="hold">
                            <p:stCondLst>
                              <p:cond delay="0"/>
                            </p:stCondLst>
                            <p:childTnLst>
                              <p:par>
                                <p:cTn id="4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06" dur="250" autoRev="1" fill="remove"/>
                                        <p:tgtEl>
                                          <p:spTgt spid="55"/>
                                        </p:tgtEl>
                                        <p:attrNameLst>
                                          <p:attrName>style.color</p:attrName>
                                        </p:attrNameLst>
                                      </p:cBhvr>
                                      <p:to>
                                        <a:srgbClr val="FF3399"/>
                                      </p:to>
                                    </p:animClr>
                                    <p:animClr clrSpc="rgb" dir="cw">
                                      <p:cBhvr>
                                        <p:cTn id="407" dur="250" autoRev="1" fill="remove"/>
                                        <p:tgtEl>
                                          <p:spTgt spid="55"/>
                                        </p:tgtEl>
                                        <p:attrNameLst>
                                          <p:attrName>fillcolor</p:attrName>
                                        </p:attrNameLst>
                                      </p:cBhvr>
                                      <p:to>
                                        <a:srgbClr val="FF3399"/>
                                      </p:to>
                                    </p:animClr>
                                    <p:set>
                                      <p:cBhvr>
                                        <p:cTn id="408" dur="250" autoRev="1" fill="remove"/>
                                        <p:tgtEl>
                                          <p:spTgt spid="55"/>
                                        </p:tgtEl>
                                        <p:attrNameLst>
                                          <p:attrName>fill.type</p:attrName>
                                        </p:attrNameLst>
                                      </p:cBhvr>
                                      <p:to>
                                        <p:strVal val="solid"/>
                                      </p:to>
                                    </p:set>
                                    <p:set>
                                      <p:cBhvr>
                                        <p:cTn id="409" dur="250" autoRev="1" fill="remove"/>
                                        <p:tgtEl>
                                          <p:spTgt spid="55"/>
                                        </p:tgtEl>
                                        <p:attrNameLst>
                                          <p:attrName>fill.on</p:attrName>
                                        </p:attrNameLst>
                                      </p:cBhvr>
                                      <p:to>
                                        <p:strVal val="true"/>
                                      </p:to>
                                    </p:set>
                                  </p:childTnLst>
                                  <p:subTnLst>
                                    <p:audio>
                                      <p:cMediaNode>
                                        <p:cTn display="0" masterRel="sameClick">
                                          <p:stCondLst>
                                            <p:cond evt="begin" delay="0">
                                              <p:tn val="40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5"/>
                  </p:tgtEl>
                </p:cond>
              </p:nextCondLst>
            </p:seq>
            <p:seq concurrent="1" nextAc="seek">
              <p:cTn id="410" restart="whenNotActive" fill="hold" evtFilter="cancelBubble" nodeType="interactiveSeq">
                <p:stCondLst>
                  <p:cond evt="onClick" delay="0">
                    <p:tgtEl>
                      <p:spTgt spid="56"/>
                    </p:tgtEl>
                  </p:cond>
                </p:stCondLst>
                <p:endSync evt="end" delay="0">
                  <p:rtn val="all"/>
                </p:endSync>
                <p:childTnLst>
                  <p:par>
                    <p:cTn id="411" fill="hold">
                      <p:stCondLst>
                        <p:cond delay="0"/>
                      </p:stCondLst>
                      <p:childTnLst>
                        <p:par>
                          <p:cTn id="412" fill="hold">
                            <p:stCondLst>
                              <p:cond delay="0"/>
                            </p:stCondLst>
                            <p:childTnLst>
                              <p:par>
                                <p:cTn id="4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4" dur="250" autoRev="1" fill="remove"/>
                                        <p:tgtEl>
                                          <p:spTgt spid="56"/>
                                        </p:tgtEl>
                                        <p:attrNameLst>
                                          <p:attrName>style.color</p:attrName>
                                        </p:attrNameLst>
                                      </p:cBhvr>
                                      <p:to>
                                        <a:srgbClr val="FF3399"/>
                                      </p:to>
                                    </p:animClr>
                                    <p:animClr clrSpc="rgb" dir="cw">
                                      <p:cBhvr>
                                        <p:cTn id="415" dur="250" autoRev="1" fill="remove"/>
                                        <p:tgtEl>
                                          <p:spTgt spid="56"/>
                                        </p:tgtEl>
                                        <p:attrNameLst>
                                          <p:attrName>fillcolor</p:attrName>
                                        </p:attrNameLst>
                                      </p:cBhvr>
                                      <p:to>
                                        <a:srgbClr val="FF3399"/>
                                      </p:to>
                                    </p:animClr>
                                    <p:set>
                                      <p:cBhvr>
                                        <p:cTn id="416" dur="250" autoRev="1" fill="remove"/>
                                        <p:tgtEl>
                                          <p:spTgt spid="56"/>
                                        </p:tgtEl>
                                        <p:attrNameLst>
                                          <p:attrName>fill.type</p:attrName>
                                        </p:attrNameLst>
                                      </p:cBhvr>
                                      <p:to>
                                        <p:strVal val="solid"/>
                                      </p:to>
                                    </p:set>
                                    <p:set>
                                      <p:cBhvr>
                                        <p:cTn id="417" dur="250" autoRev="1" fill="remove"/>
                                        <p:tgtEl>
                                          <p:spTgt spid="56"/>
                                        </p:tgtEl>
                                        <p:attrNameLst>
                                          <p:attrName>fill.on</p:attrName>
                                        </p:attrNameLst>
                                      </p:cBhvr>
                                      <p:to>
                                        <p:strVal val="true"/>
                                      </p:to>
                                    </p:set>
                                  </p:childTnLst>
                                  <p:subTnLst>
                                    <p:audio>
                                      <p:cMediaNode>
                                        <p:cTn display="0" masterRel="sameClick">
                                          <p:stCondLst>
                                            <p:cond evt="begin" delay="0">
                                              <p:tn val="41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6"/>
                  </p:tgtEl>
                </p:cond>
              </p:nextCondLst>
            </p:seq>
            <p:seq concurrent="1" nextAc="seek">
              <p:cTn id="418" restart="whenNotActive" fill="hold" evtFilter="cancelBubble" nodeType="interactiveSeq">
                <p:stCondLst>
                  <p:cond evt="onClick" delay="0">
                    <p:tgtEl>
                      <p:spTgt spid="57"/>
                    </p:tgtEl>
                  </p:cond>
                </p:stCondLst>
                <p:endSync evt="end" delay="0">
                  <p:rtn val="all"/>
                </p:endSync>
                <p:childTnLst>
                  <p:par>
                    <p:cTn id="419" fill="hold">
                      <p:stCondLst>
                        <p:cond delay="0"/>
                      </p:stCondLst>
                      <p:childTnLst>
                        <p:par>
                          <p:cTn id="420" fill="hold">
                            <p:stCondLst>
                              <p:cond delay="0"/>
                            </p:stCondLst>
                            <p:childTnLst>
                              <p:par>
                                <p:cTn id="4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22" dur="250" autoRev="1" fill="remove"/>
                                        <p:tgtEl>
                                          <p:spTgt spid="57"/>
                                        </p:tgtEl>
                                        <p:attrNameLst>
                                          <p:attrName>style.color</p:attrName>
                                        </p:attrNameLst>
                                      </p:cBhvr>
                                      <p:to>
                                        <a:srgbClr val="FF3399"/>
                                      </p:to>
                                    </p:animClr>
                                    <p:animClr clrSpc="rgb" dir="cw">
                                      <p:cBhvr>
                                        <p:cTn id="423" dur="250" autoRev="1" fill="remove"/>
                                        <p:tgtEl>
                                          <p:spTgt spid="57"/>
                                        </p:tgtEl>
                                        <p:attrNameLst>
                                          <p:attrName>fillcolor</p:attrName>
                                        </p:attrNameLst>
                                      </p:cBhvr>
                                      <p:to>
                                        <a:srgbClr val="FF3399"/>
                                      </p:to>
                                    </p:animClr>
                                    <p:set>
                                      <p:cBhvr>
                                        <p:cTn id="424" dur="250" autoRev="1" fill="remove"/>
                                        <p:tgtEl>
                                          <p:spTgt spid="57"/>
                                        </p:tgtEl>
                                        <p:attrNameLst>
                                          <p:attrName>fill.type</p:attrName>
                                        </p:attrNameLst>
                                      </p:cBhvr>
                                      <p:to>
                                        <p:strVal val="solid"/>
                                      </p:to>
                                    </p:set>
                                    <p:set>
                                      <p:cBhvr>
                                        <p:cTn id="425" dur="250" autoRev="1" fill="remove"/>
                                        <p:tgtEl>
                                          <p:spTgt spid="57"/>
                                        </p:tgtEl>
                                        <p:attrNameLst>
                                          <p:attrName>fill.on</p:attrName>
                                        </p:attrNameLst>
                                      </p:cBhvr>
                                      <p:to>
                                        <p:strVal val="true"/>
                                      </p:to>
                                    </p:set>
                                  </p:childTnLst>
                                  <p:subTnLst>
                                    <p:audio>
                                      <p:cMediaNode>
                                        <p:cTn display="0" masterRel="sameClick">
                                          <p:stCondLst>
                                            <p:cond evt="begin" delay="0">
                                              <p:tn val="42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7"/>
                  </p:tgtEl>
                </p:cond>
              </p:nextCondLst>
            </p:seq>
            <p:seq concurrent="1" nextAc="seek">
              <p:cTn id="426" restart="whenNotActive" fill="hold" evtFilter="cancelBubble" nodeType="interactiveSeq">
                <p:stCondLst>
                  <p:cond evt="onClick" delay="0">
                    <p:tgtEl>
                      <p:spTgt spid="58"/>
                    </p:tgtEl>
                  </p:cond>
                </p:stCondLst>
                <p:endSync evt="end" delay="0">
                  <p:rtn val="all"/>
                </p:endSync>
                <p:childTnLst>
                  <p:par>
                    <p:cTn id="427" fill="hold">
                      <p:stCondLst>
                        <p:cond delay="0"/>
                      </p:stCondLst>
                      <p:childTnLst>
                        <p:par>
                          <p:cTn id="428" fill="hold">
                            <p:stCondLst>
                              <p:cond delay="0"/>
                            </p:stCondLst>
                            <p:childTnLst>
                              <p:par>
                                <p:cTn id="4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0" dur="250" autoRev="1" fill="remove"/>
                                        <p:tgtEl>
                                          <p:spTgt spid="58"/>
                                        </p:tgtEl>
                                        <p:attrNameLst>
                                          <p:attrName>style.color</p:attrName>
                                        </p:attrNameLst>
                                      </p:cBhvr>
                                      <p:to>
                                        <a:srgbClr val="FF3399"/>
                                      </p:to>
                                    </p:animClr>
                                    <p:animClr clrSpc="rgb" dir="cw">
                                      <p:cBhvr>
                                        <p:cTn id="431" dur="250" autoRev="1" fill="remove"/>
                                        <p:tgtEl>
                                          <p:spTgt spid="58"/>
                                        </p:tgtEl>
                                        <p:attrNameLst>
                                          <p:attrName>fillcolor</p:attrName>
                                        </p:attrNameLst>
                                      </p:cBhvr>
                                      <p:to>
                                        <a:srgbClr val="FF3399"/>
                                      </p:to>
                                    </p:animClr>
                                    <p:set>
                                      <p:cBhvr>
                                        <p:cTn id="432" dur="250" autoRev="1" fill="remove"/>
                                        <p:tgtEl>
                                          <p:spTgt spid="58"/>
                                        </p:tgtEl>
                                        <p:attrNameLst>
                                          <p:attrName>fill.type</p:attrName>
                                        </p:attrNameLst>
                                      </p:cBhvr>
                                      <p:to>
                                        <p:strVal val="solid"/>
                                      </p:to>
                                    </p:set>
                                    <p:set>
                                      <p:cBhvr>
                                        <p:cTn id="433" dur="250" autoRev="1" fill="remove"/>
                                        <p:tgtEl>
                                          <p:spTgt spid="58"/>
                                        </p:tgtEl>
                                        <p:attrNameLst>
                                          <p:attrName>fill.on</p:attrName>
                                        </p:attrNameLst>
                                      </p:cBhvr>
                                      <p:to>
                                        <p:strVal val="true"/>
                                      </p:to>
                                    </p:set>
                                  </p:childTnLst>
                                  <p:subTnLst>
                                    <p:audio>
                                      <p:cMediaNode>
                                        <p:cTn display="0" masterRel="sameClick">
                                          <p:stCondLst>
                                            <p:cond evt="begin" delay="0">
                                              <p:tn val="42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8"/>
                  </p:tgtEl>
                </p:cond>
              </p:nextCondLst>
            </p:seq>
            <p:seq concurrent="1" nextAc="seek">
              <p:cTn id="434" restart="whenNotActive" fill="hold" evtFilter="cancelBubble" nodeType="interactiveSeq">
                <p:stCondLst>
                  <p:cond evt="onClick" delay="0">
                    <p:tgtEl>
                      <p:spTgt spid="59"/>
                    </p:tgtEl>
                  </p:cond>
                </p:stCondLst>
                <p:endSync evt="end" delay="0">
                  <p:rtn val="all"/>
                </p:endSync>
                <p:childTnLst>
                  <p:par>
                    <p:cTn id="435" fill="hold">
                      <p:stCondLst>
                        <p:cond delay="0"/>
                      </p:stCondLst>
                      <p:childTnLst>
                        <p:par>
                          <p:cTn id="436" fill="hold">
                            <p:stCondLst>
                              <p:cond delay="0"/>
                            </p:stCondLst>
                            <p:childTnLst>
                              <p:par>
                                <p:cTn id="4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8" dur="250" autoRev="1" fill="remove"/>
                                        <p:tgtEl>
                                          <p:spTgt spid="59"/>
                                        </p:tgtEl>
                                        <p:attrNameLst>
                                          <p:attrName>style.color</p:attrName>
                                        </p:attrNameLst>
                                      </p:cBhvr>
                                      <p:to>
                                        <a:srgbClr val="FF3399"/>
                                      </p:to>
                                    </p:animClr>
                                    <p:animClr clrSpc="rgb" dir="cw">
                                      <p:cBhvr>
                                        <p:cTn id="439" dur="250" autoRev="1" fill="remove"/>
                                        <p:tgtEl>
                                          <p:spTgt spid="59"/>
                                        </p:tgtEl>
                                        <p:attrNameLst>
                                          <p:attrName>fillcolor</p:attrName>
                                        </p:attrNameLst>
                                      </p:cBhvr>
                                      <p:to>
                                        <a:srgbClr val="FF3399"/>
                                      </p:to>
                                    </p:animClr>
                                    <p:set>
                                      <p:cBhvr>
                                        <p:cTn id="440" dur="250" autoRev="1" fill="remove"/>
                                        <p:tgtEl>
                                          <p:spTgt spid="59"/>
                                        </p:tgtEl>
                                        <p:attrNameLst>
                                          <p:attrName>fill.type</p:attrName>
                                        </p:attrNameLst>
                                      </p:cBhvr>
                                      <p:to>
                                        <p:strVal val="solid"/>
                                      </p:to>
                                    </p:set>
                                    <p:set>
                                      <p:cBhvr>
                                        <p:cTn id="441" dur="250" autoRev="1" fill="remove"/>
                                        <p:tgtEl>
                                          <p:spTgt spid="59"/>
                                        </p:tgtEl>
                                        <p:attrNameLst>
                                          <p:attrName>fill.on</p:attrName>
                                        </p:attrNameLst>
                                      </p:cBhvr>
                                      <p:to>
                                        <p:strVal val="true"/>
                                      </p:to>
                                    </p:set>
                                  </p:childTnLst>
                                  <p:subTnLst>
                                    <p:audio>
                                      <p:cMediaNode>
                                        <p:cTn display="0" masterRel="sameClick">
                                          <p:stCondLst>
                                            <p:cond evt="begin" delay="0">
                                              <p:tn val="43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59"/>
                  </p:tgtEl>
                </p:cond>
              </p:nextCondLst>
            </p:seq>
            <p:seq concurrent="1" nextAc="seek">
              <p:cTn id="442" restart="whenNotActive" fill="hold" evtFilter="cancelBubble" nodeType="interactiveSeq">
                <p:stCondLst>
                  <p:cond evt="onClick" delay="0">
                    <p:tgtEl>
                      <p:spTgt spid="60"/>
                    </p:tgtEl>
                  </p:cond>
                </p:stCondLst>
                <p:endSync evt="end" delay="0">
                  <p:rtn val="all"/>
                </p:endSync>
                <p:childTnLst>
                  <p:par>
                    <p:cTn id="443" fill="hold">
                      <p:stCondLst>
                        <p:cond delay="0"/>
                      </p:stCondLst>
                      <p:childTnLst>
                        <p:par>
                          <p:cTn id="444" fill="hold">
                            <p:stCondLst>
                              <p:cond delay="0"/>
                            </p:stCondLst>
                            <p:childTnLst>
                              <p:par>
                                <p:cTn id="4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46" dur="250" autoRev="1" fill="remove"/>
                                        <p:tgtEl>
                                          <p:spTgt spid="60"/>
                                        </p:tgtEl>
                                        <p:attrNameLst>
                                          <p:attrName>style.color</p:attrName>
                                        </p:attrNameLst>
                                      </p:cBhvr>
                                      <p:to>
                                        <a:srgbClr val="FF3399"/>
                                      </p:to>
                                    </p:animClr>
                                    <p:animClr clrSpc="rgb" dir="cw">
                                      <p:cBhvr>
                                        <p:cTn id="447" dur="250" autoRev="1" fill="remove"/>
                                        <p:tgtEl>
                                          <p:spTgt spid="60"/>
                                        </p:tgtEl>
                                        <p:attrNameLst>
                                          <p:attrName>fillcolor</p:attrName>
                                        </p:attrNameLst>
                                      </p:cBhvr>
                                      <p:to>
                                        <a:srgbClr val="FF3399"/>
                                      </p:to>
                                    </p:animClr>
                                    <p:set>
                                      <p:cBhvr>
                                        <p:cTn id="448" dur="250" autoRev="1" fill="remove"/>
                                        <p:tgtEl>
                                          <p:spTgt spid="60"/>
                                        </p:tgtEl>
                                        <p:attrNameLst>
                                          <p:attrName>fill.type</p:attrName>
                                        </p:attrNameLst>
                                      </p:cBhvr>
                                      <p:to>
                                        <p:strVal val="solid"/>
                                      </p:to>
                                    </p:set>
                                    <p:set>
                                      <p:cBhvr>
                                        <p:cTn id="449" dur="250" autoRev="1" fill="remove"/>
                                        <p:tgtEl>
                                          <p:spTgt spid="60"/>
                                        </p:tgtEl>
                                        <p:attrNameLst>
                                          <p:attrName>fill.on</p:attrName>
                                        </p:attrNameLst>
                                      </p:cBhvr>
                                      <p:to>
                                        <p:strVal val="true"/>
                                      </p:to>
                                    </p:set>
                                  </p:childTnLst>
                                  <p:subTnLst>
                                    <p:audio>
                                      <p:cMediaNode>
                                        <p:cTn display="0" masterRel="sameClick">
                                          <p:stCondLst>
                                            <p:cond evt="begin" delay="0">
                                              <p:tn val="44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0"/>
                  </p:tgtEl>
                </p:cond>
              </p:nextCondLst>
            </p:seq>
            <p:seq concurrent="1" nextAc="seek">
              <p:cTn id="450" restart="whenNotActive" fill="hold" evtFilter="cancelBubble" nodeType="interactiveSeq">
                <p:stCondLst>
                  <p:cond evt="onClick" delay="0">
                    <p:tgtEl>
                      <p:spTgt spid="61"/>
                    </p:tgtEl>
                  </p:cond>
                </p:stCondLst>
                <p:endSync evt="end" delay="0">
                  <p:rtn val="all"/>
                </p:endSync>
                <p:childTnLst>
                  <p:par>
                    <p:cTn id="451" fill="hold">
                      <p:stCondLst>
                        <p:cond delay="0"/>
                      </p:stCondLst>
                      <p:childTnLst>
                        <p:par>
                          <p:cTn id="452" fill="hold">
                            <p:stCondLst>
                              <p:cond delay="0"/>
                            </p:stCondLst>
                            <p:childTnLst>
                              <p:par>
                                <p:cTn id="4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4" dur="250" autoRev="1" fill="remove"/>
                                        <p:tgtEl>
                                          <p:spTgt spid="61"/>
                                        </p:tgtEl>
                                        <p:attrNameLst>
                                          <p:attrName>style.color</p:attrName>
                                        </p:attrNameLst>
                                      </p:cBhvr>
                                      <p:to>
                                        <a:srgbClr val="FF3399"/>
                                      </p:to>
                                    </p:animClr>
                                    <p:animClr clrSpc="rgb" dir="cw">
                                      <p:cBhvr>
                                        <p:cTn id="455" dur="250" autoRev="1" fill="remove"/>
                                        <p:tgtEl>
                                          <p:spTgt spid="61"/>
                                        </p:tgtEl>
                                        <p:attrNameLst>
                                          <p:attrName>fillcolor</p:attrName>
                                        </p:attrNameLst>
                                      </p:cBhvr>
                                      <p:to>
                                        <a:srgbClr val="FF3399"/>
                                      </p:to>
                                    </p:animClr>
                                    <p:set>
                                      <p:cBhvr>
                                        <p:cTn id="456" dur="250" autoRev="1" fill="remove"/>
                                        <p:tgtEl>
                                          <p:spTgt spid="61"/>
                                        </p:tgtEl>
                                        <p:attrNameLst>
                                          <p:attrName>fill.type</p:attrName>
                                        </p:attrNameLst>
                                      </p:cBhvr>
                                      <p:to>
                                        <p:strVal val="solid"/>
                                      </p:to>
                                    </p:set>
                                    <p:set>
                                      <p:cBhvr>
                                        <p:cTn id="457" dur="250" autoRev="1" fill="remove"/>
                                        <p:tgtEl>
                                          <p:spTgt spid="61"/>
                                        </p:tgtEl>
                                        <p:attrNameLst>
                                          <p:attrName>fill.on</p:attrName>
                                        </p:attrNameLst>
                                      </p:cBhvr>
                                      <p:to>
                                        <p:strVal val="true"/>
                                      </p:to>
                                    </p:set>
                                  </p:childTnLst>
                                  <p:subTnLst>
                                    <p:audio>
                                      <p:cMediaNode>
                                        <p:cTn display="0" masterRel="sameClick">
                                          <p:stCondLst>
                                            <p:cond evt="begin" delay="0">
                                              <p:tn val="45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1"/>
                  </p:tgtEl>
                </p:cond>
              </p:nextCondLst>
            </p:seq>
            <p:seq concurrent="1" nextAc="seek">
              <p:cTn id="458" restart="whenNotActive" fill="hold" evtFilter="cancelBubble" nodeType="interactiveSeq">
                <p:stCondLst>
                  <p:cond evt="onClick" delay="0">
                    <p:tgtEl>
                      <p:spTgt spid="62"/>
                    </p:tgtEl>
                  </p:cond>
                </p:stCondLst>
                <p:endSync evt="end" delay="0">
                  <p:rtn val="all"/>
                </p:endSync>
                <p:childTnLst>
                  <p:par>
                    <p:cTn id="459" fill="hold">
                      <p:stCondLst>
                        <p:cond delay="0"/>
                      </p:stCondLst>
                      <p:childTnLst>
                        <p:par>
                          <p:cTn id="460" fill="hold">
                            <p:stCondLst>
                              <p:cond delay="0"/>
                            </p:stCondLst>
                            <p:childTnLst>
                              <p:par>
                                <p:cTn id="4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2" dur="250" autoRev="1" fill="remove"/>
                                        <p:tgtEl>
                                          <p:spTgt spid="62"/>
                                        </p:tgtEl>
                                        <p:attrNameLst>
                                          <p:attrName>style.color</p:attrName>
                                        </p:attrNameLst>
                                      </p:cBhvr>
                                      <p:to>
                                        <a:srgbClr val="FF3399"/>
                                      </p:to>
                                    </p:animClr>
                                    <p:animClr clrSpc="rgb" dir="cw">
                                      <p:cBhvr>
                                        <p:cTn id="463" dur="250" autoRev="1" fill="remove"/>
                                        <p:tgtEl>
                                          <p:spTgt spid="62"/>
                                        </p:tgtEl>
                                        <p:attrNameLst>
                                          <p:attrName>fillcolor</p:attrName>
                                        </p:attrNameLst>
                                      </p:cBhvr>
                                      <p:to>
                                        <a:srgbClr val="FF3399"/>
                                      </p:to>
                                    </p:animClr>
                                    <p:set>
                                      <p:cBhvr>
                                        <p:cTn id="464" dur="250" autoRev="1" fill="remove"/>
                                        <p:tgtEl>
                                          <p:spTgt spid="62"/>
                                        </p:tgtEl>
                                        <p:attrNameLst>
                                          <p:attrName>fill.type</p:attrName>
                                        </p:attrNameLst>
                                      </p:cBhvr>
                                      <p:to>
                                        <p:strVal val="solid"/>
                                      </p:to>
                                    </p:set>
                                    <p:set>
                                      <p:cBhvr>
                                        <p:cTn id="465" dur="250" autoRev="1" fill="remove"/>
                                        <p:tgtEl>
                                          <p:spTgt spid="62"/>
                                        </p:tgtEl>
                                        <p:attrNameLst>
                                          <p:attrName>fill.on</p:attrName>
                                        </p:attrNameLst>
                                      </p:cBhvr>
                                      <p:to>
                                        <p:strVal val="true"/>
                                      </p:to>
                                    </p:set>
                                  </p:childTnLst>
                                  <p:subTnLst>
                                    <p:audio>
                                      <p:cMediaNode>
                                        <p:cTn display="0" masterRel="sameClick">
                                          <p:stCondLst>
                                            <p:cond evt="begin" delay="0">
                                              <p:tn val="46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2"/>
                  </p:tgtEl>
                </p:cond>
              </p:nextCondLst>
            </p:seq>
            <p:seq concurrent="1" nextAc="seek">
              <p:cTn id="466" restart="whenNotActive" fill="hold" evtFilter="cancelBubble" nodeType="interactiveSeq">
                <p:stCondLst>
                  <p:cond evt="onClick" delay="0">
                    <p:tgtEl>
                      <p:spTgt spid="63"/>
                    </p:tgtEl>
                  </p:cond>
                </p:stCondLst>
                <p:endSync evt="end" delay="0">
                  <p:rtn val="all"/>
                </p:endSync>
                <p:childTnLst>
                  <p:par>
                    <p:cTn id="467" fill="hold">
                      <p:stCondLst>
                        <p:cond delay="0"/>
                      </p:stCondLst>
                      <p:childTnLst>
                        <p:par>
                          <p:cTn id="468" fill="hold">
                            <p:stCondLst>
                              <p:cond delay="0"/>
                            </p:stCondLst>
                            <p:childTnLst>
                              <p:par>
                                <p:cTn id="4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0" dur="250" autoRev="1" fill="remove"/>
                                        <p:tgtEl>
                                          <p:spTgt spid="63"/>
                                        </p:tgtEl>
                                        <p:attrNameLst>
                                          <p:attrName>style.color</p:attrName>
                                        </p:attrNameLst>
                                      </p:cBhvr>
                                      <p:to>
                                        <a:srgbClr val="FF3399"/>
                                      </p:to>
                                    </p:animClr>
                                    <p:animClr clrSpc="rgb" dir="cw">
                                      <p:cBhvr>
                                        <p:cTn id="471" dur="250" autoRev="1" fill="remove"/>
                                        <p:tgtEl>
                                          <p:spTgt spid="63"/>
                                        </p:tgtEl>
                                        <p:attrNameLst>
                                          <p:attrName>fillcolor</p:attrName>
                                        </p:attrNameLst>
                                      </p:cBhvr>
                                      <p:to>
                                        <a:srgbClr val="FF3399"/>
                                      </p:to>
                                    </p:animClr>
                                    <p:set>
                                      <p:cBhvr>
                                        <p:cTn id="472" dur="250" autoRev="1" fill="remove"/>
                                        <p:tgtEl>
                                          <p:spTgt spid="63"/>
                                        </p:tgtEl>
                                        <p:attrNameLst>
                                          <p:attrName>fill.type</p:attrName>
                                        </p:attrNameLst>
                                      </p:cBhvr>
                                      <p:to>
                                        <p:strVal val="solid"/>
                                      </p:to>
                                    </p:set>
                                    <p:set>
                                      <p:cBhvr>
                                        <p:cTn id="473" dur="250" autoRev="1" fill="remove"/>
                                        <p:tgtEl>
                                          <p:spTgt spid="63"/>
                                        </p:tgtEl>
                                        <p:attrNameLst>
                                          <p:attrName>fill.on</p:attrName>
                                        </p:attrNameLst>
                                      </p:cBhvr>
                                      <p:to>
                                        <p:strVal val="true"/>
                                      </p:to>
                                    </p:set>
                                  </p:childTnLst>
                                  <p:subTnLst>
                                    <p:audio>
                                      <p:cMediaNode>
                                        <p:cTn display="0" masterRel="sameClick">
                                          <p:stCondLst>
                                            <p:cond evt="begin" delay="0">
                                              <p:tn val="46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3"/>
                  </p:tgtEl>
                </p:cond>
              </p:nextCondLst>
            </p:seq>
            <p:seq concurrent="1" nextAc="seek">
              <p:cTn id="474" restart="whenNotActive" fill="hold" evtFilter="cancelBubble" nodeType="interactiveSeq">
                <p:stCondLst>
                  <p:cond evt="onClick" delay="0">
                    <p:tgtEl>
                      <p:spTgt spid="64"/>
                    </p:tgtEl>
                  </p:cond>
                </p:stCondLst>
                <p:endSync evt="end" delay="0">
                  <p:rtn val="all"/>
                </p:endSync>
                <p:childTnLst>
                  <p:par>
                    <p:cTn id="475" fill="hold">
                      <p:stCondLst>
                        <p:cond delay="0"/>
                      </p:stCondLst>
                      <p:childTnLst>
                        <p:par>
                          <p:cTn id="476" fill="hold">
                            <p:stCondLst>
                              <p:cond delay="0"/>
                            </p:stCondLst>
                            <p:childTnLst>
                              <p:par>
                                <p:cTn id="4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8" dur="250" autoRev="1" fill="remove"/>
                                        <p:tgtEl>
                                          <p:spTgt spid="64"/>
                                        </p:tgtEl>
                                        <p:attrNameLst>
                                          <p:attrName>style.color</p:attrName>
                                        </p:attrNameLst>
                                      </p:cBhvr>
                                      <p:to>
                                        <a:srgbClr val="FF3399"/>
                                      </p:to>
                                    </p:animClr>
                                    <p:animClr clrSpc="rgb" dir="cw">
                                      <p:cBhvr>
                                        <p:cTn id="479" dur="250" autoRev="1" fill="remove"/>
                                        <p:tgtEl>
                                          <p:spTgt spid="64"/>
                                        </p:tgtEl>
                                        <p:attrNameLst>
                                          <p:attrName>fillcolor</p:attrName>
                                        </p:attrNameLst>
                                      </p:cBhvr>
                                      <p:to>
                                        <a:srgbClr val="FF3399"/>
                                      </p:to>
                                    </p:animClr>
                                    <p:set>
                                      <p:cBhvr>
                                        <p:cTn id="480" dur="250" autoRev="1" fill="remove"/>
                                        <p:tgtEl>
                                          <p:spTgt spid="64"/>
                                        </p:tgtEl>
                                        <p:attrNameLst>
                                          <p:attrName>fill.type</p:attrName>
                                        </p:attrNameLst>
                                      </p:cBhvr>
                                      <p:to>
                                        <p:strVal val="solid"/>
                                      </p:to>
                                    </p:set>
                                    <p:set>
                                      <p:cBhvr>
                                        <p:cTn id="481" dur="250" autoRev="1" fill="remove"/>
                                        <p:tgtEl>
                                          <p:spTgt spid="64"/>
                                        </p:tgtEl>
                                        <p:attrNameLst>
                                          <p:attrName>fill.on</p:attrName>
                                        </p:attrNameLst>
                                      </p:cBhvr>
                                      <p:to>
                                        <p:strVal val="true"/>
                                      </p:to>
                                    </p:set>
                                  </p:childTnLst>
                                  <p:subTnLst>
                                    <p:audio>
                                      <p:cMediaNode>
                                        <p:cTn display="0" masterRel="sameClick">
                                          <p:stCondLst>
                                            <p:cond evt="begin" delay="0">
                                              <p:tn val="47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4"/>
                  </p:tgtEl>
                </p:cond>
              </p:nextCondLst>
            </p:seq>
            <p:seq concurrent="1" nextAc="seek">
              <p:cTn id="482" restart="whenNotActive" fill="hold" evtFilter="cancelBubble" nodeType="interactiveSeq">
                <p:stCondLst>
                  <p:cond evt="onClick" delay="0">
                    <p:tgtEl>
                      <p:spTgt spid="65"/>
                    </p:tgtEl>
                  </p:cond>
                </p:stCondLst>
                <p:endSync evt="end" delay="0">
                  <p:rtn val="all"/>
                </p:endSync>
                <p:childTnLst>
                  <p:par>
                    <p:cTn id="483" fill="hold">
                      <p:stCondLst>
                        <p:cond delay="0"/>
                      </p:stCondLst>
                      <p:childTnLst>
                        <p:par>
                          <p:cTn id="484" fill="hold">
                            <p:stCondLst>
                              <p:cond delay="0"/>
                            </p:stCondLst>
                            <p:childTnLst>
                              <p:par>
                                <p:cTn id="4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86" dur="250" autoRev="1" fill="remove"/>
                                        <p:tgtEl>
                                          <p:spTgt spid="65"/>
                                        </p:tgtEl>
                                        <p:attrNameLst>
                                          <p:attrName>style.color</p:attrName>
                                        </p:attrNameLst>
                                      </p:cBhvr>
                                      <p:to>
                                        <a:srgbClr val="FF3399"/>
                                      </p:to>
                                    </p:animClr>
                                    <p:animClr clrSpc="rgb" dir="cw">
                                      <p:cBhvr>
                                        <p:cTn id="487" dur="250" autoRev="1" fill="remove"/>
                                        <p:tgtEl>
                                          <p:spTgt spid="65"/>
                                        </p:tgtEl>
                                        <p:attrNameLst>
                                          <p:attrName>fillcolor</p:attrName>
                                        </p:attrNameLst>
                                      </p:cBhvr>
                                      <p:to>
                                        <a:srgbClr val="FF3399"/>
                                      </p:to>
                                    </p:animClr>
                                    <p:set>
                                      <p:cBhvr>
                                        <p:cTn id="488" dur="250" autoRev="1" fill="remove"/>
                                        <p:tgtEl>
                                          <p:spTgt spid="65"/>
                                        </p:tgtEl>
                                        <p:attrNameLst>
                                          <p:attrName>fill.type</p:attrName>
                                        </p:attrNameLst>
                                      </p:cBhvr>
                                      <p:to>
                                        <p:strVal val="solid"/>
                                      </p:to>
                                    </p:set>
                                    <p:set>
                                      <p:cBhvr>
                                        <p:cTn id="489" dur="250" autoRev="1" fill="remove"/>
                                        <p:tgtEl>
                                          <p:spTgt spid="65"/>
                                        </p:tgtEl>
                                        <p:attrNameLst>
                                          <p:attrName>fill.on</p:attrName>
                                        </p:attrNameLst>
                                      </p:cBhvr>
                                      <p:to>
                                        <p:strVal val="true"/>
                                      </p:to>
                                    </p:set>
                                  </p:childTnLst>
                                  <p:subTnLst>
                                    <p:audio>
                                      <p:cMediaNode>
                                        <p:cTn display="0" masterRel="sameClick">
                                          <p:stCondLst>
                                            <p:cond evt="begin" delay="0">
                                              <p:tn val="48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5"/>
                  </p:tgtEl>
                </p:cond>
              </p:nextCondLst>
            </p:seq>
            <p:seq concurrent="1" nextAc="seek">
              <p:cTn id="490" restart="whenNotActive" fill="hold" evtFilter="cancelBubble" nodeType="interactiveSeq">
                <p:stCondLst>
                  <p:cond evt="onClick" delay="0">
                    <p:tgtEl>
                      <p:spTgt spid="66"/>
                    </p:tgtEl>
                  </p:cond>
                </p:stCondLst>
                <p:endSync evt="end" delay="0">
                  <p:rtn val="all"/>
                </p:endSync>
                <p:childTnLst>
                  <p:par>
                    <p:cTn id="491" fill="hold">
                      <p:stCondLst>
                        <p:cond delay="0"/>
                      </p:stCondLst>
                      <p:childTnLst>
                        <p:par>
                          <p:cTn id="492" fill="hold">
                            <p:stCondLst>
                              <p:cond delay="0"/>
                            </p:stCondLst>
                            <p:childTnLst>
                              <p:par>
                                <p:cTn id="4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4" dur="250" autoRev="1" fill="remove"/>
                                        <p:tgtEl>
                                          <p:spTgt spid="66"/>
                                        </p:tgtEl>
                                        <p:attrNameLst>
                                          <p:attrName>style.color</p:attrName>
                                        </p:attrNameLst>
                                      </p:cBhvr>
                                      <p:to>
                                        <a:srgbClr val="FF3399"/>
                                      </p:to>
                                    </p:animClr>
                                    <p:animClr clrSpc="rgb" dir="cw">
                                      <p:cBhvr>
                                        <p:cTn id="495" dur="250" autoRev="1" fill="remove"/>
                                        <p:tgtEl>
                                          <p:spTgt spid="66"/>
                                        </p:tgtEl>
                                        <p:attrNameLst>
                                          <p:attrName>fillcolor</p:attrName>
                                        </p:attrNameLst>
                                      </p:cBhvr>
                                      <p:to>
                                        <a:srgbClr val="FF3399"/>
                                      </p:to>
                                    </p:animClr>
                                    <p:set>
                                      <p:cBhvr>
                                        <p:cTn id="496" dur="250" autoRev="1" fill="remove"/>
                                        <p:tgtEl>
                                          <p:spTgt spid="66"/>
                                        </p:tgtEl>
                                        <p:attrNameLst>
                                          <p:attrName>fill.type</p:attrName>
                                        </p:attrNameLst>
                                      </p:cBhvr>
                                      <p:to>
                                        <p:strVal val="solid"/>
                                      </p:to>
                                    </p:set>
                                    <p:set>
                                      <p:cBhvr>
                                        <p:cTn id="497" dur="250" autoRev="1" fill="remove"/>
                                        <p:tgtEl>
                                          <p:spTgt spid="66"/>
                                        </p:tgtEl>
                                        <p:attrNameLst>
                                          <p:attrName>fill.on</p:attrName>
                                        </p:attrNameLst>
                                      </p:cBhvr>
                                      <p:to>
                                        <p:strVal val="true"/>
                                      </p:to>
                                    </p:set>
                                  </p:childTnLst>
                                  <p:subTnLst>
                                    <p:audio>
                                      <p:cMediaNode>
                                        <p:cTn display="0" masterRel="sameClick">
                                          <p:stCondLst>
                                            <p:cond evt="begin" delay="0">
                                              <p:tn val="49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6"/>
                  </p:tgtEl>
                </p:cond>
              </p:nextCondLst>
            </p:seq>
            <p:seq concurrent="1" nextAc="seek">
              <p:cTn id="498" restart="whenNotActive" fill="hold" evtFilter="cancelBubble" nodeType="interactiveSeq">
                <p:stCondLst>
                  <p:cond evt="onClick" delay="0">
                    <p:tgtEl>
                      <p:spTgt spid="67"/>
                    </p:tgtEl>
                  </p:cond>
                </p:stCondLst>
                <p:endSync evt="end" delay="0">
                  <p:rtn val="all"/>
                </p:endSync>
                <p:childTnLst>
                  <p:par>
                    <p:cTn id="499" fill="hold">
                      <p:stCondLst>
                        <p:cond delay="0"/>
                      </p:stCondLst>
                      <p:childTnLst>
                        <p:par>
                          <p:cTn id="500" fill="hold">
                            <p:stCondLst>
                              <p:cond delay="0"/>
                            </p:stCondLst>
                            <p:childTnLst>
                              <p:par>
                                <p:cTn id="5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02" dur="250" autoRev="1" fill="remove"/>
                                        <p:tgtEl>
                                          <p:spTgt spid="67"/>
                                        </p:tgtEl>
                                        <p:attrNameLst>
                                          <p:attrName>style.color</p:attrName>
                                        </p:attrNameLst>
                                      </p:cBhvr>
                                      <p:to>
                                        <a:srgbClr val="FF3399"/>
                                      </p:to>
                                    </p:animClr>
                                    <p:animClr clrSpc="rgb" dir="cw">
                                      <p:cBhvr>
                                        <p:cTn id="503" dur="250" autoRev="1" fill="remove"/>
                                        <p:tgtEl>
                                          <p:spTgt spid="67"/>
                                        </p:tgtEl>
                                        <p:attrNameLst>
                                          <p:attrName>fillcolor</p:attrName>
                                        </p:attrNameLst>
                                      </p:cBhvr>
                                      <p:to>
                                        <a:srgbClr val="FF3399"/>
                                      </p:to>
                                    </p:animClr>
                                    <p:set>
                                      <p:cBhvr>
                                        <p:cTn id="504" dur="250" autoRev="1" fill="remove"/>
                                        <p:tgtEl>
                                          <p:spTgt spid="67"/>
                                        </p:tgtEl>
                                        <p:attrNameLst>
                                          <p:attrName>fill.type</p:attrName>
                                        </p:attrNameLst>
                                      </p:cBhvr>
                                      <p:to>
                                        <p:strVal val="solid"/>
                                      </p:to>
                                    </p:set>
                                    <p:set>
                                      <p:cBhvr>
                                        <p:cTn id="505" dur="250" autoRev="1" fill="remove"/>
                                        <p:tgtEl>
                                          <p:spTgt spid="67"/>
                                        </p:tgtEl>
                                        <p:attrNameLst>
                                          <p:attrName>fill.on</p:attrName>
                                        </p:attrNameLst>
                                      </p:cBhvr>
                                      <p:to>
                                        <p:strVal val="true"/>
                                      </p:to>
                                    </p:set>
                                  </p:childTnLst>
                                  <p:subTnLst>
                                    <p:audio>
                                      <p:cMediaNode>
                                        <p:cTn display="0" masterRel="sameClick">
                                          <p:stCondLst>
                                            <p:cond evt="begin" delay="0">
                                              <p:tn val="50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7"/>
                  </p:tgtEl>
                </p:cond>
              </p:nextCondLst>
            </p:seq>
            <p:seq concurrent="1" nextAc="seek">
              <p:cTn id="506" restart="whenNotActive" fill="hold" evtFilter="cancelBubble" nodeType="interactiveSeq">
                <p:stCondLst>
                  <p:cond evt="onClick" delay="0">
                    <p:tgtEl>
                      <p:spTgt spid="68"/>
                    </p:tgtEl>
                  </p:cond>
                </p:stCondLst>
                <p:endSync evt="end" delay="0">
                  <p:rtn val="all"/>
                </p:endSync>
                <p:childTnLst>
                  <p:par>
                    <p:cTn id="507" fill="hold">
                      <p:stCondLst>
                        <p:cond delay="0"/>
                      </p:stCondLst>
                      <p:childTnLst>
                        <p:par>
                          <p:cTn id="508" fill="hold">
                            <p:stCondLst>
                              <p:cond delay="0"/>
                            </p:stCondLst>
                            <p:childTnLst>
                              <p:par>
                                <p:cTn id="5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0" dur="250" autoRev="1" fill="remove"/>
                                        <p:tgtEl>
                                          <p:spTgt spid="68"/>
                                        </p:tgtEl>
                                        <p:attrNameLst>
                                          <p:attrName>style.color</p:attrName>
                                        </p:attrNameLst>
                                      </p:cBhvr>
                                      <p:to>
                                        <a:srgbClr val="FF3399"/>
                                      </p:to>
                                    </p:animClr>
                                    <p:animClr clrSpc="rgb" dir="cw">
                                      <p:cBhvr>
                                        <p:cTn id="511" dur="250" autoRev="1" fill="remove"/>
                                        <p:tgtEl>
                                          <p:spTgt spid="68"/>
                                        </p:tgtEl>
                                        <p:attrNameLst>
                                          <p:attrName>fillcolor</p:attrName>
                                        </p:attrNameLst>
                                      </p:cBhvr>
                                      <p:to>
                                        <a:srgbClr val="FF3399"/>
                                      </p:to>
                                    </p:animClr>
                                    <p:set>
                                      <p:cBhvr>
                                        <p:cTn id="512" dur="250" autoRev="1" fill="remove"/>
                                        <p:tgtEl>
                                          <p:spTgt spid="68"/>
                                        </p:tgtEl>
                                        <p:attrNameLst>
                                          <p:attrName>fill.type</p:attrName>
                                        </p:attrNameLst>
                                      </p:cBhvr>
                                      <p:to>
                                        <p:strVal val="solid"/>
                                      </p:to>
                                    </p:set>
                                    <p:set>
                                      <p:cBhvr>
                                        <p:cTn id="513" dur="250" autoRev="1" fill="remove"/>
                                        <p:tgtEl>
                                          <p:spTgt spid="68"/>
                                        </p:tgtEl>
                                        <p:attrNameLst>
                                          <p:attrName>fill.on</p:attrName>
                                        </p:attrNameLst>
                                      </p:cBhvr>
                                      <p:to>
                                        <p:strVal val="true"/>
                                      </p:to>
                                    </p:set>
                                  </p:childTnLst>
                                  <p:subTnLst>
                                    <p:audio>
                                      <p:cMediaNode>
                                        <p:cTn display="0" masterRel="sameClick">
                                          <p:stCondLst>
                                            <p:cond evt="begin" delay="0">
                                              <p:tn val="50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8"/>
                  </p:tgtEl>
                </p:cond>
              </p:nextCondLst>
            </p:seq>
            <p:seq concurrent="1" nextAc="seek">
              <p:cTn id="514" restart="whenNotActive" fill="hold" evtFilter="cancelBubble" nodeType="interactiveSeq">
                <p:stCondLst>
                  <p:cond evt="onClick" delay="0">
                    <p:tgtEl>
                      <p:spTgt spid="69"/>
                    </p:tgtEl>
                  </p:cond>
                </p:stCondLst>
                <p:endSync evt="end" delay="0">
                  <p:rtn val="all"/>
                </p:endSync>
                <p:childTnLst>
                  <p:par>
                    <p:cTn id="515" fill="hold">
                      <p:stCondLst>
                        <p:cond delay="0"/>
                      </p:stCondLst>
                      <p:childTnLst>
                        <p:par>
                          <p:cTn id="516" fill="hold">
                            <p:stCondLst>
                              <p:cond delay="0"/>
                            </p:stCondLst>
                            <p:childTnLst>
                              <p:par>
                                <p:cTn id="5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8" dur="250" autoRev="1" fill="remove"/>
                                        <p:tgtEl>
                                          <p:spTgt spid="69"/>
                                        </p:tgtEl>
                                        <p:attrNameLst>
                                          <p:attrName>style.color</p:attrName>
                                        </p:attrNameLst>
                                      </p:cBhvr>
                                      <p:to>
                                        <a:srgbClr val="FF3399"/>
                                      </p:to>
                                    </p:animClr>
                                    <p:animClr clrSpc="rgb" dir="cw">
                                      <p:cBhvr>
                                        <p:cTn id="519" dur="250" autoRev="1" fill="remove"/>
                                        <p:tgtEl>
                                          <p:spTgt spid="69"/>
                                        </p:tgtEl>
                                        <p:attrNameLst>
                                          <p:attrName>fillcolor</p:attrName>
                                        </p:attrNameLst>
                                      </p:cBhvr>
                                      <p:to>
                                        <a:srgbClr val="FF3399"/>
                                      </p:to>
                                    </p:animClr>
                                    <p:set>
                                      <p:cBhvr>
                                        <p:cTn id="520" dur="250" autoRev="1" fill="remove"/>
                                        <p:tgtEl>
                                          <p:spTgt spid="69"/>
                                        </p:tgtEl>
                                        <p:attrNameLst>
                                          <p:attrName>fill.type</p:attrName>
                                        </p:attrNameLst>
                                      </p:cBhvr>
                                      <p:to>
                                        <p:strVal val="solid"/>
                                      </p:to>
                                    </p:set>
                                    <p:set>
                                      <p:cBhvr>
                                        <p:cTn id="521" dur="250" autoRev="1" fill="remove"/>
                                        <p:tgtEl>
                                          <p:spTgt spid="69"/>
                                        </p:tgtEl>
                                        <p:attrNameLst>
                                          <p:attrName>fill.on</p:attrName>
                                        </p:attrNameLst>
                                      </p:cBhvr>
                                      <p:to>
                                        <p:strVal val="true"/>
                                      </p:to>
                                    </p:set>
                                  </p:childTnLst>
                                  <p:subTnLst>
                                    <p:audio>
                                      <p:cMediaNode>
                                        <p:cTn display="0" masterRel="sameClick">
                                          <p:stCondLst>
                                            <p:cond evt="begin" delay="0">
                                              <p:tn val="51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69"/>
                  </p:tgtEl>
                </p:cond>
              </p:nextCondLst>
            </p:seq>
            <p:seq concurrent="1" nextAc="seek">
              <p:cTn id="522" restart="whenNotActive" fill="hold" evtFilter="cancelBubble" nodeType="interactiveSeq">
                <p:stCondLst>
                  <p:cond evt="onClick" delay="0">
                    <p:tgtEl>
                      <p:spTgt spid="70"/>
                    </p:tgtEl>
                  </p:cond>
                </p:stCondLst>
                <p:endSync evt="end" delay="0">
                  <p:rtn val="all"/>
                </p:endSync>
                <p:childTnLst>
                  <p:par>
                    <p:cTn id="523" fill="hold">
                      <p:stCondLst>
                        <p:cond delay="0"/>
                      </p:stCondLst>
                      <p:childTnLst>
                        <p:par>
                          <p:cTn id="524" fill="hold">
                            <p:stCondLst>
                              <p:cond delay="0"/>
                            </p:stCondLst>
                            <p:childTnLst>
                              <p:par>
                                <p:cTn id="5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26" dur="250" autoRev="1" fill="remove"/>
                                        <p:tgtEl>
                                          <p:spTgt spid="70"/>
                                        </p:tgtEl>
                                        <p:attrNameLst>
                                          <p:attrName>style.color</p:attrName>
                                        </p:attrNameLst>
                                      </p:cBhvr>
                                      <p:to>
                                        <a:srgbClr val="FF3399"/>
                                      </p:to>
                                    </p:animClr>
                                    <p:animClr clrSpc="rgb" dir="cw">
                                      <p:cBhvr>
                                        <p:cTn id="527" dur="250" autoRev="1" fill="remove"/>
                                        <p:tgtEl>
                                          <p:spTgt spid="70"/>
                                        </p:tgtEl>
                                        <p:attrNameLst>
                                          <p:attrName>fillcolor</p:attrName>
                                        </p:attrNameLst>
                                      </p:cBhvr>
                                      <p:to>
                                        <a:srgbClr val="FF3399"/>
                                      </p:to>
                                    </p:animClr>
                                    <p:set>
                                      <p:cBhvr>
                                        <p:cTn id="528" dur="250" autoRev="1" fill="remove"/>
                                        <p:tgtEl>
                                          <p:spTgt spid="70"/>
                                        </p:tgtEl>
                                        <p:attrNameLst>
                                          <p:attrName>fill.type</p:attrName>
                                        </p:attrNameLst>
                                      </p:cBhvr>
                                      <p:to>
                                        <p:strVal val="solid"/>
                                      </p:to>
                                    </p:set>
                                    <p:set>
                                      <p:cBhvr>
                                        <p:cTn id="529" dur="250" autoRev="1" fill="remove"/>
                                        <p:tgtEl>
                                          <p:spTgt spid="70"/>
                                        </p:tgtEl>
                                        <p:attrNameLst>
                                          <p:attrName>fill.on</p:attrName>
                                        </p:attrNameLst>
                                      </p:cBhvr>
                                      <p:to>
                                        <p:strVal val="true"/>
                                      </p:to>
                                    </p:set>
                                  </p:childTnLst>
                                  <p:subTnLst>
                                    <p:audio>
                                      <p:cMediaNode>
                                        <p:cTn display="0" masterRel="sameClick">
                                          <p:stCondLst>
                                            <p:cond evt="begin" delay="0">
                                              <p:tn val="52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0"/>
                  </p:tgtEl>
                </p:cond>
              </p:nextCondLst>
            </p:seq>
            <p:seq concurrent="1" nextAc="seek">
              <p:cTn id="530" restart="whenNotActive" fill="hold" evtFilter="cancelBubble" nodeType="interactiveSeq">
                <p:stCondLst>
                  <p:cond evt="onClick" delay="0">
                    <p:tgtEl>
                      <p:spTgt spid="71"/>
                    </p:tgtEl>
                  </p:cond>
                </p:stCondLst>
                <p:endSync evt="end" delay="0">
                  <p:rtn val="all"/>
                </p:endSync>
                <p:childTnLst>
                  <p:par>
                    <p:cTn id="531" fill="hold">
                      <p:stCondLst>
                        <p:cond delay="0"/>
                      </p:stCondLst>
                      <p:childTnLst>
                        <p:par>
                          <p:cTn id="532" fill="hold">
                            <p:stCondLst>
                              <p:cond delay="0"/>
                            </p:stCondLst>
                            <p:childTnLst>
                              <p:par>
                                <p:cTn id="5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4" dur="250" autoRev="1" fill="remove"/>
                                        <p:tgtEl>
                                          <p:spTgt spid="71"/>
                                        </p:tgtEl>
                                        <p:attrNameLst>
                                          <p:attrName>style.color</p:attrName>
                                        </p:attrNameLst>
                                      </p:cBhvr>
                                      <p:to>
                                        <a:srgbClr val="FF3399"/>
                                      </p:to>
                                    </p:animClr>
                                    <p:animClr clrSpc="rgb" dir="cw">
                                      <p:cBhvr>
                                        <p:cTn id="535" dur="250" autoRev="1" fill="remove"/>
                                        <p:tgtEl>
                                          <p:spTgt spid="71"/>
                                        </p:tgtEl>
                                        <p:attrNameLst>
                                          <p:attrName>fillcolor</p:attrName>
                                        </p:attrNameLst>
                                      </p:cBhvr>
                                      <p:to>
                                        <a:srgbClr val="FF3399"/>
                                      </p:to>
                                    </p:animClr>
                                    <p:set>
                                      <p:cBhvr>
                                        <p:cTn id="536" dur="250" autoRev="1" fill="remove"/>
                                        <p:tgtEl>
                                          <p:spTgt spid="71"/>
                                        </p:tgtEl>
                                        <p:attrNameLst>
                                          <p:attrName>fill.type</p:attrName>
                                        </p:attrNameLst>
                                      </p:cBhvr>
                                      <p:to>
                                        <p:strVal val="solid"/>
                                      </p:to>
                                    </p:set>
                                    <p:set>
                                      <p:cBhvr>
                                        <p:cTn id="537" dur="250" autoRev="1" fill="remove"/>
                                        <p:tgtEl>
                                          <p:spTgt spid="71"/>
                                        </p:tgtEl>
                                        <p:attrNameLst>
                                          <p:attrName>fill.on</p:attrName>
                                        </p:attrNameLst>
                                      </p:cBhvr>
                                      <p:to>
                                        <p:strVal val="true"/>
                                      </p:to>
                                    </p:set>
                                  </p:childTnLst>
                                  <p:subTnLst>
                                    <p:audio>
                                      <p:cMediaNode>
                                        <p:cTn display="0" masterRel="sameClick">
                                          <p:stCondLst>
                                            <p:cond evt="begin" delay="0">
                                              <p:tn val="53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1"/>
                  </p:tgtEl>
                </p:cond>
              </p:nextCondLst>
            </p:seq>
            <p:seq concurrent="1" nextAc="seek">
              <p:cTn id="538" restart="whenNotActive" fill="hold" evtFilter="cancelBubble" nodeType="interactiveSeq">
                <p:stCondLst>
                  <p:cond evt="onClick" delay="0">
                    <p:tgtEl>
                      <p:spTgt spid="72"/>
                    </p:tgtEl>
                  </p:cond>
                </p:stCondLst>
                <p:endSync evt="end" delay="0">
                  <p:rtn val="all"/>
                </p:endSync>
                <p:childTnLst>
                  <p:par>
                    <p:cTn id="539" fill="hold">
                      <p:stCondLst>
                        <p:cond delay="0"/>
                      </p:stCondLst>
                      <p:childTnLst>
                        <p:par>
                          <p:cTn id="540" fill="hold">
                            <p:stCondLst>
                              <p:cond delay="0"/>
                            </p:stCondLst>
                            <p:childTnLst>
                              <p:par>
                                <p:cTn id="5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2" dur="250" autoRev="1" fill="remove"/>
                                        <p:tgtEl>
                                          <p:spTgt spid="72"/>
                                        </p:tgtEl>
                                        <p:attrNameLst>
                                          <p:attrName>style.color</p:attrName>
                                        </p:attrNameLst>
                                      </p:cBhvr>
                                      <p:to>
                                        <a:srgbClr val="FF3399"/>
                                      </p:to>
                                    </p:animClr>
                                    <p:animClr clrSpc="rgb" dir="cw">
                                      <p:cBhvr>
                                        <p:cTn id="543" dur="250" autoRev="1" fill="remove"/>
                                        <p:tgtEl>
                                          <p:spTgt spid="72"/>
                                        </p:tgtEl>
                                        <p:attrNameLst>
                                          <p:attrName>fillcolor</p:attrName>
                                        </p:attrNameLst>
                                      </p:cBhvr>
                                      <p:to>
                                        <a:srgbClr val="FF3399"/>
                                      </p:to>
                                    </p:animClr>
                                    <p:set>
                                      <p:cBhvr>
                                        <p:cTn id="544" dur="250" autoRev="1" fill="remove"/>
                                        <p:tgtEl>
                                          <p:spTgt spid="72"/>
                                        </p:tgtEl>
                                        <p:attrNameLst>
                                          <p:attrName>fill.type</p:attrName>
                                        </p:attrNameLst>
                                      </p:cBhvr>
                                      <p:to>
                                        <p:strVal val="solid"/>
                                      </p:to>
                                    </p:set>
                                    <p:set>
                                      <p:cBhvr>
                                        <p:cTn id="545" dur="250" autoRev="1" fill="remove"/>
                                        <p:tgtEl>
                                          <p:spTgt spid="72"/>
                                        </p:tgtEl>
                                        <p:attrNameLst>
                                          <p:attrName>fill.on</p:attrName>
                                        </p:attrNameLst>
                                      </p:cBhvr>
                                      <p:to>
                                        <p:strVal val="true"/>
                                      </p:to>
                                    </p:set>
                                  </p:childTnLst>
                                  <p:subTnLst>
                                    <p:audio>
                                      <p:cMediaNode>
                                        <p:cTn display="0" masterRel="sameClick">
                                          <p:stCondLst>
                                            <p:cond evt="begin" delay="0">
                                              <p:tn val="54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2"/>
                  </p:tgtEl>
                </p:cond>
              </p:nextCondLst>
            </p:seq>
            <p:seq concurrent="1" nextAc="seek">
              <p:cTn id="546" restart="whenNotActive" fill="hold" evtFilter="cancelBubble" nodeType="interactiveSeq">
                <p:stCondLst>
                  <p:cond evt="onClick" delay="0">
                    <p:tgtEl>
                      <p:spTgt spid="73"/>
                    </p:tgtEl>
                  </p:cond>
                </p:stCondLst>
                <p:endSync evt="end" delay="0">
                  <p:rtn val="all"/>
                </p:endSync>
                <p:childTnLst>
                  <p:par>
                    <p:cTn id="547" fill="hold">
                      <p:stCondLst>
                        <p:cond delay="0"/>
                      </p:stCondLst>
                      <p:childTnLst>
                        <p:par>
                          <p:cTn id="548" fill="hold">
                            <p:stCondLst>
                              <p:cond delay="0"/>
                            </p:stCondLst>
                            <p:childTnLst>
                              <p:par>
                                <p:cTn id="5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0" dur="250" autoRev="1" fill="remove"/>
                                        <p:tgtEl>
                                          <p:spTgt spid="73"/>
                                        </p:tgtEl>
                                        <p:attrNameLst>
                                          <p:attrName>style.color</p:attrName>
                                        </p:attrNameLst>
                                      </p:cBhvr>
                                      <p:to>
                                        <a:srgbClr val="FF3399"/>
                                      </p:to>
                                    </p:animClr>
                                    <p:animClr clrSpc="rgb" dir="cw">
                                      <p:cBhvr>
                                        <p:cTn id="551" dur="250" autoRev="1" fill="remove"/>
                                        <p:tgtEl>
                                          <p:spTgt spid="73"/>
                                        </p:tgtEl>
                                        <p:attrNameLst>
                                          <p:attrName>fillcolor</p:attrName>
                                        </p:attrNameLst>
                                      </p:cBhvr>
                                      <p:to>
                                        <a:srgbClr val="FF3399"/>
                                      </p:to>
                                    </p:animClr>
                                    <p:set>
                                      <p:cBhvr>
                                        <p:cTn id="552" dur="250" autoRev="1" fill="remove"/>
                                        <p:tgtEl>
                                          <p:spTgt spid="73"/>
                                        </p:tgtEl>
                                        <p:attrNameLst>
                                          <p:attrName>fill.type</p:attrName>
                                        </p:attrNameLst>
                                      </p:cBhvr>
                                      <p:to>
                                        <p:strVal val="solid"/>
                                      </p:to>
                                    </p:set>
                                    <p:set>
                                      <p:cBhvr>
                                        <p:cTn id="553" dur="250" autoRev="1" fill="remove"/>
                                        <p:tgtEl>
                                          <p:spTgt spid="73"/>
                                        </p:tgtEl>
                                        <p:attrNameLst>
                                          <p:attrName>fill.on</p:attrName>
                                        </p:attrNameLst>
                                      </p:cBhvr>
                                      <p:to>
                                        <p:strVal val="true"/>
                                      </p:to>
                                    </p:set>
                                  </p:childTnLst>
                                  <p:subTnLst>
                                    <p:audio>
                                      <p:cMediaNode>
                                        <p:cTn display="0" masterRel="sameClick">
                                          <p:stCondLst>
                                            <p:cond evt="begin" delay="0">
                                              <p:tn val="54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3"/>
                  </p:tgtEl>
                </p:cond>
              </p:nextCondLst>
            </p:seq>
            <p:seq concurrent="1" nextAc="seek">
              <p:cTn id="554" restart="whenNotActive" fill="hold" evtFilter="cancelBubble" nodeType="interactiveSeq">
                <p:stCondLst>
                  <p:cond evt="onClick" delay="0">
                    <p:tgtEl>
                      <p:spTgt spid="74"/>
                    </p:tgtEl>
                  </p:cond>
                </p:stCondLst>
                <p:endSync evt="end" delay="0">
                  <p:rtn val="all"/>
                </p:endSync>
                <p:childTnLst>
                  <p:par>
                    <p:cTn id="555" fill="hold">
                      <p:stCondLst>
                        <p:cond delay="0"/>
                      </p:stCondLst>
                      <p:childTnLst>
                        <p:par>
                          <p:cTn id="556" fill="hold">
                            <p:stCondLst>
                              <p:cond delay="0"/>
                            </p:stCondLst>
                            <p:childTnLst>
                              <p:par>
                                <p:cTn id="5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8" dur="250" autoRev="1" fill="remove"/>
                                        <p:tgtEl>
                                          <p:spTgt spid="74"/>
                                        </p:tgtEl>
                                        <p:attrNameLst>
                                          <p:attrName>style.color</p:attrName>
                                        </p:attrNameLst>
                                      </p:cBhvr>
                                      <p:to>
                                        <a:srgbClr val="FF3399"/>
                                      </p:to>
                                    </p:animClr>
                                    <p:animClr clrSpc="rgb" dir="cw">
                                      <p:cBhvr>
                                        <p:cTn id="559" dur="250" autoRev="1" fill="remove"/>
                                        <p:tgtEl>
                                          <p:spTgt spid="74"/>
                                        </p:tgtEl>
                                        <p:attrNameLst>
                                          <p:attrName>fillcolor</p:attrName>
                                        </p:attrNameLst>
                                      </p:cBhvr>
                                      <p:to>
                                        <a:srgbClr val="FF3399"/>
                                      </p:to>
                                    </p:animClr>
                                    <p:set>
                                      <p:cBhvr>
                                        <p:cTn id="560" dur="250" autoRev="1" fill="remove"/>
                                        <p:tgtEl>
                                          <p:spTgt spid="74"/>
                                        </p:tgtEl>
                                        <p:attrNameLst>
                                          <p:attrName>fill.type</p:attrName>
                                        </p:attrNameLst>
                                      </p:cBhvr>
                                      <p:to>
                                        <p:strVal val="solid"/>
                                      </p:to>
                                    </p:set>
                                    <p:set>
                                      <p:cBhvr>
                                        <p:cTn id="561" dur="250" autoRev="1" fill="remove"/>
                                        <p:tgtEl>
                                          <p:spTgt spid="74"/>
                                        </p:tgtEl>
                                        <p:attrNameLst>
                                          <p:attrName>fill.on</p:attrName>
                                        </p:attrNameLst>
                                      </p:cBhvr>
                                      <p:to>
                                        <p:strVal val="true"/>
                                      </p:to>
                                    </p:set>
                                  </p:childTnLst>
                                  <p:subTnLst>
                                    <p:audio>
                                      <p:cMediaNode>
                                        <p:cTn display="0" masterRel="sameClick">
                                          <p:stCondLst>
                                            <p:cond evt="begin" delay="0">
                                              <p:tn val="55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4"/>
                  </p:tgtEl>
                </p:cond>
              </p:nextCondLst>
            </p:seq>
            <p:seq concurrent="1" nextAc="seek">
              <p:cTn id="562" restart="whenNotActive" fill="hold" evtFilter="cancelBubble" nodeType="interactiveSeq">
                <p:stCondLst>
                  <p:cond evt="onClick" delay="0">
                    <p:tgtEl>
                      <p:spTgt spid="75"/>
                    </p:tgtEl>
                  </p:cond>
                </p:stCondLst>
                <p:endSync evt="end" delay="0">
                  <p:rtn val="all"/>
                </p:endSync>
                <p:childTnLst>
                  <p:par>
                    <p:cTn id="563" fill="hold">
                      <p:stCondLst>
                        <p:cond delay="0"/>
                      </p:stCondLst>
                      <p:childTnLst>
                        <p:par>
                          <p:cTn id="564" fill="hold">
                            <p:stCondLst>
                              <p:cond delay="0"/>
                            </p:stCondLst>
                            <p:childTnLst>
                              <p:par>
                                <p:cTn id="5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66" dur="250" autoRev="1" fill="remove"/>
                                        <p:tgtEl>
                                          <p:spTgt spid="75"/>
                                        </p:tgtEl>
                                        <p:attrNameLst>
                                          <p:attrName>style.color</p:attrName>
                                        </p:attrNameLst>
                                      </p:cBhvr>
                                      <p:to>
                                        <a:srgbClr val="FF3399"/>
                                      </p:to>
                                    </p:animClr>
                                    <p:animClr clrSpc="rgb" dir="cw">
                                      <p:cBhvr>
                                        <p:cTn id="567" dur="250" autoRev="1" fill="remove"/>
                                        <p:tgtEl>
                                          <p:spTgt spid="75"/>
                                        </p:tgtEl>
                                        <p:attrNameLst>
                                          <p:attrName>fillcolor</p:attrName>
                                        </p:attrNameLst>
                                      </p:cBhvr>
                                      <p:to>
                                        <a:srgbClr val="FF3399"/>
                                      </p:to>
                                    </p:animClr>
                                    <p:set>
                                      <p:cBhvr>
                                        <p:cTn id="568" dur="250" autoRev="1" fill="remove"/>
                                        <p:tgtEl>
                                          <p:spTgt spid="75"/>
                                        </p:tgtEl>
                                        <p:attrNameLst>
                                          <p:attrName>fill.type</p:attrName>
                                        </p:attrNameLst>
                                      </p:cBhvr>
                                      <p:to>
                                        <p:strVal val="solid"/>
                                      </p:to>
                                    </p:set>
                                    <p:set>
                                      <p:cBhvr>
                                        <p:cTn id="569" dur="250" autoRev="1" fill="remove"/>
                                        <p:tgtEl>
                                          <p:spTgt spid="75"/>
                                        </p:tgtEl>
                                        <p:attrNameLst>
                                          <p:attrName>fill.on</p:attrName>
                                        </p:attrNameLst>
                                      </p:cBhvr>
                                      <p:to>
                                        <p:strVal val="true"/>
                                      </p:to>
                                    </p:set>
                                  </p:childTnLst>
                                  <p:subTnLst>
                                    <p:audio>
                                      <p:cMediaNode>
                                        <p:cTn display="0" masterRel="sameClick">
                                          <p:stCondLst>
                                            <p:cond evt="begin" delay="0">
                                              <p:tn val="56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5"/>
                  </p:tgtEl>
                </p:cond>
              </p:nextCondLst>
            </p:seq>
            <p:seq concurrent="1" nextAc="seek">
              <p:cTn id="570" restart="whenNotActive" fill="hold" evtFilter="cancelBubble" nodeType="interactiveSeq">
                <p:stCondLst>
                  <p:cond evt="onClick" delay="0">
                    <p:tgtEl>
                      <p:spTgt spid="76"/>
                    </p:tgtEl>
                  </p:cond>
                </p:stCondLst>
                <p:endSync evt="end" delay="0">
                  <p:rtn val="all"/>
                </p:endSync>
                <p:childTnLst>
                  <p:par>
                    <p:cTn id="571" fill="hold">
                      <p:stCondLst>
                        <p:cond delay="0"/>
                      </p:stCondLst>
                      <p:childTnLst>
                        <p:par>
                          <p:cTn id="572" fill="hold">
                            <p:stCondLst>
                              <p:cond delay="0"/>
                            </p:stCondLst>
                            <p:childTnLst>
                              <p:par>
                                <p:cTn id="5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4" dur="250" autoRev="1" fill="remove"/>
                                        <p:tgtEl>
                                          <p:spTgt spid="76"/>
                                        </p:tgtEl>
                                        <p:attrNameLst>
                                          <p:attrName>style.color</p:attrName>
                                        </p:attrNameLst>
                                      </p:cBhvr>
                                      <p:to>
                                        <a:srgbClr val="FF3399"/>
                                      </p:to>
                                    </p:animClr>
                                    <p:animClr clrSpc="rgb" dir="cw">
                                      <p:cBhvr>
                                        <p:cTn id="575" dur="250" autoRev="1" fill="remove"/>
                                        <p:tgtEl>
                                          <p:spTgt spid="76"/>
                                        </p:tgtEl>
                                        <p:attrNameLst>
                                          <p:attrName>fillcolor</p:attrName>
                                        </p:attrNameLst>
                                      </p:cBhvr>
                                      <p:to>
                                        <a:srgbClr val="FF3399"/>
                                      </p:to>
                                    </p:animClr>
                                    <p:set>
                                      <p:cBhvr>
                                        <p:cTn id="576" dur="250" autoRev="1" fill="remove"/>
                                        <p:tgtEl>
                                          <p:spTgt spid="76"/>
                                        </p:tgtEl>
                                        <p:attrNameLst>
                                          <p:attrName>fill.type</p:attrName>
                                        </p:attrNameLst>
                                      </p:cBhvr>
                                      <p:to>
                                        <p:strVal val="solid"/>
                                      </p:to>
                                    </p:set>
                                    <p:set>
                                      <p:cBhvr>
                                        <p:cTn id="577" dur="250" autoRev="1" fill="remove"/>
                                        <p:tgtEl>
                                          <p:spTgt spid="76"/>
                                        </p:tgtEl>
                                        <p:attrNameLst>
                                          <p:attrName>fill.on</p:attrName>
                                        </p:attrNameLst>
                                      </p:cBhvr>
                                      <p:to>
                                        <p:strVal val="true"/>
                                      </p:to>
                                    </p:set>
                                  </p:childTnLst>
                                  <p:subTnLst>
                                    <p:audio>
                                      <p:cMediaNode>
                                        <p:cTn display="0" masterRel="sameClick">
                                          <p:stCondLst>
                                            <p:cond evt="begin" delay="0">
                                              <p:tn val="57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6"/>
                  </p:tgtEl>
                </p:cond>
              </p:nextCondLst>
            </p:seq>
            <p:seq concurrent="1" nextAc="seek">
              <p:cTn id="578" restart="whenNotActive" fill="hold" evtFilter="cancelBubble" nodeType="interactiveSeq">
                <p:stCondLst>
                  <p:cond evt="onClick" delay="0">
                    <p:tgtEl>
                      <p:spTgt spid="77"/>
                    </p:tgtEl>
                  </p:cond>
                </p:stCondLst>
                <p:endSync evt="end" delay="0">
                  <p:rtn val="all"/>
                </p:endSync>
                <p:childTnLst>
                  <p:par>
                    <p:cTn id="579" fill="hold">
                      <p:stCondLst>
                        <p:cond delay="0"/>
                      </p:stCondLst>
                      <p:childTnLst>
                        <p:par>
                          <p:cTn id="580" fill="hold">
                            <p:stCondLst>
                              <p:cond delay="0"/>
                            </p:stCondLst>
                            <p:childTnLst>
                              <p:par>
                                <p:cTn id="5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82" dur="250" autoRev="1" fill="remove"/>
                                        <p:tgtEl>
                                          <p:spTgt spid="77"/>
                                        </p:tgtEl>
                                        <p:attrNameLst>
                                          <p:attrName>style.color</p:attrName>
                                        </p:attrNameLst>
                                      </p:cBhvr>
                                      <p:to>
                                        <a:srgbClr val="FF3399"/>
                                      </p:to>
                                    </p:animClr>
                                    <p:animClr clrSpc="rgb" dir="cw">
                                      <p:cBhvr>
                                        <p:cTn id="583" dur="250" autoRev="1" fill="remove"/>
                                        <p:tgtEl>
                                          <p:spTgt spid="77"/>
                                        </p:tgtEl>
                                        <p:attrNameLst>
                                          <p:attrName>fillcolor</p:attrName>
                                        </p:attrNameLst>
                                      </p:cBhvr>
                                      <p:to>
                                        <a:srgbClr val="FF3399"/>
                                      </p:to>
                                    </p:animClr>
                                    <p:set>
                                      <p:cBhvr>
                                        <p:cTn id="584" dur="250" autoRev="1" fill="remove"/>
                                        <p:tgtEl>
                                          <p:spTgt spid="77"/>
                                        </p:tgtEl>
                                        <p:attrNameLst>
                                          <p:attrName>fill.type</p:attrName>
                                        </p:attrNameLst>
                                      </p:cBhvr>
                                      <p:to>
                                        <p:strVal val="solid"/>
                                      </p:to>
                                    </p:set>
                                    <p:set>
                                      <p:cBhvr>
                                        <p:cTn id="585" dur="250" autoRev="1" fill="remove"/>
                                        <p:tgtEl>
                                          <p:spTgt spid="77"/>
                                        </p:tgtEl>
                                        <p:attrNameLst>
                                          <p:attrName>fill.on</p:attrName>
                                        </p:attrNameLst>
                                      </p:cBhvr>
                                      <p:to>
                                        <p:strVal val="true"/>
                                      </p:to>
                                    </p:set>
                                  </p:childTnLst>
                                  <p:subTnLst>
                                    <p:audio>
                                      <p:cMediaNode>
                                        <p:cTn display="0" masterRel="sameClick">
                                          <p:stCondLst>
                                            <p:cond evt="begin" delay="0">
                                              <p:tn val="581"/>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7"/>
                  </p:tgtEl>
                </p:cond>
              </p:nextCondLst>
            </p:seq>
            <p:seq concurrent="1" nextAc="seek">
              <p:cTn id="586" restart="whenNotActive" fill="hold" evtFilter="cancelBubble" nodeType="interactiveSeq">
                <p:stCondLst>
                  <p:cond evt="onClick" delay="0">
                    <p:tgtEl>
                      <p:spTgt spid="78"/>
                    </p:tgtEl>
                  </p:cond>
                </p:stCondLst>
                <p:endSync evt="end" delay="0">
                  <p:rtn val="all"/>
                </p:endSync>
                <p:childTnLst>
                  <p:par>
                    <p:cTn id="587" fill="hold">
                      <p:stCondLst>
                        <p:cond delay="0"/>
                      </p:stCondLst>
                      <p:childTnLst>
                        <p:par>
                          <p:cTn id="588" fill="hold">
                            <p:stCondLst>
                              <p:cond delay="0"/>
                            </p:stCondLst>
                            <p:childTnLst>
                              <p:par>
                                <p:cTn id="5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0" dur="250" autoRev="1" fill="remove"/>
                                        <p:tgtEl>
                                          <p:spTgt spid="78"/>
                                        </p:tgtEl>
                                        <p:attrNameLst>
                                          <p:attrName>style.color</p:attrName>
                                        </p:attrNameLst>
                                      </p:cBhvr>
                                      <p:to>
                                        <a:srgbClr val="FF3399"/>
                                      </p:to>
                                    </p:animClr>
                                    <p:animClr clrSpc="rgb" dir="cw">
                                      <p:cBhvr>
                                        <p:cTn id="591" dur="250" autoRev="1" fill="remove"/>
                                        <p:tgtEl>
                                          <p:spTgt spid="78"/>
                                        </p:tgtEl>
                                        <p:attrNameLst>
                                          <p:attrName>fillcolor</p:attrName>
                                        </p:attrNameLst>
                                      </p:cBhvr>
                                      <p:to>
                                        <a:srgbClr val="FF3399"/>
                                      </p:to>
                                    </p:animClr>
                                    <p:set>
                                      <p:cBhvr>
                                        <p:cTn id="592" dur="250" autoRev="1" fill="remove"/>
                                        <p:tgtEl>
                                          <p:spTgt spid="78"/>
                                        </p:tgtEl>
                                        <p:attrNameLst>
                                          <p:attrName>fill.type</p:attrName>
                                        </p:attrNameLst>
                                      </p:cBhvr>
                                      <p:to>
                                        <p:strVal val="solid"/>
                                      </p:to>
                                    </p:set>
                                    <p:set>
                                      <p:cBhvr>
                                        <p:cTn id="593" dur="250" autoRev="1" fill="remove"/>
                                        <p:tgtEl>
                                          <p:spTgt spid="78"/>
                                        </p:tgtEl>
                                        <p:attrNameLst>
                                          <p:attrName>fill.on</p:attrName>
                                        </p:attrNameLst>
                                      </p:cBhvr>
                                      <p:to>
                                        <p:strVal val="true"/>
                                      </p:to>
                                    </p:set>
                                  </p:childTnLst>
                                  <p:subTnLst>
                                    <p:audio>
                                      <p:cMediaNode>
                                        <p:cTn display="0" masterRel="sameClick">
                                          <p:stCondLst>
                                            <p:cond evt="begin" delay="0">
                                              <p:tn val="589"/>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8"/>
                  </p:tgtEl>
                </p:cond>
              </p:nextCondLst>
            </p:seq>
            <p:seq concurrent="1" nextAc="seek">
              <p:cTn id="594" restart="whenNotActive" fill="hold" evtFilter="cancelBubble" nodeType="interactiveSeq">
                <p:stCondLst>
                  <p:cond evt="onClick" delay="0">
                    <p:tgtEl>
                      <p:spTgt spid="79"/>
                    </p:tgtEl>
                  </p:cond>
                </p:stCondLst>
                <p:endSync evt="end" delay="0">
                  <p:rtn val="all"/>
                </p:endSync>
                <p:childTnLst>
                  <p:par>
                    <p:cTn id="595" fill="hold">
                      <p:stCondLst>
                        <p:cond delay="0"/>
                      </p:stCondLst>
                      <p:childTnLst>
                        <p:par>
                          <p:cTn id="596" fill="hold">
                            <p:stCondLst>
                              <p:cond delay="0"/>
                            </p:stCondLst>
                            <p:childTnLst>
                              <p:par>
                                <p:cTn id="5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8" dur="250" autoRev="1" fill="remove"/>
                                        <p:tgtEl>
                                          <p:spTgt spid="79"/>
                                        </p:tgtEl>
                                        <p:attrNameLst>
                                          <p:attrName>style.color</p:attrName>
                                        </p:attrNameLst>
                                      </p:cBhvr>
                                      <p:to>
                                        <a:srgbClr val="FF3399"/>
                                      </p:to>
                                    </p:animClr>
                                    <p:animClr clrSpc="rgb" dir="cw">
                                      <p:cBhvr>
                                        <p:cTn id="599" dur="250" autoRev="1" fill="remove"/>
                                        <p:tgtEl>
                                          <p:spTgt spid="79"/>
                                        </p:tgtEl>
                                        <p:attrNameLst>
                                          <p:attrName>fillcolor</p:attrName>
                                        </p:attrNameLst>
                                      </p:cBhvr>
                                      <p:to>
                                        <a:srgbClr val="FF3399"/>
                                      </p:to>
                                    </p:animClr>
                                    <p:set>
                                      <p:cBhvr>
                                        <p:cTn id="600" dur="250" autoRev="1" fill="remove"/>
                                        <p:tgtEl>
                                          <p:spTgt spid="79"/>
                                        </p:tgtEl>
                                        <p:attrNameLst>
                                          <p:attrName>fill.type</p:attrName>
                                        </p:attrNameLst>
                                      </p:cBhvr>
                                      <p:to>
                                        <p:strVal val="solid"/>
                                      </p:to>
                                    </p:set>
                                    <p:set>
                                      <p:cBhvr>
                                        <p:cTn id="601" dur="250" autoRev="1" fill="remove"/>
                                        <p:tgtEl>
                                          <p:spTgt spid="79"/>
                                        </p:tgtEl>
                                        <p:attrNameLst>
                                          <p:attrName>fill.on</p:attrName>
                                        </p:attrNameLst>
                                      </p:cBhvr>
                                      <p:to>
                                        <p:strVal val="true"/>
                                      </p:to>
                                    </p:set>
                                  </p:childTnLst>
                                  <p:subTnLst>
                                    <p:audio>
                                      <p:cMediaNode>
                                        <p:cTn display="0" masterRel="sameClick">
                                          <p:stCondLst>
                                            <p:cond evt="begin" delay="0">
                                              <p:tn val="597"/>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79"/>
                  </p:tgtEl>
                </p:cond>
              </p:nextCondLst>
            </p:seq>
            <p:seq concurrent="1" nextAc="seek">
              <p:cTn id="602" restart="whenNotActive" fill="hold" evtFilter="cancelBubble" nodeType="interactiveSeq">
                <p:stCondLst>
                  <p:cond evt="onClick" delay="0">
                    <p:tgtEl>
                      <p:spTgt spid="80"/>
                    </p:tgtEl>
                  </p:cond>
                </p:stCondLst>
                <p:endSync evt="end" delay="0">
                  <p:rtn val="all"/>
                </p:endSync>
                <p:childTnLst>
                  <p:par>
                    <p:cTn id="603" fill="hold">
                      <p:stCondLst>
                        <p:cond delay="0"/>
                      </p:stCondLst>
                      <p:childTnLst>
                        <p:par>
                          <p:cTn id="604" fill="hold">
                            <p:stCondLst>
                              <p:cond delay="0"/>
                            </p:stCondLst>
                            <p:childTnLst>
                              <p:par>
                                <p:cTn id="6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06" dur="250" autoRev="1" fill="remove"/>
                                        <p:tgtEl>
                                          <p:spTgt spid="80"/>
                                        </p:tgtEl>
                                        <p:attrNameLst>
                                          <p:attrName>style.color</p:attrName>
                                        </p:attrNameLst>
                                      </p:cBhvr>
                                      <p:to>
                                        <a:srgbClr val="FF3399"/>
                                      </p:to>
                                    </p:animClr>
                                    <p:animClr clrSpc="rgb" dir="cw">
                                      <p:cBhvr>
                                        <p:cTn id="607" dur="250" autoRev="1" fill="remove"/>
                                        <p:tgtEl>
                                          <p:spTgt spid="80"/>
                                        </p:tgtEl>
                                        <p:attrNameLst>
                                          <p:attrName>fillcolor</p:attrName>
                                        </p:attrNameLst>
                                      </p:cBhvr>
                                      <p:to>
                                        <a:srgbClr val="FF3399"/>
                                      </p:to>
                                    </p:animClr>
                                    <p:set>
                                      <p:cBhvr>
                                        <p:cTn id="608" dur="250" autoRev="1" fill="remove"/>
                                        <p:tgtEl>
                                          <p:spTgt spid="80"/>
                                        </p:tgtEl>
                                        <p:attrNameLst>
                                          <p:attrName>fill.type</p:attrName>
                                        </p:attrNameLst>
                                      </p:cBhvr>
                                      <p:to>
                                        <p:strVal val="solid"/>
                                      </p:to>
                                    </p:set>
                                    <p:set>
                                      <p:cBhvr>
                                        <p:cTn id="609" dur="250" autoRev="1" fill="remove"/>
                                        <p:tgtEl>
                                          <p:spTgt spid="80"/>
                                        </p:tgtEl>
                                        <p:attrNameLst>
                                          <p:attrName>fill.on</p:attrName>
                                        </p:attrNameLst>
                                      </p:cBhvr>
                                      <p:to>
                                        <p:strVal val="true"/>
                                      </p:to>
                                    </p:set>
                                  </p:childTnLst>
                                  <p:subTnLst>
                                    <p:audio>
                                      <p:cMediaNode>
                                        <p:cTn display="0" masterRel="sameClick">
                                          <p:stCondLst>
                                            <p:cond evt="begin" delay="0">
                                              <p:tn val="605"/>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80"/>
                  </p:tgtEl>
                </p:cond>
              </p:nextCondLst>
            </p:seq>
            <p:seq concurrent="1" nextAc="seek">
              <p:cTn id="610" restart="whenNotActive" fill="hold" evtFilter="cancelBubble" nodeType="interactiveSeq">
                <p:stCondLst>
                  <p:cond evt="onClick" delay="0">
                    <p:tgtEl>
                      <p:spTgt spid="81"/>
                    </p:tgtEl>
                  </p:cond>
                </p:stCondLst>
                <p:endSync evt="end" delay="0">
                  <p:rtn val="all"/>
                </p:endSync>
                <p:childTnLst>
                  <p:par>
                    <p:cTn id="611" fill="hold">
                      <p:stCondLst>
                        <p:cond delay="0"/>
                      </p:stCondLst>
                      <p:childTnLst>
                        <p:par>
                          <p:cTn id="612" fill="hold">
                            <p:stCondLst>
                              <p:cond delay="0"/>
                            </p:stCondLst>
                            <p:childTnLst>
                              <p:par>
                                <p:cTn id="6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4" dur="250" autoRev="1" fill="remove"/>
                                        <p:tgtEl>
                                          <p:spTgt spid="81"/>
                                        </p:tgtEl>
                                        <p:attrNameLst>
                                          <p:attrName>style.color</p:attrName>
                                        </p:attrNameLst>
                                      </p:cBhvr>
                                      <p:to>
                                        <a:srgbClr val="FF3399"/>
                                      </p:to>
                                    </p:animClr>
                                    <p:animClr clrSpc="rgb" dir="cw">
                                      <p:cBhvr>
                                        <p:cTn id="615" dur="250" autoRev="1" fill="remove"/>
                                        <p:tgtEl>
                                          <p:spTgt spid="81"/>
                                        </p:tgtEl>
                                        <p:attrNameLst>
                                          <p:attrName>fillcolor</p:attrName>
                                        </p:attrNameLst>
                                      </p:cBhvr>
                                      <p:to>
                                        <a:srgbClr val="FF3399"/>
                                      </p:to>
                                    </p:animClr>
                                    <p:set>
                                      <p:cBhvr>
                                        <p:cTn id="616" dur="250" autoRev="1" fill="remove"/>
                                        <p:tgtEl>
                                          <p:spTgt spid="81"/>
                                        </p:tgtEl>
                                        <p:attrNameLst>
                                          <p:attrName>fill.type</p:attrName>
                                        </p:attrNameLst>
                                      </p:cBhvr>
                                      <p:to>
                                        <p:strVal val="solid"/>
                                      </p:to>
                                    </p:set>
                                    <p:set>
                                      <p:cBhvr>
                                        <p:cTn id="617" dur="250" autoRev="1" fill="remove"/>
                                        <p:tgtEl>
                                          <p:spTgt spid="81"/>
                                        </p:tgtEl>
                                        <p:attrNameLst>
                                          <p:attrName>fill.on</p:attrName>
                                        </p:attrNameLst>
                                      </p:cBhvr>
                                      <p:to>
                                        <p:strVal val="true"/>
                                      </p:to>
                                    </p:set>
                                  </p:childTnLst>
                                  <p:subTnLst>
                                    <p:audio>
                                      <p:cMediaNode>
                                        <p:cTn display="0" masterRel="sameClick">
                                          <p:stCondLst>
                                            <p:cond evt="begin" delay="0">
                                              <p:tn val="613"/>
                                            </p:cond>
                                          </p:stCondLst>
                                          <p:endCondLst>
                                            <p:cond evt="onStopAudio" delay="0">
                                              <p:tgtEl>
                                                <p:sldTgt/>
                                              </p:tgtEl>
                                            </p:cond>
                                          </p:endCondLst>
                                        </p:cTn>
                                        <p:tgtEl>
                                          <p:sndTgt r:embed="rId2" name="camera.wav"/>
                                        </p:tgtEl>
                                      </p:cMediaNode>
                                    </p:audio>
                                  </p:subTnLst>
                                </p:cTn>
                              </p:par>
                            </p:childTnLst>
                          </p:cTn>
                        </p:par>
                      </p:childTnLst>
                    </p:cTn>
                  </p:par>
                </p:childTnLst>
              </p:cTn>
              <p:nextCondLst>
                <p:cond evt="onClick" delay="0">
                  <p:tgtEl>
                    <p:spTgt spid="81"/>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Alpha PCB - PCB Design Gallery">
            <a:extLst>
              <a:ext uri="{FF2B5EF4-FFF2-40B4-BE49-F238E27FC236}">
                <a16:creationId xmlns:a16="http://schemas.microsoft.com/office/drawing/2014/main" id="{D9E2A5D5-4E57-4F86-96FE-47A9829AC7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椭圆 4">
            <a:extLst>
              <a:ext uri="{FF2B5EF4-FFF2-40B4-BE49-F238E27FC236}">
                <a16:creationId xmlns:a16="http://schemas.microsoft.com/office/drawing/2014/main" id="{72C68497-27F9-43A4-B463-18D5AE3E1436}"/>
              </a:ext>
            </a:extLst>
          </p:cNvPr>
          <p:cNvSpPr/>
          <p:nvPr/>
        </p:nvSpPr>
        <p:spPr>
          <a:xfrm>
            <a:off x="2399272" y="716097"/>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D5322AA8-6BB7-4D72-B0AD-836AD05D6C53}"/>
              </a:ext>
            </a:extLst>
          </p:cNvPr>
          <p:cNvSpPr/>
          <p:nvPr/>
        </p:nvSpPr>
        <p:spPr>
          <a:xfrm>
            <a:off x="4239089" y="1454227"/>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0BD37436-D6F4-498A-AF8E-BAF0B9708E7B}"/>
              </a:ext>
            </a:extLst>
          </p:cNvPr>
          <p:cNvSpPr/>
          <p:nvPr/>
        </p:nvSpPr>
        <p:spPr>
          <a:xfrm>
            <a:off x="5838430" y="1196656"/>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5F695981-F087-42D9-B6FA-23DA962B5721}"/>
              </a:ext>
            </a:extLst>
          </p:cNvPr>
          <p:cNvSpPr/>
          <p:nvPr/>
        </p:nvSpPr>
        <p:spPr>
          <a:xfrm>
            <a:off x="5967215" y="2573765"/>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5D13F238-6F1F-4C59-8C7B-EFD3E3D809CE}"/>
              </a:ext>
            </a:extLst>
          </p:cNvPr>
          <p:cNvSpPr/>
          <p:nvPr/>
        </p:nvSpPr>
        <p:spPr>
          <a:xfrm>
            <a:off x="7663813" y="1868685"/>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355890ED-FDEF-4A7A-96E9-BB2683E10DAB}"/>
              </a:ext>
            </a:extLst>
          </p:cNvPr>
          <p:cNvSpPr/>
          <p:nvPr/>
        </p:nvSpPr>
        <p:spPr>
          <a:xfrm>
            <a:off x="3576555" y="2702550"/>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D328E50A-6352-4991-9272-E22F68DEB914}"/>
              </a:ext>
            </a:extLst>
          </p:cNvPr>
          <p:cNvSpPr/>
          <p:nvPr/>
        </p:nvSpPr>
        <p:spPr>
          <a:xfrm>
            <a:off x="2894572" y="1516911"/>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D8921FC5-6594-454F-9E6E-95EBFFC45166}"/>
              </a:ext>
            </a:extLst>
          </p:cNvPr>
          <p:cNvSpPr/>
          <p:nvPr/>
        </p:nvSpPr>
        <p:spPr>
          <a:xfrm>
            <a:off x="4734389" y="2255041"/>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048C16B8-19D9-44F9-81FD-AFD316F98FFC}"/>
              </a:ext>
            </a:extLst>
          </p:cNvPr>
          <p:cNvSpPr/>
          <p:nvPr/>
        </p:nvSpPr>
        <p:spPr>
          <a:xfrm>
            <a:off x="6333730" y="1997470"/>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A3DBB45A-1F4A-46E7-9C65-BCF700AB9584}"/>
              </a:ext>
            </a:extLst>
          </p:cNvPr>
          <p:cNvSpPr/>
          <p:nvPr/>
        </p:nvSpPr>
        <p:spPr>
          <a:xfrm>
            <a:off x="6462515" y="3374579"/>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09BD3119-B7D7-429B-BDE2-CFE1F29A8D44}"/>
              </a:ext>
            </a:extLst>
          </p:cNvPr>
          <p:cNvSpPr/>
          <p:nvPr/>
        </p:nvSpPr>
        <p:spPr>
          <a:xfrm>
            <a:off x="8159113" y="2669499"/>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A7007CE5-7B71-4D01-AE0C-99F3A68C68B2}"/>
              </a:ext>
            </a:extLst>
          </p:cNvPr>
          <p:cNvSpPr/>
          <p:nvPr/>
        </p:nvSpPr>
        <p:spPr>
          <a:xfrm>
            <a:off x="4071855" y="3503364"/>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6D4000F4-EB39-42EF-BCBB-998B6E115365}"/>
              </a:ext>
            </a:extLst>
          </p:cNvPr>
          <p:cNvSpPr/>
          <p:nvPr/>
        </p:nvSpPr>
        <p:spPr>
          <a:xfrm>
            <a:off x="9890271" y="4194652"/>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CB9158C8-CB83-4AF9-8DC2-E8F112BF6D8A}"/>
              </a:ext>
            </a:extLst>
          </p:cNvPr>
          <p:cNvSpPr/>
          <p:nvPr/>
        </p:nvSpPr>
        <p:spPr>
          <a:xfrm>
            <a:off x="5170844" y="3901706"/>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A9D0A0C5-4DC1-4301-9794-18FC299F90EB}"/>
              </a:ext>
            </a:extLst>
          </p:cNvPr>
          <p:cNvSpPr/>
          <p:nvPr/>
        </p:nvSpPr>
        <p:spPr>
          <a:xfrm>
            <a:off x="7010661" y="4639836"/>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F4E3138A-3041-4D6F-9636-908DB37A15B5}"/>
              </a:ext>
            </a:extLst>
          </p:cNvPr>
          <p:cNvSpPr/>
          <p:nvPr/>
        </p:nvSpPr>
        <p:spPr>
          <a:xfrm>
            <a:off x="8610002" y="4382265"/>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1CE92B9C-972F-47F1-87EF-40B6340F0EC4}"/>
              </a:ext>
            </a:extLst>
          </p:cNvPr>
          <p:cNvSpPr/>
          <p:nvPr/>
        </p:nvSpPr>
        <p:spPr>
          <a:xfrm>
            <a:off x="8738787" y="5759374"/>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5F1CF2B2-ADFA-44C5-8215-6F4BDE55B337}"/>
              </a:ext>
            </a:extLst>
          </p:cNvPr>
          <p:cNvSpPr/>
          <p:nvPr/>
        </p:nvSpPr>
        <p:spPr>
          <a:xfrm>
            <a:off x="10385571" y="4995466"/>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5ADD322C-ED6C-4BB4-8916-BFFB0C406718}"/>
              </a:ext>
            </a:extLst>
          </p:cNvPr>
          <p:cNvSpPr/>
          <p:nvPr/>
        </p:nvSpPr>
        <p:spPr>
          <a:xfrm>
            <a:off x="6348127" y="5888159"/>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C81B1113-442A-4B83-ACAD-562CA41E100D}"/>
              </a:ext>
            </a:extLst>
          </p:cNvPr>
          <p:cNvSpPr/>
          <p:nvPr/>
        </p:nvSpPr>
        <p:spPr>
          <a:xfrm>
            <a:off x="9837357" y="1616094"/>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7D97EDC9-C71B-430B-A061-36373BEA789A}"/>
              </a:ext>
            </a:extLst>
          </p:cNvPr>
          <p:cNvSpPr/>
          <p:nvPr/>
        </p:nvSpPr>
        <p:spPr>
          <a:xfrm>
            <a:off x="11618329" y="3200075"/>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AFE70DF6-1F38-4C83-AD63-60CCE295A11B}"/>
              </a:ext>
            </a:extLst>
          </p:cNvPr>
          <p:cNvSpPr/>
          <p:nvPr/>
        </p:nvSpPr>
        <p:spPr>
          <a:xfrm>
            <a:off x="6898902" y="2907129"/>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0796A53B-2E7D-40F0-9B8C-0DB360C335D2}"/>
              </a:ext>
            </a:extLst>
          </p:cNvPr>
          <p:cNvSpPr/>
          <p:nvPr/>
        </p:nvSpPr>
        <p:spPr>
          <a:xfrm>
            <a:off x="8738719" y="3645259"/>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7C50C126-79F8-4EBD-9FD5-AD21A25D7DE8}"/>
              </a:ext>
            </a:extLst>
          </p:cNvPr>
          <p:cNvSpPr/>
          <p:nvPr/>
        </p:nvSpPr>
        <p:spPr>
          <a:xfrm>
            <a:off x="10288246" y="3328860"/>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DA75F706-6061-42E1-8EDE-D2F07E5FA380}"/>
              </a:ext>
            </a:extLst>
          </p:cNvPr>
          <p:cNvSpPr/>
          <p:nvPr/>
        </p:nvSpPr>
        <p:spPr>
          <a:xfrm>
            <a:off x="10417031" y="4705969"/>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5C6E85F5-AF20-4B20-828D-EC134A193C53}"/>
              </a:ext>
            </a:extLst>
          </p:cNvPr>
          <p:cNvSpPr/>
          <p:nvPr/>
        </p:nvSpPr>
        <p:spPr>
          <a:xfrm>
            <a:off x="8076185" y="4893582"/>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82C7EDDF-EE3C-44F8-A0B9-25662AB982E2}"/>
              </a:ext>
            </a:extLst>
          </p:cNvPr>
          <p:cNvSpPr/>
          <p:nvPr/>
        </p:nvSpPr>
        <p:spPr>
          <a:xfrm>
            <a:off x="3698651" y="5505628"/>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143CD0CC-DCA6-413F-A850-86277E12F400}"/>
              </a:ext>
            </a:extLst>
          </p:cNvPr>
          <p:cNvSpPr/>
          <p:nvPr/>
        </p:nvSpPr>
        <p:spPr>
          <a:xfrm>
            <a:off x="4193951" y="6306442"/>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CFC56134-5AFC-4AE8-B065-CD4243AABD3C}"/>
              </a:ext>
            </a:extLst>
          </p:cNvPr>
          <p:cNvSpPr/>
          <p:nvPr/>
        </p:nvSpPr>
        <p:spPr>
          <a:xfrm>
            <a:off x="5426709" y="4511051"/>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0235AB67-58C2-49CE-9693-483570353CBE}"/>
              </a:ext>
            </a:extLst>
          </p:cNvPr>
          <p:cNvSpPr/>
          <p:nvPr/>
        </p:nvSpPr>
        <p:spPr>
          <a:xfrm>
            <a:off x="4096626" y="4639836"/>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253F6965-43ED-4E52-B626-A0AC613172F3}"/>
              </a:ext>
            </a:extLst>
          </p:cNvPr>
          <p:cNvSpPr/>
          <p:nvPr/>
        </p:nvSpPr>
        <p:spPr>
          <a:xfrm>
            <a:off x="4225411" y="6016945"/>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25FEE921-7DF1-4FBF-950A-74ECCE9515C9}"/>
              </a:ext>
            </a:extLst>
          </p:cNvPr>
          <p:cNvSpPr/>
          <p:nvPr/>
        </p:nvSpPr>
        <p:spPr>
          <a:xfrm>
            <a:off x="5922009" y="5311865"/>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2B4214EE-66B2-45C3-AA43-0F859558EC63}"/>
              </a:ext>
            </a:extLst>
          </p:cNvPr>
          <p:cNvSpPr/>
          <p:nvPr/>
        </p:nvSpPr>
        <p:spPr>
          <a:xfrm>
            <a:off x="2545322" y="890601"/>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8BDD26A2-9230-4ADF-B713-45F2196871E7}"/>
              </a:ext>
            </a:extLst>
          </p:cNvPr>
          <p:cNvSpPr/>
          <p:nvPr/>
        </p:nvSpPr>
        <p:spPr>
          <a:xfrm>
            <a:off x="4385139" y="1628731"/>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EECAAB20-A3A6-43B3-AA94-1B011F400DA6}"/>
              </a:ext>
            </a:extLst>
          </p:cNvPr>
          <p:cNvSpPr/>
          <p:nvPr/>
        </p:nvSpPr>
        <p:spPr>
          <a:xfrm>
            <a:off x="5984480" y="1371160"/>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3DFF0211-6791-47D3-8E31-4C2AB9CAB274}"/>
              </a:ext>
            </a:extLst>
          </p:cNvPr>
          <p:cNvSpPr/>
          <p:nvPr/>
        </p:nvSpPr>
        <p:spPr>
          <a:xfrm>
            <a:off x="6113265" y="2748269"/>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39F392D4-2C53-4054-85BA-71BDF27D6A18}"/>
              </a:ext>
            </a:extLst>
          </p:cNvPr>
          <p:cNvSpPr/>
          <p:nvPr/>
        </p:nvSpPr>
        <p:spPr>
          <a:xfrm>
            <a:off x="7809863" y="2043189"/>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AFF20EBE-2EDA-46A7-9DDF-F686BD3E23CB}"/>
              </a:ext>
            </a:extLst>
          </p:cNvPr>
          <p:cNvSpPr/>
          <p:nvPr/>
        </p:nvSpPr>
        <p:spPr>
          <a:xfrm>
            <a:off x="3722605" y="2877054"/>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1D5930AF-03E1-4F9B-888D-61FC6C544A4C}"/>
              </a:ext>
            </a:extLst>
          </p:cNvPr>
          <p:cNvSpPr/>
          <p:nvPr/>
        </p:nvSpPr>
        <p:spPr>
          <a:xfrm>
            <a:off x="3040622" y="1691415"/>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F4B1EE4C-6135-4CBC-95DC-FA677BC490E3}"/>
              </a:ext>
            </a:extLst>
          </p:cNvPr>
          <p:cNvSpPr/>
          <p:nvPr/>
        </p:nvSpPr>
        <p:spPr>
          <a:xfrm>
            <a:off x="4880439" y="2429545"/>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id="{9C316D4C-FE41-4469-9AE8-FE8D1B60A1C6}"/>
              </a:ext>
            </a:extLst>
          </p:cNvPr>
          <p:cNvSpPr/>
          <p:nvPr/>
        </p:nvSpPr>
        <p:spPr>
          <a:xfrm>
            <a:off x="6479780" y="2171974"/>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CEC6CDCA-4ED3-4E36-8A6B-1FF4474DC8F8}"/>
              </a:ext>
            </a:extLst>
          </p:cNvPr>
          <p:cNvSpPr/>
          <p:nvPr/>
        </p:nvSpPr>
        <p:spPr>
          <a:xfrm>
            <a:off x="6608565" y="3549083"/>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29CE8AB6-ED15-41C9-B5F0-E390A9BC74B8}"/>
              </a:ext>
            </a:extLst>
          </p:cNvPr>
          <p:cNvSpPr/>
          <p:nvPr/>
        </p:nvSpPr>
        <p:spPr>
          <a:xfrm>
            <a:off x="8305163" y="2844003"/>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E44F68E3-D4CA-4945-B031-DD5E5AC03C20}"/>
              </a:ext>
            </a:extLst>
          </p:cNvPr>
          <p:cNvSpPr/>
          <p:nvPr/>
        </p:nvSpPr>
        <p:spPr>
          <a:xfrm>
            <a:off x="4217905" y="3677868"/>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599F993E-9122-4951-B3B5-BB1E3D011043}"/>
              </a:ext>
            </a:extLst>
          </p:cNvPr>
          <p:cNvSpPr/>
          <p:nvPr/>
        </p:nvSpPr>
        <p:spPr>
          <a:xfrm>
            <a:off x="10036321" y="4369156"/>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68FEF7CD-4A79-407D-9B63-0406B88A2B2E}"/>
              </a:ext>
            </a:extLst>
          </p:cNvPr>
          <p:cNvSpPr/>
          <p:nvPr/>
        </p:nvSpPr>
        <p:spPr>
          <a:xfrm>
            <a:off x="5316894" y="4076210"/>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B35CF11A-A161-4130-8B5F-D25F661D9029}"/>
              </a:ext>
            </a:extLst>
          </p:cNvPr>
          <p:cNvSpPr/>
          <p:nvPr/>
        </p:nvSpPr>
        <p:spPr>
          <a:xfrm>
            <a:off x="7156711" y="4814340"/>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4D18229A-9924-451A-8BC3-4296ADA323E6}"/>
              </a:ext>
            </a:extLst>
          </p:cNvPr>
          <p:cNvSpPr/>
          <p:nvPr/>
        </p:nvSpPr>
        <p:spPr>
          <a:xfrm>
            <a:off x="8756052" y="4556769"/>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B1D42FAC-0D76-4265-9838-984ACF25BA3F}"/>
              </a:ext>
            </a:extLst>
          </p:cNvPr>
          <p:cNvSpPr/>
          <p:nvPr/>
        </p:nvSpPr>
        <p:spPr>
          <a:xfrm>
            <a:off x="8884837" y="5933878"/>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E23060C5-EF03-4461-8A19-266C2D8E0C7D}"/>
              </a:ext>
            </a:extLst>
          </p:cNvPr>
          <p:cNvSpPr/>
          <p:nvPr/>
        </p:nvSpPr>
        <p:spPr>
          <a:xfrm>
            <a:off x="10531621" y="5169970"/>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A8F4F978-7E2C-47E6-A935-62FD7CEC76BB}"/>
              </a:ext>
            </a:extLst>
          </p:cNvPr>
          <p:cNvSpPr/>
          <p:nvPr/>
        </p:nvSpPr>
        <p:spPr>
          <a:xfrm>
            <a:off x="6494177" y="6062663"/>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F25E7090-4CA4-443A-B079-FCCF41DDFE14}"/>
              </a:ext>
            </a:extLst>
          </p:cNvPr>
          <p:cNvSpPr/>
          <p:nvPr/>
        </p:nvSpPr>
        <p:spPr>
          <a:xfrm>
            <a:off x="9983407" y="1790598"/>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1E87972C-4381-400F-B8B0-C238FAC5521E}"/>
              </a:ext>
            </a:extLst>
          </p:cNvPr>
          <p:cNvSpPr/>
          <p:nvPr/>
        </p:nvSpPr>
        <p:spPr>
          <a:xfrm>
            <a:off x="11764379" y="3374579"/>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C124546C-3764-40B2-AB59-B9CDE7E9FA24}"/>
              </a:ext>
            </a:extLst>
          </p:cNvPr>
          <p:cNvSpPr/>
          <p:nvPr/>
        </p:nvSpPr>
        <p:spPr>
          <a:xfrm>
            <a:off x="7044952" y="3081633"/>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11CF189E-F43A-4A50-92F8-4D2D0CF30709}"/>
              </a:ext>
            </a:extLst>
          </p:cNvPr>
          <p:cNvSpPr/>
          <p:nvPr/>
        </p:nvSpPr>
        <p:spPr>
          <a:xfrm>
            <a:off x="8884769" y="3819763"/>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245EC006-34F5-47AA-B553-D2BE451767AB}"/>
              </a:ext>
            </a:extLst>
          </p:cNvPr>
          <p:cNvSpPr/>
          <p:nvPr/>
        </p:nvSpPr>
        <p:spPr>
          <a:xfrm>
            <a:off x="10434296" y="3503364"/>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1815AFF6-F00D-4D64-BDD9-0A78588CF6EC}"/>
              </a:ext>
            </a:extLst>
          </p:cNvPr>
          <p:cNvSpPr/>
          <p:nvPr/>
        </p:nvSpPr>
        <p:spPr>
          <a:xfrm>
            <a:off x="10563081" y="4880473"/>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3775646D-5C90-4AE8-A707-DF54D3D7CDF6}"/>
              </a:ext>
            </a:extLst>
          </p:cNvPr>
          <p:cNvSpPr/>
          <p:nvPr/>
        </p:nvSpPr>
        <p:spPr>
          <a:xfrm>
            <a:off x="8222235" y="5068086"/>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3907E2F6-1982-4F18-B8F5-3321EF2F38D4}"/>
              </a:ext>
            </a:extLst>
          </p:cNvPr>
          <p:cNvSpPr/>
          <p:nvPr/>
        </p:nvSpPr>
        <p:spPr>
          <a:xfrm>
            <a:off x="3844701" y="5680132"/>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5567993F-6435-4ED3-B5CA-BDD072C8614D}"/>
              </a:ext>
            </a:extLst>
          </p:cNvPr>
          <p:cNvSpPr/>
          <p:nvPr/>
        </p:nvSpPr>
        <p:spPr>
          <a:xfrm>
            <a:off x="4340001" y="6480946"/>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9909FF0D-D7EC-4C49-92A0-13FEEBE592D1}"/>
              </a:ext>
            </a:extLst>
          </p:cNvPr>
          <p:cNvSpPr/>
          <p:nvPr/>
        </p:nvSpPr>
        <p:spPr>
          <a:xfrm>
            <a:off x="5572759" y="4685555"/>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0A3CF391-B6B8-4B71-9139-C4DF6CF63B7E}"/>
              </a:ext>
            </a:extLst>
          </p:cNvPr>
          <p:cNvSpPr/>
          <p:nvPr/>
        </p:nvSpPr>
        <p:spPr>
          <a:xfrm>
            <a:off x="4242676" y="4814340"/>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5707699D-645E-4170-AC33-EDF5DE0BCF63}"/>
              </a:ext>
            </a:extLst>
          </p:cNvPr>
          <p:cNvSpPr/>
          <p:nvPr/>
        </p:nvSpPr>
        <p:spPr>
          <a:xfrm>
            <a:off x="4371461" y="6191449"/>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E67E16E6-2576-47E4-8953-05CFFC2D7C40}"/>
              </a:ext>
            </a:extLst>
          </p:cNvPr>
          <p:cNvSpPr/>
          <p:nvPr/>
        </p:nvSpPr>
        <p:spPr>
          <a:xfrm>
            <a:off x="6068059" y="5486369"/>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90489FF1-83CB-4A6C-8554-0C1239CCE09D}"/>
              </a:ext>
            </a:extLst>
          </p:cNvPr>
          <p:cNvSpPr/>
          <p:nvPr/>
        </p:nvSpPr>
        <p:spPr>
          <a:xfrm>
            <a:off x="9248571" y="4253008"/>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a:extLst>
              <a:ext uri="{FF2B5EF4-FFF2-40B4-BE49-F238E27FC236}">
                <a16:creationId xmlns:a16="http://schemas.microsoft.com/office/drawing/2014/main" id="{B7450693-3FEA-4494-BF65-0C54A17589C0}"/>
              </a:ext>
            </a:extLst>
          </p:cNvPr>
          <p:cNvSpPr/>
          <p:nvPr/>
        </p:nvSpPr>
        <p:spPr>
          <a:xfrm>
            <a:off x="9743871" y="5053822"/>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1AE3BB46-CABE-4E58-80D1-A6FAC65EF751}"/>
              </a:ext>
            </a:extLst>
          </p:cNvPr>
          <p:cNvSpPr/>
          <p:nvPr/>
        </p:nvSpPr>
        <p:spPr>
          <a:xfrm>
            <a:off x="9195657" y="1674450"/>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F96349ED-764F-46FD-A881-2BF4EB4CA97B}"/>
              </a:ext>
            </a:extLst>
          </p:cNvPr>
          <p:cNvSpPr/>
          <p:nvPr/>
        </p:nvSpPr>
        <p:spPr>
          <a:xfrm>
            <a:off x="10976629" y="3258431"/>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a16="http://schemas.microsoft.com/office/drawing/2014/main" id="{F16CAEB8-D1C3-4F11-AE78-DB9403ADBA3C}"/>
              </a:ext>
            </a:extLst>
          </p:cNvPr>
          <p:cNvSpPr/>
          <p:nvPr/>
        </p:nvSpPr>
        <p:spPr>
          <a:xfrm>
            <a:off x="9646546" y="3387216"/>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0AFCC336-ABA0-47F0-BF16-DE99C91F5AF9}"/>
              </a:ext>
            </a:extLst>
          </p:cNvPr>
          <p:cNvSpPr/>
          <p:nvPr/>
        </p:nvSpPr>
        <p:spPr>
          <a:xfrm>
            <a:off x="9775331" y="4764325"/>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a:extLst>
              <a:ext uri="{FF2B5EF4-FFF2-40B4-BE49-F238E27FC236}">
                <a16:creationId xmlns:a16="http://schemas.microsoft.com/office/drawing/2014/main" id="{2B60EFBF-338F-4207-A1C4-4D5AB21C7555}"/>
              </a:ext>
            </a:extLst>
          </p:cNvPr>
          <p:cNvSpPr/>
          <p:nvPr/>
        </p:nvSpPr>
        <p:spPr>
          <a:xfrm>
            <a:off x="11471929" y="4059245"/>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A42075F4-4778-430C-807C-687A1C9436F8}"/>
              </a:ext>
            </a:extLst>
          </p:cNvPr>
          <p:cNvSpPr/>
          <p:nvPr/>
        </p:nvSpPr>
        <p:spPr>
          <a:xfrm>
            <a:off x="9394621" y="4427512"/>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614AB6F7-F791-4373-9C81-69BB3386F04A}"/>
              </a:ext>
            </a:extLst>
          </p:cNvPr>
          <p:cNvSpPr/>
          <p:nvPr/>
        </p:nvSpPr>
        <p:spPr>
          <a:xfrm>
            <a:off x="9889921" y="5228326"/>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6321888E-D987-466E-B5AF-7D0937462F0C}"/>
              </a:ext>
            </a:extLst>
          </p:cNvPr>
          <p:cNvSpPr/>
          <p:nvPr/>
        </p:nvSpPr>
        <p:spPr>
          <a:xfrm>
            <a:off x="9341707" y="1848954"/>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3851240B-4241-4AB7-9A0F-3CC07ACA650F}"/>
              </a:ext>
            </a:extLst>
          </p:cNvPr>
          <p:cNvSpPr/>
          <p:nvPr/>
        </p:nvSpPr>
        <p:spPr>
          <a:xfrm>
            <a:off x="11122679" y="3432935"/>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90D6B017-F1A1-42C5-A35B-7A9AB1594A20}"/>
              </a:ext>
            </a:extLst>
          </p:cNvPr>
          <p:cNvSpPr/>
          <p:nvPr/>
        </p:nvSpPr>
        <p:spPr>
          <a:xfrm>
            <a:off x="9792596" y="3561720"/>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200CE47D-583E-4D42-935B-B1199468A27C}"/>
              </a:ext>
            </a:extLst>
          </p:cNvPr>
          <p:cNvSpPr/>
          <p:nvPr/>
        </p:nvSpPr>
        <p:spPr>
          <a:xfrm>
            <a:off x="9921381" y="4938829"/>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ABC059E6-D1AD-487A-9069-957BB1823255}"/>
              </a:ext>
            </a:extLst>
          </p:cNvPr>
          <p:cNvSpPr/>
          <p:nvPr/>
        </p:nvSpPr>
        <p:spPr>
          <a:xfrm>
            <a:off x="11617979" y="4233749"/>
            <a:ext cx="45719" cy="45719"/>
          </a:xfrm>
          <a:prstGeom prst="ellipse">
            <a:avLst/>
          </a:prstGeom>
          <a:solidFill>
            <a:srgbClr val="92D05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0682488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 dur="250" autoRev="1" fill="remove"/>
                                        <p:tgtEl>
                                          <p:spTgt spid="5"/>
                                        </p:tgtEl>
                                        <p:attrNameLst>
                                          <p:attrName>style.color</p:attrName>
                                        </p:attrNameLst>
                                      </p:cBhvr>
                                      <p:to>
                                        <a:srgbClr val="FF3399"/>
                                      </p:to>
                                    </p:animClr>
                                    <p:animClr clrSpc="rgb" dir="cw">
                                      <p:cBhvr>
                                        <p:cTn id="7" dur="250" autoRev="1" fill="remove"/>
                                        <p:tgtEl>
                                          <p:spTgt spid="5"/>
                                        </p:tgtEl>
                                        <p:attrNameLst>
                                          <p:attrName>fillcolor</p:attrName>
                                        </p:attrNameLst>
                                      </p:cBhvr>
                                      <p:to>
                                        <a:srgbClr val="FF3399"/>
                                      </p:to>
                                    </p:animClr>
                                    <p:set>
                                      <p:cBhvr>
                                        <p:cTn id="8" dur="250" autoRev="1" fill="remove"/>
                                        <p:tgtEl>
                                          <p:spTgt spid="5"/>
                                        </p:tgtEl>
                                        <p:attrNameLst>
                                          <p:attrName>fill.type</p:attrName>
                                        </p:attrNameLst>
                                      </p:cBhvr>
                                      <p:to>
                                        <p:strVal val="solid"/>
                                      </p:to>
                                    </p:set>
                                    <p:set>
                                      <p:cBhvr>
                                        <p:cTn id="9" dur="250" autoRev="1" fill="remove"/>
                                        <p:tgtEl>
                                          <p:spTgt spid="5"/>
                                        </p:tgtEl>
                                        <p:attrNameLst>
                                          <p:attrName>fill.on</p:attrName>
                                        </p:attrNameLst>
                                      </p:cBhvr>
                                      <p:to>
                                        <p:strVal val="true"/>
                                      </p:to>
                                    </p:set>
                                  </p:childTnLst>
                                  <p:subTnLst>
                                    <p:audio>
                                      <p:cMediaNode>
                                        <p:cTn display="0" masterRel="sameClick">
                                          <p:stCondLst>
                                            <p:cond evt="begin" delay="0">
                                              <p:tn val="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5"/>
                  </p:tgtEl>
                </p:cond>
              </p:nextCondLst>
            </p:seq>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 dur="250" autoRev="1" fill="remove"/>
                                        <p:tgtEl>
                                          <p:spTgt spid="6"/>
                                        </p:tgtEl>
                                        <p:attrNameLst>
                                          <p:attrName>style.color</p:attrName>
                                        </p:attrNameLst>
                                      </p:cBhvr>
                                      <p:to>
                                        <a:srgbClr val="FF3399"/>
                                      </p:to>
                                    </p:animClr>
                                    <p:animClr clrSpc="rgb" dir="cw">
                                      <p:cBhvr>
                                        <p:cTn id="15" dur="250" autoRev="1" fill="remove"/>
                                        <p:tgtEl>
                                          <p:spTgt spid="6"/>
                                        </p:tgtEl>
                                        <p:attrNameLst>
                                          <p:attrName>fillcolor</p:attrName>
                                        </p:attrNameLst>
                                      </p:cBhvr>
                                      <p:to>
                                        <a:srgbClr val="FF3399"/>
                                      </p:to>
                                    </p:animClr>
                                    <p:set>
                                      <p:cBhvr>
                                        <p:cTn id="16" dur="250" autoRev="1" fill="remove"/>
                                        <p:tgtEl>
                                          <p:spTgt spid="6"/>
                                        </p:tgtEl>
                                        <p:attrNameLst>
                                          <p:attrName>fill.type</p:attrName>
                                        </p:attrNameLst>
                                      </p:cBhvr>
                                      <p:to>
                                        <p:strVal val="solid"/>
                                      </p:to>
                                    </p:set>
                                    <p:set>
                                      <p:cBhvr>
                                        <p:cTn id="17" dur="250" autoRev="1" fill="remove"/>
                                        <p:tgtEl>
                                          <p:spTgt spid="6"/>
                                        </p:tgtEl>
                                        <p:attrNameLst>
                                          <p:attrName>fill.on</p:attrName>
                                        </p:attrNameLst>
                                      </p:cBhvr>
                                      <p:to>
                                        <p:strVal val="true"/>
                                      </p:to>
                                    </p:set>
                                  </p:childTnLst>
                                  <p:subTnLst>
                                    <p:audio>
                                      <p:cMediaNode>
                                        <p:cTn display="0" masterRel="sameClick">
                                          <p:stCondLst>
                                            <p:cond evt="begin" delay="0">
                                              <p:tn val="1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6"/>
                  </p:tgtEl>
                </p:cond>
              </p:nextCondLst>
            </p:seq>
            <p:seq concurrent="1" nextAc="seek">
              <p:cTn id="18" restart="whenNotActive" fill="hold" evtFilter="cancelBubble" nodeType="interactiveSeq">
                <p:stCondLst>
                  <p:cond evt="onClick" delay="0">
                    <p:tgtEl>
                      <p:spTgt spid="7"/>
                    </p:tgtEl>
                  </p:cond>
                </p:stCondLst>
                <p:endSync evt="end" delay="0">
                  <p:rtn val="all"/>
                </p:endSync>
                <p:childTnLst>
                  <p:par>
                    <p:cTn id="19" fill="hold">
                      <p:stCondLst>
                        <p:cond delay="0"/>
                      </p:stCondLst>
                      <p:childTnLst>
                        <p:par>
                          <p:cTn id="20" fill="hold">
                            <p:stCondLst>
                              <p:cond delay="0"/>
                            </p:stCondLst>
                            <p:childTnLst>
                              <p:par>
                                <p:cTn id="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 dur="250" autoRev="1" fill="remove"/>
                                        <p:tgtEl>
                                          <p:spTgt spid="7"/>
                                        </p:tgtEl>
                                        <p:attrNameLst>
                                          <p:attrName>style.color</p:attrName>
                                        </p:attrNameLst>
                                      </p:cBhvr>
                                      <p:to>
                                        <a:srgbClr val="FF3399"/>
                                      </p:to>
                                    </p:animClr>
                                    <p:animClr clrSpc="rgb" dir="cw">
                                      <p:cBhvr>
                                        <p:cTn id="23" dur="250" autoRev="1" fill="remove"/>
                                        <p:tgtEl>
                                          <p:spTgt spid="7"/>
                                        </p:tgtEl>
                                        <p:attrNameLst>
                                          <p:attrName>fillcolor</p:attrName>
                                        </p:attrNameLst>
                                      </p:cBhvr>
                                      <p:to>
                                        <a:srgbClr val="FF3399"/>
                                      </p:to>
                                    </p:animClr>
                                    <p:set>
                                      <p:cBhvr>
                                        <p:cTn id="24" dur="250" autoRev="1" fill="remove"/>
                                        <p:tgtEl>
                                          <p:spTgt spid="7"/>
                                        </p:tgtEl>
                                        <p:attrNameLst>
                                          <p:attrName>fill.type</p:attrName>
                                        </p:attrNameLst>
                                      </p:cBhvr>
                                      <p:to>
                                        <p:strVal val="solid"/>
                                      </p:to>
                                    </p:set>
                                    <p:set>
                                      <p:cBhvr>
                                        <p:cTn id="25" dur="250" autoRev="1" fill="remove"/>
                                        <p:tgtEl>
                                          <p:spTgt spid="7"/>
                                        </p:tgtEl>
                                        <p:attrNameLst>
                                          <p:attrName>fill.on</p:attrName>
                                        </p:attrNameLst>
                                      </p:cBhvr>
                                      <p:to>
                                        <p:strVal val="true"/>
                                      </p:to>
                                    </p:set>
                                  </p:childTnLst>
                                  <p:subTnLst>
                                    <p:audio>
                                      <p:cMediaNode>
                                        <p:cTn display="0" masterRel="sameClick">
                                          <p:stCondLst>
                                            <p:cond evt="begin" delay="0">
                                              <p:tn val="2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7"/>
                  </p:tgtEl>
                </p:cond>
              </p:nextCondLst>
            </p:seq>
            <p:seq concurrent="1" nextAc="seek">
              <p:cTn id="26" restart="whenNotActive" fill="hold" evtFilter="cancelBubble" nodeType="interactiveSeq">
                <p:stCondLst>
                  <p:cond evt="onClick" delay="0">
                    <p:tgtEl>
                      <p:spTgt spid="8"/>
                    </p:tgtEl>
                  </p:cond>
                </p:stCondLst>
                <p:endSync evt="end" delay="0">
                  <p:rtn val="all"/>
                </p:endSync>
                <p:childTnLst>
                  <p:par>
                    <p:cTn id="27" fill="hold">
                      <p:stCondLst>
                        <p:cond delay="0"/>
                      </p:stCondLst>
                      <p:childTnLst>
                        <p:par>
                          <p:cTn id="28" fill="hold">
                            <p:stCondLst>
                              <p:cond delay="0"/>
                            </p:stCondLst>
                            <p:childTnLst>
                              <p:par>
                                <p:cTn id="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 dur="250" autoRev="1" fill="remove"/>
                                        <p:tgtEl>
                                          <p:spTgt spid="8"/>
                                        </p:tgtEl>
                                        <p:attrNameLst>
                                          <p:attrName>style.color</p:attrName>
                                        </p:attrNameLst>
                                      </p:cBhvr>
                                      <p:to>
                                        <a:srgbClr val="FF3399"/>
                                      </p:to>
                                    </p:animClr>
                                    <p:animClr clrSpc="rgb" dir="cw">
                                      <p:cBhvr>
                                        <p:cTn id="31" dur="250" autoRev="1" fill="remove"/>
                                        <p:tgtEl>
                                          <p:spTgt spid="8"/>
                                        </p:tgtEl>
                                        <p:attrNameLst>
                                          <p:attrName>fillcolor</p:attrName>
                                        </p:attrNameLst>
                                      </p:cBhvr>
                                      <p:to>
                                        <a:srgbClr val="FF3399"/>
                                      </p:to>
                                    </p:animClr>
                                    <p:set>
                                      <p:cBhvr>
                                        <p:cTn id="32" dur="250" autoRev="1" fill="remove"/>
                                        <p:tgtEl>
                                          <p:spTgt spid="8"/>
                                        </p:tgtEl>
                                        <p:attrNameLst>
                                          <p:attrName>fill.type</p:attrName>
                                        </p:attrNameLst>
                                      </p:cBhvr>
                                      <p:to>
                                        <p:strVal val="solid"/>
                                      </p:to>
                                    </p:set>
                                    <p:set>
                                      <p:cBhvr>
                                        <p:cTn id="33" dur="250" autoRev="1" fill="remove"/>
                                        <p:tgtEl>
                                          <p:spTgt spid="8"/>
                                        </p:tgtEl>
                                        <p:attrNameLst>
                                          <p:attrName>fill.on</p:attrName>
                                        </p:attrNameLst>
                                      </p:cBhvr>
                                      <p:to>
                                        <p:strVal val="true"/>
                                      </p:to>
                                    </p:set>
                                  </p:childTnLst>
                                  <p:subTnLst>
                                    <p:audio>
                                      <p:cMediaNode>
                                        <p:cTn display="0" masterRel="sameClick">
                                          <p:stCondLst>
                                            <p:cond evt="begin" delay="0">
                                              <p:tn val="2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8"/>
                  </p:tgtEl>
                </p:cond>
              </p:nextCondLst>
            </p:seq>
            <p:seq concurrent="1" nextAc="seek">
              <p:cTn id="34" restart="whenNotActive" fill="hold" evtFilter="cancelBubble" nodeType="interactiveSeq">
                <p:stCondLst>
                  <p:cond evt="onClick" delay="0">
                    <p:tgtEl>
                      <p:spTgt spid="9"/>
                    </p:tgtEl>
                  </p:cond>
                </p:stCondLst>
                <p:endSync evt="end" delay="0">
                  <p:rtn val="all"/>
                </p:endSync>
                <p:childTnLst>
                  <p:par>
                    <p:cTn id="35" fill="hold">
                      <p:stCondLst>
                        <p:cond delay="0"/>
                      </p:stCondLst>
                      <p:childTnLst>
                        <p:par>
                          <p:cTn id="36" fill="hold">
                            <p:stCondLst>
                              <p:cond delay="0"/>
                            </p:stCondLst>
                            <p:childTnLst>
                              <p:par>
                                <p:cTn id="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 dur="250" autoRev="1" fill="remove"/>
                                        <p:tgtEl>
                                          <p:spTgt spid="9"/>
                                        </p:tgtEl>
                                        <p:attrNameLst>
                                          <p:attrName>style.color</p:attrName>
                                        </p:attrNameLst>
                                      </p:cBhvr>
                                      <p:to>
                                        <a:srgbClr val="FF3399"/>
                                      </p:to>
                                    </p:animClr>
                                    <p:animClr clrSpc="rgb" dir="cw">
                                      <p:cBhvr>
                                        <p:cTn id="39" dur="250" autoRev="1" fill="remove"/>
                                        <p:tgtEl>
                                          <p:spTgt spid="9"/>
                                        </p:tgtEl>
                                        <p:attrNameLst>
                                          <p:attrName>fillcolor</p:attrName>
                                        </p:attrNameLst>
                                      </p:cBhvr>
                                      <p:to>
                                        <a:srgbClr val="FF3399"/>
                                      </p:to>
                                    </p:animClr>
                                    <p:set>
                                      <p:cBhvr>
                                        <p:cTn id="40" dur="250" autoRev="1" fill="remove"/>
                                        <p:tgtEl>
                                          <p:spTgt spid="9"/>
                                        </p:tgtEl>
                                        <p:attrNameLst>
                                          <p:attrName>fill.type</p:attrName>
                                        </p:attrNameLst>
                                      </p:cBhvr>
                                      <p:to>
                                        <p:strVal val="solid"/>
                                      </p:to>
                                    </p:set>
                                    <p:set>
                                      <p:cBhvr>
                                        <p:cTn id="41" dur="250" autoRev="1" fill="remove"/>
                                        <p:tgtEl>
                                          <p:spTgt spid="9"/>
                                        </p:tgtEl>
                                        <p:attrNameLst>
                                          <p:attrName>fill.on</p:attrName>
                                        </p:attrNameLst>
                                      </p:cBhvr>
                                      <p:to>
                                        <p:strVal val="true"/>
                                      </p:to>
                                    </p:set>
                                  </p:childTnLst>
                                  <p:subTnLst>
                                    <p:audio>
                                      <p:cMediaNode>
                                        <p:cTn display="0" masterRel="sameClick">
                                          <p:stCondLst>
                                            <p:cond evt="begin" delay="0">
                                              <p:tn val="3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9"/>
                  </p:tgtEl>
                </p:cond>
              </p:nextCondLst>
            </p:seq>
            <p:seq concurrent="1" nextAc="seek">
              <p:cTn id="42" restart="whenNotActive" fill="hold" evtFilter="cancelBubble" nodeType="interactiveSeq">
                <p:stCondLst>
                  <p:cond evt="onClick" delay="0">
                    <p:tgtEl>
                      <p:spTgt spid="10"/>
                    </p:tgtEl>
                  </p:cond>
                </p:stCondLst>
                <p:endSync evt="end" delay="0">
                  <p:rtn val="all"/>
                </p:endSync>
                <p:childTnLst>
                  <p:par>
                    <p:cTn id="43" fill="hold">
                      <p:stCondLst>
                        <p:cond delay="0"/>
                      </p:stCondLst>
                      <p:childTnLst>
                        <p:par>
                          <p:cTn id="44" fill="hold">
                            <p:stCondLst>
                              <p:cond delay="0"/>
                            </p:stCondLst>
                            <p:childTnLst>
                              <p:par>
                                <p:cTn id="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 dur="250" autoRev="1" fill="remove"/>
                                        <p:tgtEl>
                                          <p:spTgt spid="10"/>
                                        </p:tgtEl>
                                        <p:attrNameLst>
                                          <p:attrName>style.color</p:attrName>
                                        </p:attrNameLst>
                                      </p:cBhvr>
                                      <p:to>
                                        <a:srgbClr val="FF3399"/>
                                      </p:to>
                                    </p:animClr>
                                    <p:animClr clrSpc="rgb" dir="cw">
                                      <p:cBhvr>
                                        <p:cTn id="47" dur="250" autoRev="1" fill="remove"/>
                                        <p:tgtEl>
                                          <p:spTgt spid="10"/>
                                        </p:tgtEl>
                                        <p:attrNameLst>
                                          <p:attrName>fillcolor</p:attrName>
                                        </p:attrNameLst>
                                      </p:cBhvr>
                                      <p:to>
                                        <a:srgbClr val="FF3399"/>
                                      </p:to>
                                    </p:animClr>
                                    <p:set>
                                      <p:cBhvr>
                                        <p:cTn id="48" dur="250" autoRev="1" fill="remove"/>
                                        <p:tgtEl>
                                          <p:spTgt spid="10"/>
                                        </p:tgtEl>
                                        <p:attrNameLst>
                                          <p:attrName>fill.type</p:attrName>
                                        </p:attrNameLst>
                                      </p:cBhvr>
                                      <p:to>
                                        <p:strVal val="solid"/>
                                      </p:to>
                                    </p:set>
                                    <p:set>
                                      <p:cBhvr>
                                        <p:cTn id="49" dur="250" autoRev="1" fill="remove"/>
                                        <p:tgtEl>
                                          <p:spTgt spid="10"/>
                                        </p:tgtEl>
                                        <p:attrNameLst>
                                          <p:attrName>fill.on</p:attrName>
                                        </p:attrNameLst>
                                      </p:cBhvr>
                                      <p:to>
                                        <p:strVal val="true"/>
                                      </p:to>
                                    </p:set>
                                  </p:childTnLst>
                                  <p:subTnLst>
                                    <p:audio>
                                      <p:cMediaNode>
                                        <p:cTn display="0" masterRel="sameClick">
                                          <p:stCondLst>
                                            <p:cond evt="begin" delay="0">
                                              <p:tn val="4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0"/>
                  </p:tgtEl>
                </p:cond>
              </p:nextCondLst>
            </p:seq>
            <p:seq concurrent="1" nextAc="seek">
              <p:cTn id="50" restart="whenNotActive" fill="hold" evtFilter="cancelBubble" nodeType="interactiveSeq">
                <p:stCondLst>
                  <p:cond evt="onClick" delay="0">
                    <p:tgtEl>
                      <p:spTgt spid="11"/>
                    </p:tgtEl>
                  </p:cond>
                </p:stCondLst>
                <p:endSync evt="end" delay="0">
                  <p:rtn val="all"/>
                </p:endSync>
                <p:childTnLst>
                  <p:par>
                    <p:cTn id="51" fill="hold">
                      <p:stCondLst>
                        <p:cond delay="0"/>
                      </p:stCondLst>
                      <p:childTnLst>
                        <p:par>
                          <p:cTn id="52" fill="hold">
                            <p:stCondLst>
                              <p:cond delay="0"/>
                            </p:stCondLst>
                            <p:childTnLst>
                              <p:par>
                                <p:cTn id="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 dur="250" autoRev="1" fill="remove"/>
                                        <p:tgtEl>
                                          <p:spTgt spid="11"/>
                                        </p:tgtEl>
                                        <p:attrNameLst>
                                          <p:attrName>style.color</p:attrName>
                                        </p:attrNameLst>
                                      </p:cBhvr>
                                      <p:to>
                                        <a:srgbClr val="FF3399"/>
                                      </p:to>
                                    </p:animClr>
                                    <p:animClr clrSpc="rgb" dir="cw">
                                      <p:cBhvr>
                                        <p:cTn id="55" dur="250" autoRev="1" fill="remove"/>
                                        <p:tgtEl>
                                          <p:spTgt spid="11"/>
                                        </p:tgtEl>
                                        <p:attrNameLst>
                                          <p:attrName>fillcolor</p:attrName>
                                        </p:attrNameLst>
                                      </p:cBhvr>
                                      <p:to>
                                        <a:srgbClr val="FF3399"/>
                                      </p:to>
                                    </p:animClr>
                                    <p:set>
                                      <p:cBhvr>
                                        <p:cTn id="56" dur="250" autoRev="1" fill="remove"/>
                                        <p:tgtEl>
                                          <p:spTgt spid="11"/>
                                        </p:tgtEl>
                                        <p:attrNameLst>
                                          <p:attrName>fill.type</p:attrName>
                                        </p:attrNameLst>
                                      </p:cBhvr>
                                      <p:to>
                                        <p:strVal val="solid"/>
                                      </p:to>
                                    </p:set>
                                    <p:set>
                                      <p:cBhvr>
                                        <p:cTn id="57" dur="250" autoRev="1" fill="remove"/>
                                        <p:tgtEl>
                                          <p:spTgt spid="11"/>
                                        </p:tgtEl>
                                        <p:attrNameLst>
                                          <p:attrName>fill.on</p:attrName>
                                        </p:attrNameLst>
                                      </p:cBhvr>
                                      <p:to>
                                        <p:strVal val="true"/>
                                      </p:to>
                                    </p:set>
                                  </p:childTnLst>
                                  <p:subTnLst>
                                    <p:audio>
                                      <p:cMediaNode>
                                        <p:cTn display="0" masterRel="sameClick">
                                          <p:stCondLst>
                                            <p:cond evt="begin" delay="0">
                                              <p:tn val="5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1"/>
                  </p:tgtEl>
                </p:cond>
              </p:nextCondLst>
            </p:seq>
            <p:seq concurrent="1" nextAc="seek">
              <p:cTn id="58" restart="whenNotActive" fill="hold" evtFilter="cancelBubble" nodeType="interactiveSeq">
                <p:stCondLst>
                  <p:cond evt="onClick" delay="0">
                    <p:tgtEl>
                      <p:spTgt spid="12"/>
                    </p:tgtEl>
                  </p:cond>
                </p:stCondLst>
                <p:endSync evt="end" delay="0">
                  <p:rtn val="all"/>
                </p:endSync>
                <p:childTnLst>
                  <p:par>
                    <p:cTn id="59" fill="hold">
                      <p:stCondLst>
                        <p:cond delay="0"/>
                      </p:stCondLst>
                      <p:childTnLst>
                        <p:par>
                          <p:cTn id="60" fill="hold">
                            <p:stCondLst>
                              <p:cond delay="0"/>
                            </p:stCondLst>
                            <p:childTnLst>
                              <p:par>
                                <p:cTn id="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 dur="250" autoRev="1" fill="remove"/>
                                        <p:tgtEl>
                                          <p:spTgt spid="12"/>
                                        </p:tgtEl>
                                        <p:attrNameLst>
                                          <p:attrName>style.color</p:attrName>
                                        </p:attrNameLst>
                                      </p:cBhvr>
                                      <p:to>
                                        <a:srgbClr val="FF3399"/>
                                      </p:to>
                                    </p:animClr>
                                    <p:animClr clrSpc="rgb" dir="cw">
                                      <p:cBhvr>
                                        <p:cTn id="63" dur="250" autoRev="1" fill="remove"/>
                                        <p:tgtEl>
                                          <p:spTgt spid="12"/>
                                        </p:tgtEl>
                                        <p:attrNameLst>
                                          <p:attrName>fillcolor</p:attrName>
                                        </p:attrNameLst>
                                      </p:cBhvr>
                                      <p:to>
                                        <a:srgbClr val="FF3399"/>
                                      </p:to>
                                    </p:animClr>
                                    <p:set>
                                      <p:cBhvr>
                                        <p:cTn id="64" dur="250" autoRev="1" fill="remove"/>
                                        <p:tgtEl>
                                          <p:spTgt spid="12"/>
                                        </p:tgtEl>
                                        <p:attrNameLst>
                                          <p:attrName>fill.type</p:attrName>
                                        </p:attrNameLst>
                                      </p:cBhvr>
                                      <p:to>
                                        <p:strVal val="solid"/>
                                      </p:to>
                                    </p:set>
                                    <p:set>
                                      <p:cBhvr>
                                        <p:cTn id="65" dur="250" autoRev="1" fill="remove"/>
                                        <p:tgtEl>
                                          <p:spTgt spid="12"/>
                                        </p:tgtEl>
                                        <p:attrNameLst>
                                          <p:attrName>fill.on</p:attrName>
                                        </p:attrNameLst>
                                      </p:cBhvr>
                                      <p:to>
                                        <p:strVal val="true"/>
                                      </p:to>
                                    </p:set>
                                  </p:childTnLst>
                                  <p:subTnLst>
                                    <p:audio>
                                      <p:cMediaNode>
                                        <p:cTn display="0" masterRel="sameClick">
                                          <p:stCondLst>
                                            <p:cond evt="begin" delay="0">
                                              <p:tn val="6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2"/>
                  </p:tgtEl>
                </p:cond>
              </p:nextCondLst>
            </p:seq>
            <p:seq concurrent="1" nextAc="seek">
              <p:cTn id="66" restart="whenNotActive" fill="hold" evtFilter="cancelBubble" nodeType="interactiveSeq">
                <p:stCondLst>
                  <p:cond evt="onClick" delay="0">
                    <p:tgtEl>
                      <p:spTgt spid="13"/>
                    </p:tgtEl>
                  </p:cond>
                </p:stCondLst>
                <p:endSync evt="end" delay="0">
                  <p:rtn val="all"/>
                </p:endSync>
                <p:childTnLst>
                  <p:par>
                    <p:cTn id="67" fill="hold">
                      <p:stCondLst>
                        <p:cond delay="0"/>
                      </p:stCondLst>
                      <p:childTnLst>
                        <p:par>
                          <p:cTn id="68" fill="hold">
                            <p:stCondLst>
                              <p:cond delay="0"/>
                            </p:stCondLst>
                            <p:childTnLst>
                              <p:par>
                                <p:cTn id="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0" dur="250" autoRev="1" fill="remove"/>
                                        <p:tgtEl>
                                          <p:spTgt spid="13"/>
                                        </p:tgtEl>
                                        <p:attrNameLst>
                                          <p:attrName>style.color</p:attrName>
                                        </p:attrNameLst>
                                      </p:cBhvr>
                                      <p:to>
                                        <a:srgbClr val="FF3399"/>
                                      </p:to>
                                    </p:animClr>
                                    <p:animClr clrSpc="rgb" dir="cw">
                                      <p:cBhvr>
                                        <p:cTn id="71" dur="250" autoRev="1" fill="remove"/>
                                        <p:tgtEl>
                                          <p:spTgt spid="13"/>
                                        </p:tgtEl>
                                        <p:attrNameLst>
                                          <p:attrName>fillcolor</p:attrName>
                                        </p:attrNameLst>
                                      </p:cBhvr>
                                      <p:to>
                                        <a:srgbClr val="FF3399"/>
                                      </p:to>
                                    </p:animClr>
                                    <p:set>
                                      <p:cBhvr>
                                        <p:cTn id="72" dur="250" autoRev="1" fill="remove"/>
                                        <p:tgtEl>
                                          <p:spTgt spid="13"/>
                                        </p:tgtEl>
                                        <p:attrNameLst>
                                          <p:attrName>fill.type</p:attrName>
                                        </p:attrNameLst>
                                      </p:cBhvr>
                                      <p:to>
                                        <p:strVal val="solid"/>
                                      </p:to>
                                    </p:set>
                                    <p:set>
                                      <p:cBhvr>
                                        <p:cTn id="73" dur="250" autoRev="1" fill="remove"/>
                                        <p:tgtEl>
                                          <p:spTgt spid="13"/>
                                        </p:tgtEl>
                                        <p:attrNameLst>
                                          <p:attrName>fill.on</p:attrName>
                                        </p:attrNameLst>
                                      </p:cBhvr>
                                      <p:to>
                                        <p:strVal val="true"/>
                                      </p:to>
                                    </p:set>
                                  </p:childTnLst>
                                  <p:subTnLst>
                                    <p:audio>
                                      <p:cMediaNode>
                                        <p:cTn display="0" masterRel="sameClick">
                                          <p:stCondLst>
                                            <p:cond evt="begin" delay="0">
                                              <p:tn val="6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3"/>
                  </p:tgtEl>
                </p:cond>
              </p:nextCondLst>
            </p:seq>
            <p:seq concurrent="1" nextAc="seek">
              <p:cTn id="74" restart="whenNotActive" fill="hold" evtFilter="cancelBubble" nodeType="interactiveSeq">
                <p:stCondLst>
                  <p:cond evt="onClick" delay="0">
                    <p:tgtEl>
                      <p:spTgt spid="14"/>
                    </p:tgtEl>
                  </p:cond>
                </p:stCondLst>
                <p:endSync evt="end" delay="0">
                  <p:rtn val="all"/>
                </p:endSync>
                <p:childTnLst>
                  <p:par>
                    <p:cTn id="75" fill="hold">
                      <p:stCondLst>
                        <p:cond delay="0"/>
                      </p:stCondLst>
                      <p:childTnLst>
                        <p:par>
                          <p:cTn id="76" fill="hold">
                            <p:stCondLst>
                              <p:cond delay="0"/>
                            </p:stCondLst>
                            <p:childTnLst>
                              <p:par>
                                <p:cTn id="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78" dur="250" autoRev="1" fill="remove"/>
                                        <p:tgtEl>
                                          <p:spTgt spid="14"/>
                                        </p:tgtEl>
                                        <p:attrNameLst>
                                          <p:attrName>style.color</p:attrName>
                                        </p:attrNameLst>
                                      </p:cBhvr>
                                      <p:to>
                                        <a:srgbClr val="FF3399"/>
                                      </p:to>
                                    </p:animClr>
                                    <p:animClr clrSpc="rgb" dir="cw">
                                      <p:cBhvr>
                                        <p:cTn id="79" dur="250" autoRev="1" fill="remove"/>
                                        <p:tgtEl>
                                          <p:spTgt spid="14"/>
                                        </p:tgtEl>
                                        <p:attrNameLst>
                                          <p:attrName>fillcolor</p:attrName>
                                        </p:attrNameLst>
                                      </p:cBhvr>
                                      <p:to>
                                        <a:srgbClr val="FF3399"/>
                                      </p:to>
                                    </p:animClr>
                                    <p:set>
                                      <p:cBhvr>
                                        <p:cTn id="80" dur="250" autoRev="1" fill="remove"/>
                                        <p:tgtEl>
                                          <p:spTgt spid="14"/>
                                        </p:tgtEl>
                                        <p:attrNameLst>
                                          <p:attrName>fill.type</p:attrName>
                                        </p:attrNameLst>
                                      </p:cBhvr>
                                      <p:to>
                                        <p:strVal val="solid"/>
                                      </p:to>
                                    </p:set>
                                    <p:set>
                                      <p:cBhvr>
                                        <p:cTn id="81" dur="250" autoRev="1" fill="remove"/>
                                        <p:tgtEl>
                                          <p:spTgt spid="14"/>
                                        </p:tgtEl>
                                        <p:attrNameLst>
                                          <p:attrName>fill.on</p:attrName>
                                        </p:attrNameLst>
                                      </p:cBhvr>
                                      <p:to>
                                        <p:strVal val="true"/>
                                      </p:to>
                                    </p:set>
                                  </p:childTnLst>
                                  <p:subTnLst>
                                    <p:audio>
                                      <p:cMediaNode>
                                        <p:cTn display="0" masterRel="sameClick">
                                          <p:stCondLst>
                                            <p:cond evt="begin" delay="0">
                                              <p:tn val="7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4"/>
                  </p:tgtEl>
                </p:cond>
              </p:nextCondLst>
            </p:seq>
            <p:seq concurrent="1" nextAc="seek">
              <p:cTn id="82" restart="whenNotActive" fill="hold" evtFilter="cancelBubble" nodeType="interactiveSeq">
                <p:stCondLst>
                  <p:cond evt="onClick" delay="0">
                    <p:tgtEl>
                      <p:spTgt spid="15"/>
                    </p:tgtEl>
                  </p:cond>
                </p:stCondLst>
                <p:endSync evt="end" delay="0">
                  <p:rtn val="all"/>
                </p:endSync>
                <p:childTnLst>
                  <p:par>
                    <p:cTn id="83" fill="hold">
                      <p:stCondLst>
                        <p:cond delay="0"/>
                      </p:stCondLst>
                      <p:childTnLst>
                        <p:par>
                          <p:cTn id="84" fill="hold">
                            <p:stCondLst>
                              <p:cond delay="0"/>
                            </p:stCondLst>
                            <p:childTnLst>
                              <p:par>
                                <p:cTn id="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86" dur="250" autoRev="1" fill="remove"/>
                                        <p:tgtEl>
                                          <p:spTgt spid="15"/>
                                        </p:tgtEl>
                                        <p:attrNameLst>
                                          <p:attrName>style.color</p:attrName>
                                        </p:attrNameLst>
                                      </p:cBhvr>
                                      <p:to>
                                        <a:srgbClr val="FF3399"/>
                                      </p:to>
                                    </p:animClr>
                                    <p:animClr clrSpc="rgb" dir="cw">
                                      <p:cBhvr>
                                        <p:cTn id="87" dur="250" autoRev="1" fill="remove"/>
                                        <p:tgtEl>
                                          <p:spTgt spid="15"/>
                                        </p:tgtEl>
                                        <p:attrNameLst>
                                          <p:attrName>fillcolor</p:attrName>
                                        </p:attrNameLst>
                                      </p:cBhvr>
                                      <p:to>
                                        <a:srgbClr val="FF3399"/>
                                      </p:to>
                                    </p:animClr>
                                    <p:set>
                                      <p:cBhvr>
                                        <p:cTn id="88" dur="250" autoRev="1" fill="remove"/>
                                        <p:tgtEl>
                                          <p:spTgt spid="15"/>
                                        </p:tgtEl>
                                        <p:attrNameLst>
                                          <p:attrName>fill.type</p:attrName>
                                        </p:attrNameLst>
                                      </p:cBhvr>
                                      <p:to>
                                        <p:strVal val="solid"/>
                                      </p:to>
                                    </p:set>
                                    <p:set>
                                      <p:cBhvr>
                                        <p:cTn id="89" dur="250" autoRev="1" fill="remove"/>
                                        <p:tgtEl>
                                          <p:spTgt spid="15"/>
                                        </p:tgtEl>
                                        <p:attrNameLst>
                                          <p:attrName>fill.on</p:attrName>
                                        </p:attrNameLst>
                                      </p:cBhvr>
                                      <p:to>
                                        <p:strVal val="true"/>
                                      </p:to>
                                    </p:set>
                                  </p:childTnLst>
                                  <p:subTnLst>
                                    <p:audio>
                                      <p:cMediaNode>
                                        <p:cTn display="0" masterRel="sameClick">
                                          <p:stCondLst>
                                            <p:cond evt="begin" delay="0">
                                              <p:tn val="8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5"/>
                  </p:tgtEl>
                </p:cond>
              </p:nextCondLst>
            </p:seq>
            <p:seq concurrent="1" nextAc="seek">
              <p:cTn id="90" restart="whenNotActive" fill="hold" evtFilter="cancelBubble" nodeType="interactiveSeq">
                <p:stCondLst>
                  <p:cond evt="onClick" delay="0">
                    <p:tgtEl>
                      <p:spTgt spid="16"/>
                    </p:tgtEl>
                  </p:cond>
                </p:stCondLst>
                <p:endSync evt="end" delay="0">
                  <p:rtn val="all"/>
                </p:endSync>
                <p:childTnLst>
                  <p:par>
                    <p:cTn id="91" fill="hold">
                      <p:stCondLst>
                        <p:cond delay="0"/>
                      </p:stCondLst>
                      <p:childTnLst>
                        <p:par>
                          <p:cTn id="92" fill="hold">
                            <p:stCondLst>
                              <p:cond delay="0"/>
                            </p:stCondLst>
                            <p:childTnLst>
                              <p:par>
                                <p:cTn id="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94" dur="250" autoRev="1" fill="remove"/>
                                        <p:tgtEl>
                                          <p:spTgt spid="16"/>
                                        </p:tgtEl>
                                        <p:attrNameLst>
                                          <p:attrName>style.color</p:attrName>
                                        </p:attrNameLst>
                                      </p:cBhvr>
                                      <p:to>
                                        <a:srgbClr val="FF3399"/>
                                      </p:to>
                                    </p:animClr>
                                    <p:animClr clrSpc="rgb" dir="cw">
                                      <p:cBhvr>
                                        <p:cTn id="95" dur="250" autoRev="1" fill="remove"/>
                                        <p:tgtEl>
                                          <p:spTgt spid="16"/>
                                        </p:tgtEl>
                                        <p:attrNameLst>
                                          <p:attrName>fillcolor</p:attrName>
                                        </p:attrNameLst>
                                      </p:cBhvr>
                                      <p:to>
                                        <a:srgbClr val="FF3399"/>
                                      </p:to>
                                    </p:animClr>
                                    <p:set>
                                      <p:cBhvr>
                                        <p:cTn id="96" dur="250" autoRev="1" fill="remove"/>
                                        <p:tgtEl>
                                          <p:spTgt spid="16"/>
                                        </p:tgtEl>
                                        <p:attrNameLst>
                                          <p:attrName>fill.type</p:attrName>
                                        </p:attrNameLst>
                                      </p:cBhvr>
                                      <p:to>
                                        <p:strVal val="solid"/>
                                      </p:to>
                                    </p:set>
                                    <p:set>
                                      <p:cBhvr>
                                        <p:cTn id="97" dur="250" autoRev="1" fill="remove"/>
                                        <p:tgtEl>
                                          <p:spTgt spid="16"/>
                                        </p:tgtEl>
                                        <p:attrNameLst>
                                          <p:attrName>fill.on</p:attrName>
                                        </p:attrNameLst>
                                      </p:cBhvr>
                                      <p:to>
                                        <p:strVal val="true"/>
                                      </p:to>
                                    </p:set>
                                  </p:childTnLst>
                                  <p:subTnLst>
                                    <p:audio>
                                      <p:cMediaNode>
                                        <p:cTn display="0" masterRel="sameClick">
                                          <p:stCondLst>
                                            <p:cond evt="begin" delay="0">
                                              <p:tn val="9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6"/>
                  </p:tgtEl>
                </p:cond>
              </p:nextCondLst>
            </p:seq>
            <p:seq concurrent="1" nextAc="seek">
              <p:cTn id="98" restart="whenNotActive" fill="hold" evtFilter="cancelBubble" nodeType="interactiveSeq">
                <p:stCondLst>
                  <p:cond evt="onClick" delay="0">
                    <p:tgtEl>
                      <p:spTgt spid="17"/>
                    </p:tgtEl>
                  </p:cond>
                </p:stCondLst>
                <p:endSync evt="end" delay="0">
                  <p:rtn val="all"/>
                </p:endSync>
                <p:childTnLst>
                  <p:par>
                    <p:cTn id="99" fill="hold">
                      <p:stCondLst>
                        <p:cond delay="0"/>
                      </p:stCondLst>
                      <p:childTnLst>
                        <p:par>
                          <p:cTn id="100" fill="hold">
                            <p:stCondLst>
                              <p:cond delay="0"/>
                            </p:stCondLst>
                            <p:childTnLst>
                              <p:par>
                                <p:cTn id="1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02" dur="250" autoRev="1" fill="remove"/>
                                        <p:tgtEl>
                                          <p:spTgt spid="17"/>
                                        </p:tgtEl>
                                        <p:attrNameLst>
                                          <p:attrName>style.color</p:attrName>
                                        </p:attrNameLst>
                                      </p:cBhvr>
                                      <p:to>
                                        <a:srgbClr val="FF3399"/>
                                      </p:to>
                                    </p:animClr>
                                    <p:animClr clrSpc="rgb" dir="cw">
                                      <p:cBhvr>
                                        <p:cTn id="103" dur="250" autoRev="1" fill="remove"/>
                                        <p:tgtEl>
                                          <p:spTgt spid="17"/>
                                        </p:tgtEl>
                                        <p:attrNameLst>
                                          <p:attrName>fillcolor</p:attrName>
                                        </p:attrNameLst>
                                      </p:cBhvr>
                                      <p:to>
                                        <a:srgbClr val="FF3399"/>
                                      </p:to>
                                    </p:animClr>
                                    <p:set>
                                      <p:cBhvr>
                                        <p:cTn id="104" dur="250" autoRev="1" fill="remove"/>
                                        <p:tgtEl>
                                          <p:spTgt spid="17"/>
                                        </p:tgtEl>
                                        <p:attrNameLst>
                                          <p:attrName>fill.type</p:attrName>
                                        </p:attrNameLst>
                                      </p:cBhvr>
                                      <p:to>
                                        <p:strVal val="solid"/>
                                      </p:to>
                                    </p:set>
                                    <p:set>
                                      <p:cBhvr>
                                        <p:cTn id="105" dur="250" autoRev="1" fill="remove"/>
                                        <p:tgtEl>
                                          <p:spTgt spid="17"/>
                                        </p:tgtEl>
                                        <p:attrNameLst>
                                          <p:attrName>fill.on</p:attrName>
                                        </p:attrNameLst>
                                      </p:cBhvr>
                                      <p:to>
                                        <p:strVal val="true"/>
                                      </p:to>
                                    </p:set>
                                  </p:childTnLst>
                                  <p:subTnLst>
                                    <p:audio>
                                      <p:cMediaNode>
                                        <p:cTn display="0" masterRel="sameClick">
                                          <p:stCondLst>
                                            <p:cond evt="begin" delay="0">
                                              <p:tn val="10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7"/>
                  </p:tgtEl>
                </p:cond>
              </p:nextCondLst>
            </p:seq>
            <p:seq concurrent="1" nextAc="seek">
              <p:cTn id="106" restart="whenNotActive" fill="hold" evtFilter="cancelBubble" nodeType="interactiveSeq">
                <p:stCondLst>
                  <p:cond evt="onClick" delay="0">
                    <p:tgtEl>
                      <p:spTgt spid="18"/>
                    </p:tgtEl>
                  </p:cond>
                </p:stCondLst>
                <p:endSync evt="end" delay="0">
                  <p:rtn val="all"/>
                </p:endSync>
                <p:childTnLst>
                  <p:par>
                    <p:cTn id="107" fill="hold">
                      <p:stCondLst>
                        <p:cond delay="0"/>
                      </p:stCondLst>
                      <p:childTnLst>
                        <p:par>
                          <p:cTn id="108" fill="hold">
                            <p:stCondLst>
                              <p:cond delay="0"/>
                            </p:stCondLst>
                            <p:childTnLst>
                              <p:par>
                                <p:cTn id="1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0" dur="250" autoRev="1" fill="remove"/>
                                        <p:tgtEl>
                                          <p:spTgt spid="18"/>
                                        </p:tgtEl>
                                        <p:attrNameLst>
                                          <p:attrName>style.color</p:attrName>
                                        </p:attrNameLst>
                                      </p:cBhvr>
                                      <p:to>
                                        <a:srgbClr val="FF3399"/>
                                      </p:to>
                                    </p:animClr>
                                    <p:animClr clrSpc="rgb" dir="cw">
                                      <p:cBhvr>
                                        <p:cTn id="111" dur="250" autoRev="1" fill="remove"/>
                                        <p:tgtEl>
                                          <p:spTgt spid="18"/>
                                        </p:tgtEl>
                                        <p:attrNameLst>
                                          <p:attrName>fillcolor</p:attrName>
                                        </p:attrNameLst>
                                      </p:cBhvr>
                                      <p:to>
                                        <a:srgbClr val="FF3399"/>
                                      </p:to>
                                    </p:animClr>
                                    <p:set>
                                      <p:cBhvr>
                                        <p:cTn id="112" dur="250" autoRev="1" fill="remove"/>
                                        <p:tgtEl>
                                          <p:spTgt spid="18"/>
                                        </p:tgtEl>
                                        <p:attrNameLst>
                                          <p:attrName>fill.type</p:attrName>
                                        </p:attrNameLst>
                                      </p:cBhvr>
                                      <p:to>
                                        <p:strVal val="solid"/>
                                      </p:to>
                                    </p:set>
                                    <p:set>
                                      <p:cBhvr>
                                        <p:cTn id="113" dur="250" autoRev="1" fill="remove"/>
                                        <p:tgtEl>
                                          <p:spTgt spid="18"/>
                                        </p:tgtEl>
                                        <p:attrNameLst>
                                          <p:attrName>fill.on</p:attrName>
                                        </p:attrNameLst>
                                      </p:cBhvr>
                                      <p:to>
                                        <p:strVal val="true"/>
                                      </p:to>
                                    </p:set>
                                  </p:childTnLst>
                                  <p:subTnLst>
                                    <p:audio>
                                      <p:cMediaNode>
                                        <p:cTn display="0" masterRel="sameClick">
                                          <p:stCondLst>
                                            <p:cond evt="begin" delay="0">
                                              <p:tn val="10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8"/>
                  </p:tgtEl>
                </p:cond>
              </p:nextCondLst>
            </p:seq>
            <p:seq concurrent="1" nextAc="seek">
              <p:cTn id="114" restart="whenNotActive" fill="hold" evtFilter="cancelBubble" nodeType="interactiveSeq">
                <p:stCondLst>
                  <p:cond evt="onClick" delay="0">
                    <p:tgtEl>
                      <p:spTgt spid="19"/>
                    </p:tgtEl>
                  </p:cond>
                </p:stCondLst>
                <p:endSync evt="end" delay="0">
                  <p:rtn val="all"/>
                </p:endSync>
                <p:childTnLst>
                  <p:par>
                    <p:cTn id="115" fill="hold">
                      <p:stCondLst>
                        <p:cond delay="0"/>
                      </p:stCondLst>
                      <p:childTnLst>
                        <p:par>
                          <p:cTn id="116" fill="hold">
                            <p:stCondLst>
                              <p:cond delay="0"/>
                            </p:stCondLst>
                            <p:childTnLst>
                              <p:par>
                                <p:cTn id="1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18" dur="250" autoRev="1" fill="remove"/>
                                        <p:tgtEl>
                                          <p:spTgt spid="19"/>
                                        </p:tgtEl>
                                        <p:attrNameLst>
                                          <p:attrName>style.color</p:attrName>
                                        </p:attrNameLst>
                                      </p:cBhvr>
                                      <p:to>
                                        <a:srgbClr val="FF3399"/>
                                      </p:to>
                                    </p:animClr>
                                    <p:animClr clrSpc="rgb" dir="cw">
                                      <p:cBhvr>
                                        <p:cTn id="119" dur="250" autoRev="1" fill="remove"/>
                                        <p:tgtEl>
                                          <p:spTgt spid="19"/>
                                        </p:tgtEl>
                                        <p:attrNameLst>
                                          <p:attrName>fillcolor</p:attrName>
                                        </p:attrNameLst>
                                      </p:cBhvr>
                                      <p:to>
                                        <a:srgbClr val="FF3399"/>
                                      </p:to>
                                    </p:animClr>
                                    <p:set>
                                      <p:cBhvr>
                                        <p:cTn id="120" dur="250" autoRev="1" fill="remove"/>
                                        <p:tgtEl>
                                          <p:spTgt spid="19"/>
                                        </p:tgtEl>
                                        <p:attrNameLst>
                                          <p:attrName>fill.type</p:attrName>
                                        </p:attrNameLst>
                                      </p:cBhvr>
                                      <p:to>
                                        <p:strVal val="solid"/>
                                      </p:to>
                                    </p:set>
                                    <p:set>
                                      <p:cBhvr>
                                        <p:cTn id="121" dur="250" autoRev="1" fill="remove"/>
                                        <p:tgtEl>
                                          <p:spTgt spid="19"/>
                                        </p:tgtEl>
                                        <p:attrNameLst>
                                          <p:attrName>fill.on</p:attrName>
                                        </p:attrNameLst>
                                      </p:cBhvr>
                                      <p:to>
                                        <p:strVal val="true"/>
                                      </p:to>
                                    </p:set>
                                  </p:childTnLst>
                                  <p:subTnLst>
                                    <p:audio>
                                      <p:cMediaNode>
                                        <p:cTn display="0" masterRel="sameClick">
                                          <p:stCondLst>
                                            <p:cond evt="begin" delay="0">
                                              <p:tn val="11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19"/>
                  </p:tgtEl>
                </p:cond>
              </p:nextCondLst>
            </p:seq>
            <p:seq concurrent="1" nextAc="seek">
              <p:cTn id="122" restart="whenNotActive" fill="hold" evtFilter="cancelBubble" nodeType="interactiveSeq">
                <p:stCondLst>
                  <p:cond evt="onClick" delay="0">
                    <p:tgtEl>
                      <p:spTgt spid="20"/>
                    </p:tgtEl>
                  </p:cond>
                </p:stCondLst>
                <p:endSync evt="end" delay="0">
                  <p:rtn val="all"/>
                </p:endSync>
                <p:childTnLst>
                  <p:par>
                    <p:cTn id="123" fill="hold">
                      <p:stCondLst>
                        <p:cond delay="0"/>
                      </p:stCondLst>
                      <p:childTnLst>
                        <p:par>
                          <p:cTn id="124" fill="hold">
                            <p:stCondLst>
                              <p:cond delay="0"/>
                            </p:stCondLst>
                            <p:childTnLst>
                              <p:par>
                                <p:cTn id="1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26" dur="250" autoRev="1" fill="remove"/>
                                        <p:tgtEl>
                                          <p:spTgt spid="20"/>
                                        </p:tgtEl>
                                        <p:attrNameLst>
                                          <p:attrName>style.color</p:attrName>
                                        </p:attrNameLst>
                                      </p:cBhvr>
                                      <p:to>
                                        <a:srgbClr val="FF3399"/>
                                      </p:to>
                                    </p:animClr>
                                    <p:animClr clrSpc="rgb" dir="cw">
                                      <p:cBhvr>
                                        <p:cTn id="127" dur="250" autoRev="1" fill="remove"/>
                                        <p:tgtEl>
                                          <p:spTgt spid="20"/>
                                        </p:tgtEl>
                                        <p:attrNameLst>
                                          <p:attrName>fillcolor</p:attrName>
                                        </p:attrNameLst>
                                      </p:cBhvr>
                                      <p:to>
                                        <a:srgbClr val="FF3399"/>
                                      </p:to>
                                    </p:animClr>
                                    <p:set>
                                      <p:cBhvr>
                                        <p:cTn id="128" dur="250" autoRev="1" fill="remove"/>
                                        <p:tgtEl>
                                          <p:spTgt spid="20"/>
                                        </p:tgtEl>
                                        <p:attrNameLst>
                                          <p:attrName>fill.type</p:attrName>
                                        </p:attrNameLst>
                                      </p:cBhvr>
                                      <p:to>
                                        <p:strVal val="solid"/>
                                      </p:to>
                                    </p:set>
                                    <p:set>
                                      <p:cBhvr>
                                        <p:cTn id="129" dur="250" autoRev="1" fill="remove"/>
                                        <p:tgtEl>
                                          <p:spTgt spid="20"/>
                                        </p:tgtEl>
                                        <p:attrNameLst>
                                          <p:attrName>fill.on</p:attrName>
                                        </p:attrNameLst>
                                      </p:cBhvr>
                                      <p:to>
                                        <p:strVal val="true"/>
                                      </p:to>
                                    </p:set>
                                  </p:childTnLst>
                                  <p:subTnLst>
                                    <p:audio>
                                      <p:cMediaNode>
                                        <p:cTn display="0" masterRel="sameClick">
                                          <p:stCondLst>
                                            <p:cond evt="begin" delay="0">
                                              <p:tn val="12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20"/>
                  </p:tgtEl>
                </p:cond>
              </p:nextCondLst>
            </p:seq>
            <p:seq concurrent="1" nextAc="seek">
              <p:cTn id="130" restart="whenNotActive" fill="hold" evtFilter="cancelBubble" nodeType="interactiveSeq">
                <p:stCondLst>
                  <p:cond evt="onClick" delay="0">
                    <p:tgtEl>
                      <p:spTgt spid="21"/>
                    </p:tgtEl>
                  </p:cond>
                </p:stCondLst>
                <p:endSync evt="end" delay="0">
                  <p:rtn val="all"/>
                </p:endSync>
                <p:childTnLst>
                  <p:par>
                    <p:cTn id="131" fill="hold">
                      <p:stCondLst>
                        <p:cond delay="0"/>
                      </p:stCondLst>
                      <p:childTnLst>
                        <p:par>
                          <p:cTn id="132" fill="hold">
                            <p:stCondLst>
                              <p:cond delay="0"/>
                            </p:stCondLst>
                            <p:childTnLst>
                              <p:par>
                                <p:cTn id="1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34" dur="250" autoRev="1" fill="remove"/>
                                        <p:tgtEl>
                                          <p:spTgt spid="21"/>
                                        </p:tgtEl>
                                        <p:attrNameLst>
                                          <p:attrName>style.color</p:attrName>
                                        </p:attrNameLst>
                                      </p:cBhvr>
                                      <p:to>
                                        <a:srgbClr val="FF3399"/>
                                      </p:to>
                                    </p:animClr>
                                    <p:animClr clrSpc="rgb" dir="cw">
                                      <p:cBhvr>
                                        <p:cTn id="135" dur="250" autoRev="1" fill="remove"/>
                                        <p:tgtEl>
                                          <p:spTgt spid="21"/>
                                        </p:tgtEl>
                                        <p:attrNameLst>
                                          <p:attrName>fillcolor</p:attrName>
                                        </p:attrNameLst>
                                      </p:cBhvr>
                                      <p:to>
                                        <a:srgbClr val="FF3399"/>
                                      </p:to>
                                    </p:animClr>
                                    <p:set>
                                      <p:cBhvr>
                                        <p:cTn id="136" dur="250" autoRev="1" fill="remove"/>
                                        <p:tgtEl>
                                          <p:spTgt spid="21"/>
                                        </p:tgtEl>
                                        <p:attrNameLst>
                                          <p:attrName>fill.type</p:attrName>
                                        </p:attrNameLst>
                                      </p:cBhvr>
                                      <p:to>
                                        <p:strVal val="solid"/>
                                      </p:to>
                                    </p:set>
                                    <p:set>
                                      <p:cBhvr>
                                        <p:cTn id="137" dur="250" autoRev="1" fill="remove"/>
                                        <p:tgtEl>
                                          <p:spTgt spid="21"/>
                                        </p:tgtEl>
                                        <p:attrNameLst>
                                          <p:attrName>fill.on</p:attrName>
                                        </p:attrNameLst>
                                      </p:cBhvr>
                                      <p:to>
                                        <p:strVal val="true"/>
                                      </p:to>
                                    </p:set>
                                  </p:childTnLst>
                                  <p:subTnLst>
                                    <p:audio>
                                      <p:cMediaNode>
                                        <p:cTn display="0" masterRel="sameClick">
                                          <p:stCondLst>
                                            <p:cond evt="begin" delay="0">
                                              <p:tn val="13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21"/>
                  </p:tgtEl>
                </p:cond>
              </p:nextCondLst>
            </p:seq>
            <p:seq concurrent="1" nextAc="seek">
              <p:cTn id="138" restart="whenNotActive" fill="hold" evtFilter="cancelBubble" nodeType="interactiveSeq">
                <p:stCondLst>
                  <p:cond evt="onClick" delay="0">
                    <p:tgtEl>
                      <p:spTgt spid="22"/>
                    </p:tgtEl>
                  </p:cond>
                </p:stCondLst>
                <p:endSync evt="end" delay="0">
                  <p:rtn val="all"/>
                </p:endSync>
                <p:childTnLst>
                  <p:par>
                    <p:cTn id="139" fill="hold">
                      <p:stCondLst>
                        <p:cond delay="0"/>
                      </p:stCondLst>
                      <p:childTnLst>
                        <p:par>
                          <p:cTn id="140" fill="hold">
                            <p:stCondLst>
                              <p:cond delay="0"/>
                            </p:stCondLst>
                            <p:childTnLst>
                              <p:par>
                                <p:cTn id="1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42" dur="250" autoRev="1" fill="remove"/>
                                        <p:tgtEl>
                                          <p:spTgt spid="22"/>
                                        </p:tgtEl>
                                        <p:attrNameLst>
                                          <p:attrName>style.color</p:attrName>
                                        </p:attrNameLst>
                                      </p:cBhvr>
                                      <p:to>
                                        <a:srgbClr val="FF3399"/>
                                      </p:to>
                                    </p:animClr>
                                    <p:animClr clrSpc="rgb" dir="cw">
                                      <p:cBhvr>
                                        <p:cTn id="143" dur="250" autoRev="1" fill="remove"/>
                                        <p:tgtEl>
                                          <p:spTgt spid="22"/>
                                        </p:tgtEl>
                                        <p:attrNameLst>
                                          <p:attrName>fillcolor</p:attrName>
                                        </p:attrNameLst>
                                      </p:cBhvr>
                                      <p:to>
                                        <a:srgbClr val="FF3399"/>
                                      </p:to>
                                    </p:animClr>
                                    <p:set>
                                      <p:cBhvr>
                                        <p:cTn id="144" dur="250" autoRev="1" fill="remove"/>
                                        <p:tgtEl>
                                          <p:spTgt spid="22"/>
                                        </p:tgtEl>
                                        <p:attrNameLst>
                                          <p:attrName>fill.type</p:attrName>
                                        </p:attrNameLst>
                                      </p:cBhvr>
                                      <p:to>
                                        <p:strVal val="solid"/>
                                      </p:to>
                                    </p:set>
                                    <p:set>
                                      <p:cBhvr>
                                        <p:cTn id="145" dur="250" autoRev="1" fill="remove"/>
                                        <p:tgtEl>
                                          <p:spTgt spid="22"/>
                                        </p:tgtEl>
                                        <p:attrNameLst>
                                          <p:attrName>fill.on</p:attrName>
                                        </p:attrNameLst>
                                      </p:cBhvr>
                                      <p:to>
                                        <p:strVal val="true"/>
                                      </p:to>
                                    </p:set>
                                  </p:childTnLst>
                                  <p:subTnLst>
                                    <p:audio>
                                      <p:cMediaNode>
                                        <p:cTn display="0" masterRel="sameClick">
                                          <p:stCondLst>
                                            <p:cond evt="begin" delay="0">
                                              <p:tn val="14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22"/>
                  </p:tgtEl>
                </p:cond>
              </p:nextCondLst>
            </p:seq>
            <p:seq concurrent="1" nextAc="seek">
              <p:cTn id="146" restart="whenNotActive" fill="hold" evtFilter="cancelBubble" nodeType="interactiveSeq">
                <p:stCondLst>
                  <p:cond evt="onClick" delay="0">
                    <p:tgtEl>
                      <p:spTgt spid="23"/>
                    </p:tgtEl>
                  </p:cond>
                </p:stCondLst>
                <p:endSync evt="end" delay="0">
                  <p:rtn val="all"/>
                </p:endSync>
                <p:childTnLst>
                  <p:par>
                    <p:cTn id="147" fill="hold">
                      <p:stCondLst>
                        <p:cond delay="0"/>
                      </p:stCondLst>
                      <p:childTnLst>
                        <p:par>
                          <p:cTn id="148" fill="hold">
                            <p:stCondLst>
                              <p:cond delay="0"/>
                            </p:stCondLst>
                            <p:childTnLst>
                              <p:par>
                                <p:cTn id="1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0" dur="250" autoRev="1" fill="remove"/>
                                        <p:tgtEl>
                                          <p:spTgt spid="23"/>
                                        </p:tgtEl>
                                        <p:attrNameLst>
                                          <p:attrName>style.color</p:attrName>
                                        </p:attrNameLst>
                                      </p:cBhvr>
                                      <p:to>
                                        <a:srgbClr val="FF3399"/>
                                      </p:to>
                                    </p:animClr>
                                    <p:animClr clrSpc="rgb" dir="cw">
                                      <p:cBhvr>
                                        <p:cTn id="151" dur="250" autoRev="1" fill="remove"/>
                                        <p:tgtEl>
                                          <p:spTgt spid="23"/>
                                        </p:tgtEl>
                                        <p:attrNameLst>
                                          <p:attrName>fillcolor</p:attrName>
                                        </p:attrNameLst>
                                      </p:cBhvr>
                                      <p:to>
                                        <a:srgbClr val="FF3399"/>
                                      </p:to>
                                    </p:animClr>
                                    <p:set>
                                      <p:cBhvr>
                                        <p:cTn id="152" dur="250" autoRev="1" fill="remove"/>
                                        <p:tgtEl>
                                          <p:spTgt spid="23"/>
                                        </p:tgtEl>
                                        <p:attrNameLst>
                                          <p:attrName>fill.type</p:attrName>
                                        </p:attrNameLst>
                                      </p:cBhvr>
                                      <p:to>
                                        <p:strVal val="solid"/>
                                      </p:to>
                                    </p:set>
                                    <p:set>
                                      <p:cBhvr>
                                        <p:cTn id="153" dur="250" autoRev="1" fill="remove"/>
                                        <p:tgtEl>
                                          <p:spTgt spid="23"/>
                                        </p:tgtEl>
                                        <p:attrNameLst>
                                          <p:attrName>fill.on</p:attrName>
                                        </p:attrNameLst>
                                      </p:cBhvr>
                                      <p:to>
                                        <p:strVal val="true"/>
                                      </p:to>
                                    </p:set>
                                  </p:childTnLst>
                                  <p:subTnLst>
                                    <p:audio>
                                      <p:cMediaNode>
                                        <p:cTn display="0" masterRel="sameClick">
                                          <p:stCondLst>
                                            <p:cond evt="begin" delay="0">
                                              <p:tn val="14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23"/>
                  </p:tgtEl>
                </p:cond>
              </p:nextCondLst>
            </p:seq>
            <p:seq concurrent="1" nextAc="seek">
              <p:cTn id="154" restart="whenNotActive" fill="hold" evtFilter="cancelBubble" nodeType="interactiveSeq">
                <p:stCondLst>
                  <p:cond evt="onClick" delay="0">
                    <p:tgtEl>
                      <p:spTgt spid="24"/>
                    </p:tgtEl>
                  </p:cond>
                </p:stCondLst>
                <p:endSync evt="end" delay="0">
                  <p:rtn val="all"/>
                </p:endSync>
                <p:childTnLst>
                  <p:par>
                    <p:cTn id="155" fill="hold">
                      <p:stCondLst>
                        <p:cond delay="0"/>
                      </p:stCondLst>
                      <p:childTnLst>
                        <p:par>
                          <p:cTn id="156" fill="hold">
                            <p:stCondLst>
                              <p:cond delay="0"/>
                            </p:stCondLst>
                            <p:childTnLst>
                              <p:par>
                                <p:cTn id="1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58" dur="250" autoRev="1" fill="remove"/>
                                        <p:tgtEl>
                                          <p:spTgt spid="24"/>
                                        </p:tgtEl>
                                        <p:attrNameLst>
                                          <p:attrName>style.color</p:attrName>
                                        </p:attrNameLst>
                                      </p:cBhvr>
                                      <p:to>
                                        <a:srgbClr val="FF3399"/>
                                      </p:to>
                                    </p:animClr>
                                    <p:animClr clrSpc="rgb" dir="cw">
                                      <p:cBhvr>
                                        <p:cTn id="159" dur="250" autoRev="1" fill="remove"/>
                                        <p:tgtEl>
                                          <p:spTgt spid="24"/>
                                        </p:tgtEl>
                                        <p:attrNameLst>
                                          <p:attrName>fillcolor</p:attrName>
                                        </p:attrNameLst>
                                      </p:cBhvr>
                                      <p:to>
                                        <a:srgbClr val="FF3399"/>
                                      </p:to>
                                    </p:animClr>
                                    <p:set>
                                      <p:cBhvr>
                                        <p:cTn id="160" dur="250" autoRev="1" fill="remove"/>
                                        <p:tgtEl>
                                          <p:spTgt spid="24"/>
                                        </p:tgtEl>
                                        <p:attrNameLst>
                                          <p:attrName>fill.type</p:attrName>
                                        </p:attrNameLst>
                                      </p:cBhvr>
                                      <p:to>
                                        <p:strVal val="solid"/>
                                      </p:to>
                                    </p:set>
                                    <p:set>
                                      <p:cBhvr>
                                        <p:cTn id="161" dur="250" autoRev="1" fill="remove"/>
                                        <p:tgtEl>
                                          <p:spTgt spid="24"/>
                                        </p:tgtEl>
                                        <p:attrNameLst>
                                          <p:attrName>fill.on</p:attrName>
                                        </p:attrNameLst>
                                      </p:cBhvr>
                                      <p:to>
                                        <p:strVal val="true"/>
                                      </p:to>
                                    </p:set>
                                  </p:childTnLst>
                                  <p:subTnLst>
                                    <p:audio>
                                      <p:cMediaNode>
                                        <p:cTn display="0" masterRel="sameClick">
                                          <p:stCondLst>
                                            <p:cond evt="begin" delay="0">
                                              <p:tn val="15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24"/>
                  </p:tgtEl>
                </p:cond>
              </p:nextCondLst>
            </p:seq>
            <p:seq concurrent="1" nextAc="seek">
              <p:cTn id="162" restart="whenNotActive" fill="hold" evtFilter="cancelBubble" nodeType="interactiveSeq">
                <p:stCondLst>
                  <p:cond evt="onClick" delay="0">
                    <p:tgtEl>
                      <p:spTgt spid="25"/>
                    </p:tgtEl>
                  </p:cond>
                </p:stCondLst>
                <p:endSync evt="end" delay="0">
                  <p:rtn val="all"/>
                </p:endSync>
                <p:childTnLst>
                  <p:par>
                    <p:cTn id="163" fill="hold">
                      <p:stCondLst>
                        <p:cond delay="0"/>
                      </p:stCondLst>
                      <p:childTnLst>
                        <p:par>
                          <p:cTn id="164" fill="hold">
                            <p:stCondLst>
                              <p:cond delay="0"/>
                            </p:stCondLst>
                            <p:childTnLst>
                              <p:par>
                                <p:cTn id="1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66" dur="250" autoRev="1" fill="remove"/>
                                        <p:tgtEl>
                                          <p:spTgt spid="25"/>
                                        </p:tgtEl>
                                        <p:attrNameLst>
                                          <p:attrName>style.color</p:attrName>
                                        </p:attrNameLst>
                                      </p:cBhvr>
                                      <p:to>
                                        <a:srgbClr val="FF3399"/>
                                      </p:to>
                                    </p:animClr>
                                    <p:animClr clrSpc="rgb" dir="cw">
                                      <p:cBhvr>
                                        <p:cTn id="167" dur="250" autoRev="1" fill="remove"/>
                                        <p:tgtEl>
                                          <p:spTgt spid="25"/>
                                        </p:tgtEl>
                                        <p:attrNameLst>
                                          <p:attrName>fillcolor</p:attrName>
                                        </p:attrNameLst>
                                      </p:cBhvr>
                                      <p:to>
                                        <a:srgbClr val="FF3399"/>
                                      </p:to>
                                    </p:animClr>
                                    <p:set>
                                      <p:cBhvr>
                                        <p:cTn id="168" dur="250" autoRev="1" fill="remove"/>
                                        <p:tgtEl>
                                          <p:spTgt spid="25"/>
                                        </p:tgtEl>
                                        <p:attrNameLst>
                                          <p:attrName>fill.type</p:attrName>
                                        </p:attrNameLst>
                                      </p:cBhvr>
                                      <p:to>
                                        <p:strVal val="solid"/>
                                      </p:to>
                                    </p:set>
                                    <p:set>
                                      <p:cBhvr>
                                        <p:cTn id="169" dur="250" autoRev="1" fill="remove"/>
                                        <p:tgtEl>
                                          <p:spTgt spid="25"/>
                                        </p:tgtEl>
                                        <p:attrNameLst>
                                          <p:attrName>fill.on</p:attrName>
                                        </p:attrNameLst>
                                      </p:cBhvr>
                                      <p:to>
                                        <p:strVal val="true"/>
                                      </p:to>
                                    </p:set>
                                  </p:childTnLst>
                                  <p:subTnLst>
                                    <p:audio>
                                      <p:cMediaNode>
                                        <p:cTn display="0" masterRel="sameClick">
                                          <p:stCondLst>
                                            <p:cond evt="begin" delay="0">
                                              <p:tn val="16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25"/>
                  </p:tgtEl>
                </p:cond>
              </p:nextCondLst>
            </p:seq>
            <p:seq concurrent="1" nextAc="seek">
              <p:cTn id="170" restart="whenNotActive" fill="hold" evtFilter="cancelBubble" nodeType="interactiveSeq">
                <p:stCondLst>
                  <p:cond evt="onClick" delay="0">
                    <p:tgtEl>
                      <p:spTgt spid="26"/>
                    </p:tgtEl>
                  </p:cond>
                </p:stCondLst>
                <p:endSync evt="end" delay="0">
                  <p:rtn val="all"/>
                </p:endSync>
                <p:childTnLst>
                  <p:par>
                    <p:cTn id="171" fill="hold">
                      <p:stCondLst>
                        <p:cond delay="0"/>
                      </p:stCondLst>
                      <p:childTnLst>
                        <p:par>
                          <p:cTn id="172" fill="hold">
                            <p:stCondLst>
                              <p:cond delay="0"/>
                            </p:stCondLst>
                            <p:childTnLst>
                              <p:par>
                                <p:cTn id="1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74" dur="250" autoRev="1" fill="remove"/>
                                        <p:tgtEl>
                                          <p:spTgt spid="26"/>
                                        </p:tgtEl>
                                        <p:attrNameLst>
                                          <p:attrName>style.color</p:attrName>
                                        </p:attrNameLst>
                                      </p:cBhvr>
                                      <p:to>
                                        <a:srgbClr val="FF3399"/>
                                      </p:to>
                                    </p:animClr>
                                    <p:animClr clrSpc="rgb" dir="cw">
                                      <p:cBhvr>
                                        <p:cTn id="175" dur="250" autoRev="1" fill="remove"/>
                                        <p:tgtEl>
                                          <p:spTgt spid="26"/>
                                        </p:tgtEl>
                                        <p:attrNameLst>
                                          <p:attrName>fillcolor</p:attrName>
                                        </p:attrNameLst>
                                      </p:cBhvr>
                                      <p:to>
                                        <a:srgbClr val="FF3399"/>
                                      </p:to>
                                    </p:animClr>
                                    <p:set>
                                      <p:cBhvr>
                                        <p:cTn id="176" dur="250" autoRev="1" fill="remove"/>
                                        <p:tgtEl>
                                          <p:spTgt spid="26"/>
                                        </p:tgtEl>
                                        <p:attrNameLst>
                                          <p:attrName>fill.type</p:attrName>
                                        </p:attrNameLst>
                                      </p:cBhvr>
                                      <p:to>
                                        <p:strVal val="solid"/>
                                      </p:to>
                                    </p:set>
                                    <p:set>
                                      <p:cBhvr>
                                        <p:cTn id="177" dur="250" autoRev="1" fill="remove"/>
                                        <p:tgtEl>
                                          <p:spTgt spid="26"/>
                                        </p:tgtEl>
                                        <p:attrNameLst>
                                          <p:attrName>fill.on</p:attrName>
                                        </p:attrNameLst>
                                      </p:cBhvr>
                                      <p:to>
                                        <p:strVal val="true"/>
                                      </p:to>
                                    </p:set>
                                  </p:childTnLst>
                                  <p:subTnLst>
                                    <p:audio>
                                      <p:cMediaNode>
                                        <p:cTn display="0" masterRel="sameClick">
                                          <p:stCondLst>
                                            <p:cond evt="begin" delay="0">
                                              <p:tn val="17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26"/>
                  </p:tgtEl>
                </p:cond>
              </p:nextCondLst>
            </p:seq>
            <p:seq concurrent="1" nextAc="seek">
              <p:cTn id="178" restart="whenNotActive" fill="hold" evtFilter="cancelBubble" nodeType="interactiveSeq">
                <p:stCondLst>
                  <p:cond evt="onClick" delay="0">
                    <p:tgtEl>
                      <p:spTgt spid="27"/>
                    </p:tgtEl>
                  </p:cond>
                </p:stCondLst>
                <p:endSync evt="end" delay="0">
                  <p:rtn val="all"/>
                </p:endSync>
                <p:childTnLst>
                  <p:par>
                    <p:cTn id="179" fill="hold">
                      <p:stCondLst>
                        <p:cond delay="0"/>
                      </p:stCondLst>
                      <p:childTnLst>
                        <p:par>
                          <p:cTn id="180" fill="hold">
                            <p:stCondLst>
                              <p:cond delay="0"/>
                            </p:stCondLst>
                            <p:childTnLst>
                              <p:par>
                                <p:cTn id="1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82" dur="250" autoRev="1" fill="remove"/>
                                        <p:tgtEl>
                                          <p:spTgt spid="27"/>
                                        </p:tgtEl>
                                        <p:attrNameLst>
                                          <p:attrName>style.color</p:attrName>
                                        </p:attrNameLst>
                                      </p:cBhvr>
                                      <p:to>
                                        <a:srgbClr val="FF3399"/>
                                      </p:to>
                                    </p:animClr>
                                    <p:animClr clrSpc="rgb" dir="cw">
                                      <p:cBhvr>
                                        <p:cTn id="183" dur="250" autoRev="1" fill="remove"/>
                                        <p:tgtEl>
                                          <p:spTgt spid="27"/>
                                        </p:tgtEl>
                                        <p:attrNameLst>
                                          <p:attrName>fillcolor</p:attrName>
                                        </p:attrNameLst>
                                      </p:cBhvr>
                                      <p:to>
                                        <a:srgbClr val="FF3399"/>
                                      </p:to>
                                    </p:animClr>
                                    <p:set>
                                      <p:cBhvr>
                                        <p:cTn id="184" dur="250" autoRev="1" fill="remove"/>
                                        <p:tgtEl>
                                          <p:spTgt spid="27"/>
                                        </p:tgtEl>
                                        <p:attrNameLst>
                                          <p:attrName>fill.type</p:attrName>
                                        </p:attrNameLst>
                                      </p:cBhvr>
                                      <p:to>
                                        <p:strVal val="solid"/>
                                      </p:to>
                                    </p:set>
                                    <p:set>
                                      <p:cBhvr>
                                        <p:cTn id="185" dur="250" autoRev="1" fill="remove"/>
                                        <p:tgtEl>
                                          <p:spTgt spid="27"/>
                                        </p:tgtEl>
                                        <p:attrNameLst>
                                          <p:attrName>fill.on</p:attrName>
                                        </p:attrNameLst>
                                      </p:cBhvr>
                                      <p:to>
                                        <p:strVal val="true"/>
                                      </p:to>
                                    </p:set>
                                  </p:childTnLst>
                                  <p:subTnLst>
                                    <p:audio>
                                      <p:cMediaNode>
                                        <p:cTn display="0" masterRel="sameClick">
                                          <p:stCondLst>
                                            <p:cond evt="begin" delay="0">
                                              <p:tn val="18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27"/>
                  </p:tgtEl>
                </p:cond>
              </p:nextCondLst>
            </p:seq>
            <p:seq concurrent="1" nextAc="seek">
              <p:cTn id="186" restart="whenNotActive" fill="hold" evtFilter="cancelBubble" nodeType="interactiveSeq">
                <p:stCondLst>
                  <p:cond evt="onClick" delay="0">
                    <p:tgtEl>
                      <p:spTgt spid="28"/>
                    </p:tgtEl>
                  </p:cond>
                </p:stCondLst>
                <p:endSync evt="end" delay="0">
                  <p:rtn val="all"/>
                </p:endSync>
                <p:childTnLst>
                  <p:par>
                    <p:cTn id="187" fill="hold">
                      <p:stCondLst>
                        <p:cond delay="0"/>
                      </p:stCondLst>
                      <p:childTnLst>
                        <p:par>
                          <p:cTn id="188" fill="hold">
                            <p:stCondLst>
                              <p:cond delay="0"/>
                            </p:stCondLst>
                            <p:childTnLst>
                              <p:par>
                                <p:cTn id="1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0" dur="250" autoRev="1" fill="remove"/>
                                        <p:tgtEl>
                                          <p:spTgt spid="28"/>
                                        </p:tgtEl>
                                        <p:attrNameLst>
                                          <p:attrName>style.color</p:attrName>
                                        </p:attrNameLst>
                                      </p:cBhvr>
                                      <p:to>
                                        <a:srgbClr val="FF3399"/>
                                      </p:to>
                                    </p:animClr>
                                    <p:animClr clrSpc="rgb" dir="cw">
                                      <p:cBhvr>
                                        <p:cTn id="191" dur="250" autoRev="1" fill="remove"/>
                                        <p:tgtEl>
                                          <p:spTgt spid="28"/>
                                        </p:tgtEl>
                                        <p:attrNameLst>
                                          <p:attrName>fillcolor</p:attrName>
                                        </p:attrNameLst>
                                      </p:cBhvr>
                                      <p:to>
                                        <a:srgbClr val="FF3399"/>
                                      </p:to>
                                    </p:animClr>
                                    <p:set>
                                      <p:cBhvr>
                                        <p:cTn id="192" dur="250" autoRev="1" fill="remove"/>
                                        <p:tgtEl>
                                          <p:spTgt spid="28"/>
                                        </p:tgtEl>
                                        <p:attrNameLst>
                                          <p:attrName>fill.type</p:attrName>
                                        </p:attrNameLst>
                                      </p:cBhvr>
                                      <p:to>
                                        <p:strVal val="solid"/>
                                      </p:to>
                                    </p:set>
                                    <p:set>
                                      <p:cBhvr>
                                        <p:cTn id="193" dur="250" autoRev="1" fill="remove"/>
                                        <p:tgtEl>
                                          <p:spTgt spid="28"/>
                                        </p:tgtEl>
                                        <p:attrNameLst>
                                          <p:attrName>fill.on</p:attrName>
                                        </p:attrNameLst>
                                      </p:cBhvr>
                                      <p:to>
                                        <p:strVal val="true"/>
                                      </p:to>
                                    </p:set>
                                  </p:childTnLst>
                                  <p:subTnLst>
                                    <p:audio>
                                      <p:cMediaNode>
                                        <p:cTn display="0" masterRel="sameClick">
                                          <p:stCondLst>
                                            <p:cond evt="begin" delay="0">
                                              <p:tn val="18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28"/>
                  </p:tgtEl>
                </p:cond>
              </p:nextCondLst>
            </p:seq>
            <p:seq concurrent="1" nextAc="seek">
              <p:cTn id="194" restart="whenNotActive" fill="hold" evtFilter="cancelBubble" nodeType="interactiveSeq">
                <p:stCondLst>
                  <p:cond evt="onClick" delay="0">
                    <p:tgtEl>
                      <p:spTgt spid="29"/>
                    </p:tgtEl>
                  </p:cond>
                </p:stCondLst>
                <p:endSync evt="end" delay="0">
                  <p:rtn val="all"/>
                </p:endSync>
                <p:childTnLst>
                  <p:par>
                    <p:cTn id="195" fill="hold">
                      <p:stCondLst>
                        <p:cond delay="0"/>
                      </p:stCondLst>
                      <p:childTnLst>
                        <p:par>
                          <p:cTn id="196" fill="hold">
                            <p:stCondLst>
                              <p:cond delay="0"/>
                            </p:stCondLst>
                            <p:childTnLst>
                              <p:par>
                                <p:cTn id="1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198" dur="250" autoRev="1" fill="remove"/>
                                        <p:tgtEl>
                                          <p:spTgt spid="29"/>
                                        </p:tgtEl>
                                        <p:attrNameLst>
                                          <p:attrName>style.color</p:attrName>
                                        </p:attrNameLst>
                                      </p:cBhvr>
                                      <p:to>
                                        <a:srgbClr val="FF3399"/>
                                      </p:to>
                                    </p:animClr>
                                    <p:animClr clrSpc="rgb" dir="cw">
                                      <p:cBhvr>
                                        <p:cTn id="199" dur="250" autoRev="1" fill="remove"/>
                                        <p:tgtEl>
                                          <p:spTgt spid="29"/>
                                        </p:tgtEl>
                                        <p:attrNameLst>
                                          <p:attrName>fillcolor</p:attrName>
                                        </p:attrNameLst>
                                      </p:cBhvr>
                                      <p:to>
                                        <a:srgbClr val="FF3399"/>
                                      </p:to>
                                    </p:animClr>
                                    <p:set>
                                      <p:cBhvr>
                                        <p:cTn id="200" dur="250" autoRev="1" fill="remove"/>
                                        <p:tgtEl>
                                          <p:spTgt spid="29"/>
                                        </p:tgtEl>
                                        <p:attrNameLst>
                                          <p:attrName>fill.type</p:attrName>
                                        </p:attrNameLst>
                                      </p:cBhvr>
                                      <p:to>
                                        <p:strVal val="solid"/>
                                      </p:to>
                                    </p:set>
                                    <p:set>
                                      <p:cBhvr>
                                        <p:cTn id="201" dur="250" autoRev="1" fill="remove"/>
                                        <p:tgtEl>
                                          <p:spTgt spid="29"/>
                                        </p:tgtEl>
                                        <p:attrNameLst>
                                          <p:attrName>fill.on</p:attrName>
                                        </p:attrNameLst>
                                      </p:cBhvr>
                                      <p:to>
                                        <p:strVal val="true"/>
                                      </p:to>
                                    </p:set>
                                  </p:childTnLst>
                                  <p:subTnLst>
                                    <p:audio>
                                      <p:cMediaNode>
                                        <p:cTn display="0" masterRel="sameClick">
                                          <p:stCondLst>
                                            <p:cond evt="begin" delay="0">
                                              <p:tn val="19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29"/>
                  </p:tgtEl>
                </p:cond>
              </p:nextCondLst>
            </p:seq>
            <p:seq concurrent="1" nextAc="seek">
              <p:cTn id="202" restart="whenNotActive" fill="hold" evtFilter="cancelBubble" nodeType="interactiveSeq">
                <p:stCondLst>
                  <p:cond evt="onClick" delay="0">
                    <p:tgtEl>
                      <p:spTgt spid="30"/>
                    </p:tgtEl>
                  </p:cond>
                </p:stCondLst>
                <p:endSync evt="end" delay="0">
                  <p:rtn val="all"/>
                </p:endSync>
                <p:childTnLst>
                  <p:par>
                    <p:cTn id="203" fill="hold">
                      <p:stCondLst>
                        <p:cond delay="0"/>
                      </p:stCondLst>
                      <p:childTnLst>
                        <p:par>
                          <p:cTn id="204" fill="hold">
                            <p:stCondLst>
                              <p:cond delay="0"/>
                            </p:stCondLst>
                            <p:childTnLst>
                              <p:par>
                                <p:cTn id="2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06" dur="250" autoRev="1" fill="remove"/>
                                        <p:tgtEl>
                                          <p:spTgt spid="30"/>
                                        </p:tgtEl>
                                        <p:attrNameLst>
                                          <p:attrName>style.color</p:attrName>
                                        </p:attrNameLst>
                                      </p:cBhvr>
                                      <p:to>
                                        <a:srgbClr val="FF3399"/>
                                      </p:to>
                                    </p:animClr>
                                    <p:animClr clrSpc="rgb" dir="cw">
                                      <p:cBhvr>
                                        <p:cTn id="207" dur="250" autoRev="1" fill="remove"/>
                                        <p:tgtEl>
                                          <p:spTgt spid="30"/>
                                        </p:tgtEl>
                                        <p:attrNameLst>
                                          <p:attrName>fillcolor</p:attrName>
                                        </p:attrNameLst>
                                      </p:cBhvr>
                                      <p:to>
                                        <a:srgbClr val="FF3399"/>
                                      </p:to>
                                    </p:animClr>
                                    <p:set>
                                      <p:cBhvr>
                                        <p:cTn id="208" dur="250" autoRev="1" fill="remove"/>
                                        <p:tgtEl>
                                          <p:spTgt spid="30"/>
                                        </p:tgtEl>
                                        <p:attrNameLst>
                                          <p:attrName>fill.type</p:attrName>
                                        </p:attrNameLst>
                                      </p:cBhvr>
                                      <p:to>
                                        <p:strVal val="solid"/>
                                      </p:to>
                                    </p:set>
                                    <p:set>
                                      <p:cBhvr>
                                        <p:cTn id="209" dur="250" autoRev="1" fill="remove"/>
                                        <p:tgtEl>
                                          <p:spTgt spid="30"/>
                                        </p:tgtEl>
                                        <p:attrNameLst>
                                          <p:attrName>fill.on</p:attrName>
                                        </p:attrNameLst>
                                      </p:cBhvr>
                                      <p:to>
                                        <p:strVal val="true"/>
                                      </p:to>
                                    </p:set>
                                  </p:childTnLst>
                                  <p:subTnLst>
                                    <p:audio>
                                      <p:cMediaNode>
                                        <p:cTn display="0" masterRel="sameClick">
                                          <p:stCondLst>
                                            <p:cond evt="begin" delay="0">
                                              <p:tn val="20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30"/>
                  </p:tgtEl>
                </p:cond>
              </p:nextCondLst>
            </p:seq>
            <p:seq concurrent="1" nextAc="seek">
              <p:cTn id="210" restart="whenNotActive" fill="hold" evtFilter="cancelBubble" nodeType="interactiveSeq">
                <p:stCondLst>
                  <p:cond evt="onClick" delay="0">
                    <p:tgtEl>
                      <p:spTgt spid="31"/>
                    </p:tgtEl>
                  </p:cond>
                </p:stCondLst>
                <p:endSync evt="end" delay="0">
                  <p:rtn val="all"/>
                </p:endSync>
                <p:childTnLst>
                  <p:par>
                    <p:cTn id="211" fill="hold">
                      <p:stCondLst>
                        <p:cond delay="0"/>
                      </p:stCondLst>
                      <p:childTnLst>
                        <p:par>
                          <p:cTn id="212" fill="hold">
                            <p:stCondLst>
                              <p:cond delay="0"/>
                            </p:stCondLst>
                            <p:childTnLst>
                              <p:par>
                                <p:cTn id="2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14" dur="250" autoRev="1" fill="remove"/>
                                        <p:tgtEl>
                                          <p:spTgt spid="31"/>
                                        </p:tgtEl>
                                        <p:attrNameLst>
                                          <p:attrName>style.color</p:attrName>
                                        </p:attrNameLst>
                                      </p:cBhvr>
                                      <p:to>
                                        <a:srgbClr val="FF3399"/>
                                      </p:to>
                                    </p:animClr>
                                    <p:animClr clrSpc="rgb" dir="cw">
                                      <p:cBhvr>
                                        <p:cTn id="215" dur="250" autoRev="1" fill="remove"/>
                                        <p:tgtEl>
                                          <p:spTgt spid="31"/>
                                        </p:tgtEl>
                                        <p:attrNameLst>
                                          <p:attrName>fillcolor</p:attrName>
                                        </p:attrNameLst>
                                      </p:cBhvr>
                                      <p:to>
                                        <a:srgbClr val="FF3399"/>
                                      </p:to>
                                    </p:animClr>
                                    <p:set>
                                      <p:cBhvr>
                                        <p:cTn id="216" dur="250" autoRev="1" fill="remove"/>
                                        <p:tgtEl>
                                          <p:spTgt spid="31"/>
                                        </p:tgtEl>
                                        <p:attrNameLst>
                                          <p:attrName>fill.type</p:attrName>
                                        </p:attrNameLst>
                                      </p:cBhvr>
                                      <p:to>
                                        <p:strVal val="solid"/>
                                      </p:to>
                                    </p:set>
                                    <p:set>
                                      <p:cBhvr>
                                        <p:cTn id="217" dur="250" autoRev="1" fill="remove"/>
                                        <p:tgtEl>
                                          <p:spTgt spid="31"/>
                                        </p:tgtEl>
                                        <p:attrNameLst>
                                          <p:attrName>fill.on</p:attrName>
                                        </p:attrNameLst>
                                      </p:cBhvr>
                                      <p:to>
                                        <p:strVal val="true"/>
                                      </p:to>
                                    </p:set>
                                  </p:childTnLst>
                                  <p:subTnLst>
                                    <p:audio>
                                      <p:cMediaNode>
                                        <p:cTn display="0" masterRel="sameClick">
                                          <p:stCondLst>
                                            <p:cond evt="begin" delay="0">
                                              <p:tn val="21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31"/>
                  </p:tgtEl>
                </p:cond>
              </p:nextCondLst>
            </p:seq>
            <p:seq concurrent="1" nextAc="seek">
              <p:cTn id="218" restart="whenNotActive" fill="hold" evtFilter="cancelBubble" nodeType="interactiveSeq">
                <p:stCondLst>
                  <p:cond evt="onClick" delay="0">
                    <p:tgtEl>
                      <p:spTgt spid="32"/>
                    </p:tgtEl>
                  </p:cond>
                </p:stCondLst>
                <p:endSync evt="end" delay="0">
                  <p:rtn val="all"/>
                </p:endSync>
                <p:childTnLst>
                  <p:par>
                    <p:cTn id="219" fill="hold">
                      <p:stCondLst>
                        <p:cond delay="0"/>
                      </p:stCondLst>
                      <p:childTnLst>
                        <p:par>
                          <p:cTn id="220" fill="hold">
                            <p:stCondLst>
                              <p:cond delay="0"/>
                            </p:stCondLst>
                            <p:childTnLst>
                              <p:par>
                                <p:cTn id="2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22" dur="250" autoRev="1" fill="remove"/>
                                        <p:tgtEl>
                                          <p:spTgt spid="32"/>
                                        </p:tgtEl>
                                        <p:attrNameLst>
                                          <p:attrName>style.color</p:attrName>
                                        </p:attrNameLst>
                                      </p:cBhvr>
                                      <p:to>
                                        <a:srgbClr val="FF3399"/>
                                      </p:to>
                                    </p:animClr>
                                    <p:animClr clrSpc="rgb" dir="cw">
                                      <p:cBhvr>
                                        <p:cTn id="223" dur="250" autoRev="1" fill="remove"/>
                                        <p:tgtEl>
                                          <p:spTgt spid="32"/>
                                        </p:tgtEl>
                                        <p:attrNameLst>
                                          <p:attrName>fillcolor</p:attrName>
                                        </p:attrNameLst>
                                      </p:cBhvr>
                                      <p:to>
                                        <a:srgbClr val="FF3399"/>
                                      </p:to>
                                    </p:animClr>
                                    <p:set>
                                      <p:cBhvr>
                                        <p:cTn id="224" dur="250" autoRev="1" fill="remove"/>
                                        <p:tgtEl>
                                          <p:spTgt spid="32"/>
                                        </p:tgtEl>
                                        <p:attrNameLst>
                                          <p:attrName>fill.type</p:attrName>
                                        </p:attrNameLst>
                                      </p:cBhvr>
                                      <p:to>
                                        <p:strVal val="solid"/>
                                      </p:to>
                                    </p:set>
                                    <p:set>
                                      <p:cBhvr>
                                        <p:cTn id="225" dur="250" autoRev="1" fill="remove"/>
                                        <p:tgtEl>
                                          <p:spTgt spid="32"/>
                                        </p:tgtEl>
                                        <p:attrNameLst>
                                          <p:attrName>fill.on</p:attrName>
                                        </p:attrNameLst>
                                      </p:cBhvr>
                                      <p:to>
                                        <p:strVal val="true"/>
                                      </p:to>
                                    </p:set>
                                  </p:childTnLst>
                                  <p:subTnLst>
                                    <p:audio>
                                      <p:cMediaNode>
                                        <p:cTn display="0" masterRel="sameClick">
                                          <p:stCondLst>
                                            <p:cond evt="begin" delay="0">
                                              <p:tn val="22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32"/>
                  </p:tgtEl>
                </p:cond>
              </p:nextCondLst>
            </p:seq>
            <p:seq concurrent="1" nextAc="seek">
              <p:cTn id="226" restart="whenNotActive" fill="hold" evtFilter="cancelBubble" nodeType="interactiveSeq">
                <p:stCondLst>
                  <p:cond evt="onClick" delay="0">
                    <p:tgtEl>
                      <p:spTgt spid="33"/>
                    </p:tgtEl>
                  </p:cond>
                </p:stCondLst>
                <p:endSync evt="end" delay="0">
                  <p:rtn val="all"/>
                </p:endSync>
                <p:childTnLst>
                  <p:par>
                    <p:cTn id="227" fill="hold">
                      <p:stCondLst>
                        <p:cond delay="0"/>
                      </p:stCondLst>
                      <p:childTnLst>
                        <p:par>
                          <p:cTn id="228" fill="hold">
                            <p:stCondLst>
                              <p:cond delay="0"/>
                            </p:stCondLst>
                            <p:childTnLst>
                              <p:par>
                                <p:cTn id="2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0" dur="250" autoRev="1" fill="remove"/>
                                        <p:tgtEl>
                                          <p:spTgt spid="33"/>
                                        </p:tgtEl>
                                        <p:attrNameLst>
                                          <p:attrName>style.color</p:attrName>
                                        </p:attrNameLst>
                                      </p:cBhvr>
                                      <p:to>
                                        <a:srgbClr val="FF3399"/>
                                      </p:to>
                                    </p:animClr>
                                    <p:animClr clrSpc="rgb" dir="cw">
                                      <p:cBhvr>
                                        <p:cTn id="231" dur="250" autoRev="1" fill="remove"/>
                                        <p:tgtEl>
                                          <p:spTgt spid="33"/>
                                        </p:tgtEl>
                                        <p:attrNameLst>
                                          <p:attrName>fillcolor</p:attrName>
                                        </p:attrNameLst>
                                      </p:cBhvr>
                                      <p:to>
                                        <a:srgbClr val="FF3399"/>
                                      </p:to>
                                    </p:animClr>
                                    <p:set>
                                      <p:cBhvr>
                                        <p:cTn id="232" dur="250" autoRev="1" fill="remove"/>
                                        <p:tgtEl>
                                          <p:spTgt spid="33"/>
                                        </p:tgtEl>
                                        <p:attrNameLst>
                                          <p:attrName>fill.type</p:attrName>
                                        </p:attrNameLst>
                                      </p:cBhvr>
                                      <p:to>
                                        <p:strVal val="solid"/>
                                      </p:to>
                                    </p:set>
                                    <p:set>
                                      <p:cBhvr>
                                        <p:cTn id="233" dur="250" autoRev="1" fill="remove"/>
                                        <p:tgtEl>
                                          <p:spTgt spid="33"/>
                                        </p:tgtEl>
                                        <p:attrNameLst>
                                          <p:attrName>fill.on</p:attrName>
                                        </p:attrNameLst>
                                      </p:cBhvr>
                                      <p:to>
                                        <p:strVal val="true"/>
                                      </p:to>
                                    </p:set>
                                  </p:childTnLst>
                                  <p:subTnLst>
                                    <p:audio>
                                      <p:cMediaNode>
                                        <p:cTn display="0" masterRel="sameClick">
                                          <p:stCondLst>
                                            <p:cond evt="begin" delay="0">
                                              <p:tn val="22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33"/>
                  </p:tgtEl>
                </p:cond>
              </p:nextCondLst>
            </p:seq>
            <p:seq concurrent="1" nextAc="seek">
              <p:cTn id="234" restart="whenNotActive" fill="hold" evtFilter="cancelBubble" nodeType="interactiveSeq">
                <p:stCondLst>
                  <p:cond evt="onClick" delay="0">
                    <p:tgtEl>
                      <p:spTgt spid="34"/>
                    </p:tgtEl>
                  </p:cond>
                </p:stCondLst>
                <p:endSync evt="end" delay="0">
                  <p:rtn val="all"/>
                </p:endSync>
                <p:childTnLst>
                  <p:par>
                    <p:cTn id="235" fill="hold">
                      <p:stCondLst>
                        <p:cond delay="0"/>
                      </p:stCondLst>
                      <p:childTnLst>
                        <p:par>
                          <p:cTn id="236" fill="hold">
                            <p:stCondLst>
                              <p:cond delay="0"/>
                            </p:stCondLst>
                            <p:childTnLst>
                              <p:par>
                                <p:cTn id="2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38" dur="250" autoRev="1" fill="remove"/>
                                        <p:tgtEl>
                                          <p:spTgt spid="34"/>
                                        </p:tgtEl>
                                        <p:attrNameLst>
                                          <p:attrName>style.color</p:attrName>
                                        </p:attrNameLst>
                                      </p:cBhvr>
                                      <p:to>
                                        <a:srgbClr val="FF3399"/>
                                      </p:to>
                                    </p:animClr>
                                    <p:animClr clrSpc="rgb" dir="cw">
                                      <p:cBhvr>
                                        <p:cTn id="239" dur="250" autoRev="1" fill="remove"/>
                                        <p:tgtEl>
                                          <p:spTgt spid="34"/>
                                        </p:tgtEl>
                                        <p:attrNameLst>
                                          <p:attrName>fillcolor</p:attrName>
                                        </p:attrNameLst>
                                      </p:cBhvr>
                                      <p:to>
                                        <a:srgbClr val="FF3399"/>
                                      </p:to>
                                    </p:animClr>
                                    <p:set>
                                      <p:cBhvr>
                                        <p:cTn id="240" dur="250" autoRev="1" fill="remove"/>
                                        <p:tgtEl>
                                          <p:spTgt spid="34"/>
                                        </p:tgtEl>
                                        <p:attrNameLst>
                                          <p:attrName>fill.type</p:attrName>
                                        </p:attrNameLst>
                                      </p:cBhvr>
                                      <p:to>
                                        <p:strVal val="solid"/>
                                      </p:to>
                                    </p:set>
                                    <p:set>
                                      <p:cBhvr>
                                        <p:cTn id="241" dur="250" autoRev="1" fill="remove"/>
                                        <p:tgtEl>
                                          <p:spTgt spid="34"/>
                                        </p:tgtEl>
                                        <p:attrNameLst>
                                          <p:attrName>fill.on</p:attrName>
                                        </p:attrNameLst>
                                      </p:cBhvr>
                                      <p:to>
                                        <p:strVal val="true"/>
                                      </p:to>
                                    </p:set>
                                  </p:childTnLst>
                                  <p:subTnLst>
                                    <p:audio>
                                      <p:cMediaNode>
                                        <p:cTn display="0" masterRel="sameClick">
                                          <p:stCondLst>
                                            <p:cond evt="begin" delay="0">
                                              <p:tn val="23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34"/>
                  </p:tgtEl>
                </p:cond>
              </p:nextCondLst>
            </p:seq>
            <p:seq concurrent="1" nextAc="seek">
              <p:cTn id="242" restart="whenNotActive" fill="hold" evtFilter="cancelBubble" nodeType="interactiveSeq">
                <p:stCondLst>
                  <p:cond evt="onClick" delay="0">
                    <p:tgtEl>
                      <p:spTgt spid="35"/>
                    </p:tgtEl>
                  </p:cond>
                </p:stCondLst>
                <p:endSync evt="end" delay="0">
                  <p:rtn val="all"/>
                </p:endSync>
                <p:childTnLst>
                  <p:par>
                    <p:cTn id="243" fill="hold">
                      <p:stCondLst>
                        <p:cond delay="0"/>
                      </p:stCondLst>
                      <p:childTnLst>
                        <p:par>
                          <p:cTn id="244" fill="hold">
                            <p:stCondLst>
                              <p:cond delay="0"/>
                            </p:stCondLst>
                            <p:childTnLst>
                              <p:par>
                                <p:cTn id="2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46" dur="250" autoRev="1" fill="remove"/>
                                        <p:tgtEl>
                                          <p:spTgt spid="35"/>
                                        </p:tgtEl>
                                        <p:attrNameLst>
                                          <p:attrName>style.color</p:attrName>
                                        </p:attrNameLst>
                                      </p:cBhvr>
                                      <p:to>
                                        <a:srgbClr val="FF3399"/>
                                      </p:to>
                                    </p:animClr>
                                    <p:animClr clrSpc="rgb" dir="cw">
                                      <p:cBhvr>
                                        <p:cTn id="247" dur="250" autoRev="1" fill="remove"/>
                                        <p:tgtEl>
                                          <p:spTgt spid="35"/>
                                        </p:tgtEl>
                                        <p:attrNameLst>
                                          <p:attrName>fillcolor</p:attrName>
                                        </p:attrNameLst>
                                      </p:cBhvr>
                                      <p:to>
                                        <a:srgbClr val="FF3399"/>
                                      </p:to>
                                    </p:animClr>
                                    <p:set>
                                      <p:cBhvr>
                                        <p:cTn id="248" dur="250" autoRev="1" fill="remove"/>
                                        <p:tgtEl>
                                          <p:spTgt spid="35"/>
                                        </p:tgtEl>
                                        <p:attrNameLst>
                                          <p:attrName>fill.type</p:attrName>
                                        </p:attrNameLst>
                                      </p:cBhvr>
                                      <p:to>
                                        <p:strVal val="solid"/>
                                      </p:to>
                                    </p:set>
                                    <p:set>
                                      <p:cBhvr>
                                        <p:cTn id="249" dur="250" autoRev="1" fill="remove"/>
                                        <p:tgtEl>
                                          <p:spTgt spid="35"/>
                                        </p:tgtEl>
                                        <p:attrNameLst>
                                          <p:attrName>fill.on</p:attrName>
                                        </p:attrNameLst>
                                      </p:cBhvr>
                                      <p:to>
                                        <p:strVal val="true"/>
                                      </p:to>
                                    </p:set>
                                  </p:childTnLst>
                                  <p:subTnLst>
                                    <p:audio>
                                      <p:cMediaNode>
                                        <p:cTn display="0" masterRel="sameClick">
                                          <p:stCondLst>
                                            <p:cond evt="begin" delay="0">
                                              <p:tn val="24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35"/>
                  </p:tgtEl>
                </p:cond>
              </p:nextCondLst>
            </p:seq>
            <p:seq concurrent="1" nextAc="seek">
              <p:cTn id="250" restart="whenNotActive" fill="hold" evtFilter="cancelBubble" nodeType="interactiveSeq">
                <p:stCondLst>
                  <p:cond evt="onClick" delay="0">
                    <p:tgtEl>
                      <p:spTgt spid="36"/>
                    </p:tgtEl>
                  </p:cond>
                </p:stCondLst>
                <p:endSync evt="end" delay="0">
                  <p:rtn val="all"/>
                </p:endSync>
                <p:childTnLst>
                  <p:par>
                    <p:cTn id="251" fill="hold">
                      <p:stCondLst>
                        <p:cond delay="0"/>
                      </p:stCondLst>
                      <p:childTnLst>
                        <p:par>
                          <p:cTn id="252" fill="hold">
                            <p:stCondLst>
                              <p:cond delay="0"/>
                            </p:stCondLst>
                            <p:childTnLst>
                              <p:par>
                                <p:cTn id="2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54" dur="250" autoRev="1" fill="remove"/>
                                        <p:tgtEl>
                                          <p:spTgt spid="36"/>
                                        </p:tgtEl>
                                        <p:attrNameLst>
                                          <p:attrName>style.color</p:attrName>
                                        </p:attrNameLst>
                                      </p:cBhvr>
                                      <p:to>
                                        <a:srgbClr val="FF3399"/>
                                      </p:to>
                                    </p:animClr>
                                    <p:animClr clrSpc="rgb" dir="cw">
                                      <p:cBhvr>
                                        <p:cTn id="255" dur="250" autoRev="1" fill="remove"/>
                                        <p:tgtEl>
                                          <p:spTgt spid="36"/>
                                        </p:tgtEl>
                                        <p:attrNameLst>
                                          <p:attrName>fillcolor</p:attrName>
                                        </p:attrNameLst>
                                      </p:cBhvr>
                                      <p:to>
                                        <a:srgbClr val="FF3399"/>
                                      </p:to>
                                    </p:animClr>
                                    <p:set>
                                      <p:cBhvr>
                                        <p:cTn id="256" dur="250" autoRev="1" fill="remove"/>
                                        <p:tgtEl>
                                          <p:spTgt spid="36"/>
                                        </p:tgtEl>
                                        <p:attrNameLst>
                                          <p:attrName>fill.type</p:attrName>
                                        </p:attrNameLst>
                                      </p:cBhvr>
                                      <p:to>
                                        <p:strVal val="solid"/>
                                      </p:to>
                                    </p:set>
                                    <p:set>
                                      <p:cBhvr>
                                        <p:cTn id="257" dur="250" autoRev="1" fill="remove"/>
                                        <p:tgtEl>
                                          <p:spTgt spid="36"/>
                                        </p:tgtEl>
                                        <p:attrNameLst>
                                          <p:attrName>fill.on</p:attrName>
                                        </p:attrNameLst>
                                      </p:cBhvr>
                                      <p:to>
                                        <p:strVal val="true"/>
                                      </p:to>
                                    </p:set>
                                  </p:childTnLst>
                                  <p:subTnLst>
                                    <p:audio>
                                      <p:cMediaNode>
                                        <p:cTn display="0" masterRel="sameClick">
                                          <p:stCondLst>
                                            <p:cond evt="begin" delay="0">
                                              <p:tn val="25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36"/>
                  </p:tgtEl>
                </p:cond>
              </p:nextCondLst>
            </p:seq>
            <p:seq concurrent="1" nextAc="seek">
              <p:cTn id="258" restart="whenNotActive" fill="hold" evtFilter="cancelBubble" nodeType="interactiveSeq">
                <p:stCondLst>
                  <p:cond evt="onClick" delay="0">
                    <p:tgtEl>
                      <p:spTgt spid="37"/>
                    </p:tgtEl>
                  </p:cond>
                </p:stCondLst>
                <p:endSync evt="end" delay="0">
                  <p:rtn val="all"/>
                </p:endSync>
                <p:childTnLst>
                  <p:par>
                    <p:cTn id="259" fill="hold">
                      <p:stCondLst>
                        <p:cond delay="0"/>
                      </p:stCondLst>
                      <p:childTnLst>
                        <p:par>
                          <p:cTn id="260" fill="hold">
                            <p:stCondLst>
                              <p:cond delay="0"/>
                            </p:stCondLst>
                            <p:childTnLst>
                              <p:par>
                                <p:cTn id="2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62" dur="250" autoRev="1" fill="remove"/>
                                        <p:tgtEl>
                                          <p:spTgt spid="37"/>
                                        </p:tgtEl>
                                        <p:attrNameLst>
                                          <p:attrName>style.color</p:attrName>
                                        </p:attrNameLst>
                                      </p:cBhvr>
                                      <p:to>
                                        <a:srgbClr val="FF3399"/>
                                      </p:to>
                                    </p:animClr>
                                    <p:animClr clrSpc="rgb" dir="cw">
                                      <p:cBhvr>
                                        <p:cTn id="263" dur="250" autoRev="1" fill="remove"/>
                                        <p:tgtEl>
                                          <p:spTgt spid="37"/>
                                        </p:tgtEl>
                                        <p:attrNameLst>
                                          <p:attrName>fillcolor</p:attrName>
                                        </p:attrNameLst>
                                      </p:cBhvr>
                                      <p:to>
                                        <a:srgbClr val="FF3399"/>
                                      </p:to>
                                    </p:animClr>
                                    <p:set>
                                      <p:cBhvr>
                                        <p:cTn id="264" dur="250" autoRev="1" fill="remove"/>
                                        <p:tgtEl>
                                          <p:spTgt spid="37"/>
                                        </p:tgtEl>
                                        <p:attrNameLst>
                                          <p:attrName>fill.type</p:attrName>
                                        </p:attrNameLst>
                                      </p:cBhvr>
                                      <p:to>
                                        <p:strVal val="solid"/>
                                      </p:to>
                                    </p:set>
                                    <p:set>
                                      <p:cBhvr>
                                        <p:cTn id="265" dur="250" autoRev="1" fill="remove"/>
                                        <p:tgtEl>
                                          <p:spTgt spid="37"/>
                                        </p:tgtEl>
                                        <p:attrNameLst>
                                          <p:attrName>fill.on</p:attrName>
                                        </p:attrNameLst>
                                      </p:cBhvr>
                                      <p:to>
                                        <p:strVal val="true"/>
                                      </p:to>
                                    </p:set>
                                  </p:childTnLst>
                                  <p:subTnLst>
                                    <p:audio>
                                      <p:cMediaNode>
                                        <p:cTn display="0" masterRel="sameClick">
                                          <p:stCondLst>
                                            <p:cond evt="begin" delay="0">
                                              <p:tn val="26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37"/>
                  </p:tgtEl>
                </p:cond>
              </p:nextCondLst>
            </p:seq>
            <p:seq concurrent="1" nextAc="seek">
              <p:cTn id="266" restart="whenNotActive" fill="hold" evtFilter="cancelBubble" nodeType="interactiveSeq">
                <p:stCondLst>
                  <p:cond evt="onClick" delay="0">
                    <p:tgtEl>
                      <p:spTgt spid="38"/>
                    </p:tgtEl>
                  </p:cond>
                </p:stCondLst>
                <p:endSync evt="end" delay="0">
                  <p:rtn val="all"/>
                </p:endSync>
                <p:childTnLst>
                  <p:par>
                    <p:cTn id="267" fill="hold">
                      <p:stCondLst>
                        <p:cond delay="0"/>
                      </p:stCondLst>
                      <p:childTnLst>
                        <p:par>
                          <p:cTn id="268" fill="hold">
                            <p:stCondLst>
                              <p:cond delay="0"/>
                            </p:stCondLst>
                            <p:childTnLst>
                              <p:par>
                                <p:cTn id="2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0" dur="250" autoRev="1" fill="remove"/>
                                        <p:tgtEl>
                                          <p:spTgt spid="38"/>
                                        </p:tgtEl>
                                        <p:attrNameLst>
                                          <p:attrName>style.color</p:attrName>
                                        </p:attrNameLst>
                                      </p:cBhvr>
                                      <p:to>
                                        <a:srgbClr val="FF3399"/>
                                      </p:to>
                                    </p:animClr>
                                    <p:animClr clrSpc="rgb" dir="cw">
                                      <p:cBhvr>
                                        <p:cTn id="271" dur="250" autoRev="1" fill="remove"/>
                                        <p:tgtEl>
                                          <p:spTgt spid="38"/>
                                        </p:tgtEl>
                                        <p:attrNameLst>
                                          <p:attrName>fillcolor</p:attrName>
                                        </p:attrNameLst>
                                      </p:cBhvr>
                                      <p:to>
                                        <a:srgbClr val="FF3399"/>
                                      </p:to>
                                    </p:animClr>
                                    <p:set>
                                      <p:cBhvr>
                                        <p:cTn id="272" dur="250" autoRev="1" fill="remove"/>
                                        <p:tgtEl>
                                          <p:spTgt spid="38"/>
                                        </p:tgtEl>
                                        <p:attrNameLst>
                                          <p:attrName>fill.type</p:attrName>
                                        </p:attrNameLst>
                                      </p:cBhvr>
                                      <p:to>
                                        <p:strVal val="solid"/>
                                      </p:to>
                                    </p:set>
                                    <p:set>
                                      <p:cBhvr>
                                        <p:cTn id="273" dur="250" autoRev="1" fill="remove"/>
                                        <p:tgtEl>
                                          <p:spTgt spid="38"/>
                                        </p:tgtEl>
                                        <p:attrNameLst>
                                          <p:attrName>fill.on</p:attrName>
                                        </p:attrNameLst>
                                      </p:cBhvr>
                                      <p:to>
                                        <p:strVal val="true"/>
                                      </p:to>
                                    </p:set>
                                  </p:childTnLst>
                                  <p:subTnLst>
                                    <p:audio>
                                      <p:cMediaNode>
                                        <p:cTn display="0" masterRel="sameClick">
                                          <p:stCondLst>
                                            <p:cond evt="begin" delay="0">
                                              <p:tn val="26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38"/>
                  </p:tgtEl>
                </p:cond>
              </p:nextCondLst>
            </p:seq>
            <p:seq concurrent="1" nextAc="seek">
              <p:cTn id="274" restart="whenNotActive" fill="hold" evtFilter="cancelBubble" nodeType="interactiveSeq">
                <p:stCondLst>
                  <p:cond evt="onClick" delay="0">
                    <p:tgtEl>
                      <p:spTgt spid="39"/>
                    </p:tgtEl>
                  </p:cond>
                </p:stCondLst>
                <p:endSync evt="end" delay="0">
                  <p:rtn val="all"/>
                </p:endSync>
                <p:childTnLst>
                  <p:par>
                    <p:cTn id="275" fill="hold">
                      <p:stCondLst>
                        <p:cond delay="0"/>
                      </p:stCondLst>
                      <p:childTnLst>
                        <p:par>
                          <p:cTn id="276" fill="hold">
                            <p:stCondLst>
                              <p:cond delay="0"/>
                            </p:stCondLst>
                            <p:childTnLst>
                              <p:par>
                                <p:cTn id="2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78" dur="250" autoRev="1" fill="remove"/>
                                        <p:tgtEl>
                                          <p:spTgt spid="39"/>
                                        </p:tgtEl>
                                        <p:attrNameLst>
                                          <p:attrName>style.color</p:attrName>
                                        </p:attrNameLst>
                                      </p:cBhvr>
                                      <p:to>
                                        <a:srgbClr val="FF3399"/>
                                      </p:to>
                                    </p:animClr>
                                    <p:animClr clrSpc="rgb" dir="cw">
                                      <p:cBhvr>
                                        <p:cTn id="279" dur="250" autoRev="1" fill="remove"/>
                                        <p:tgtEl>
                                          <p:spTgt spid="39"/>
                                        </p:tgtEl>
                                        <p:attrNameLst>
                                          <p:attrName>fillcolor</p:attrName>
                                        </p:attrNameLst>
                                      </p:cBhvr>
                                      <p:to>
                                        <a:srgbClr val="FF3399"/>
                                      </p:to>
                                    </p:animClr>
                                    <p:set>
                                      <p:cBhvr>
                                        <p:cTn id="280" dur="250" autoRev="1" fill="remove"/>
                                        <p:tgtEl>
                                          <p:spTgt spid="39"/>
                                        </p:tgtEl>
                                        <p:attrNameLst>
                                          <p:attrName>fill.type</p:attrName>
                                        </p:attrNameLst>
                                      </p:cBhvr>
                                      <p:to>
                                        <p:strVal val="solid"/>
                                      </p:to>
                                    </p:set>
                                    <p:set>
                                      <p:cBhvr>
                                        <p:cTn id="281" dur="250" autoRev="1" fill="remove"/>
                                        <p:tgtEl>
                                          <p:spTgt spid="39"/>
                                        </p:tgtEl>
                                        <p:attrNameLst>
                                          <p:attrName>fill.on</p:attrName>
                                        </p:attrNameLst>
                                      </p:cBhvr>
                                      <p:to>
                                        <p:strVal val="true"/>
                                      </p:to>
                                    </p:set>
                                  </p:childTnLst>
                                  <p:subTnLst>
                                    <p:audio>
                                      <p:cMediaNode>
                                        <p:cTn display="0" masterRel="sameClick">
                                          <p:stCondLst>
                                            <p:cond evt="begin" delay="0">
                                              <p:tn val="27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39"/>
                  </p:tgtEl>
                </p:cond>
              </p:nextCondLst>
            </p:seq>
            <p:seq concurrent="1" nextAc="seek">
              <p:cTn id="282" restart="whenNotActive" fill="hold" evtFilter="cancelBubble" nodeType="interactiveSeq">
                <p:stCondLst>
                  <p:cond evt="onClick" delay="0">
                    <p:tgtEl>
                      <p:spTgt spid="40"/>
                    </p:tgtEl>
                  </p:cond>
                </p:stCondLst>
                <p:endSync evt="end" delay="0">
                  <p:rtn val="all"/>
                </p:endSync>
                <p:childTnLst>
                  <p:par>
                    <p:cTn id="283" fill="hold">
                      <p:stCondLst>
                        <p:cond delay="0"/>
                      </p:stCondLst>
                      <p:childTnLst>
                        <p:par>
                          <p:cTn id="284" fill="hold">
                            <p:stCondLst>
                              <p:cond delay="0"/>
                            </p:stCondLst>
                            <p:childTnLst>
                              <p:par>
                                <p:cTn id="2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86" dur="250" autoRev="1" fill="remove"/>
                                        <p:tgtEl>
                                          <p:spTgt spid="40"/>
                                        </p:tgtEl>
                                        <p:attrNameLst>
                                          <p:attrName>style.color</p:attrName>
                                        </p:attrNameLst>
                                      </p:cBhvr>
                                      <p:to>
                                        <a:srgbClr val="FF3399"/>
                                      </p:to>
                                    </p:animClr>
                                    <p:animClr clrSpc="rgb" dir="cw">
                                      <p:cBhvr>
                                        <p:cTn id="287" dur="250" autoRev="1" fill="remove"/>
                                        <p:tgtEl>
                                          <p:spTgt spid="40"/>
                                        </p:tgtEl>
                                        <p:attrNameLst>
                                          <p:attrName>fillcolor</p:attrName>
                                        </p:attrNameLst>
                                      </p:cBhvr>
                                      <p:to>
                                        <a:srgbClr val="FF3399"/>
                                      </p:to>
                                    </p:animClr>
                                    <p:set>
                                      <p:cBhvr>
                                        <p:cTn id="288" dur="250" autoRev="1" fill="remove"/>
                                        <p:tgtEl>
                                          <p:spTgt spid="40"/>
                                        </p:tgtEl>
                                        <p:attrNameLst>
                                          <p:attrName>fill.type</p:attrName>
                                        </p:attrNameLst>
                                      </p:cBhvr>
                                      <p:to>
                                        <p:strVal val="solid"/>
                                      </p:to>
                                    </p:set>
                                    <p:set>
                                      <p:cBhvr>
                                        <p:cTn id="289" dur="250" autoRev="1" fill="remove"/>
                                        <p:tgtEl>
                                          <p:spTgt spid="40"/>
                                        </p:tgtEl>
                                        <p:attrNameLst>
                                          <p:attrName>fill.on</p:attrName>
                                        </p:attrNameLst>
                                      </p:cBhvr>
                                      <p:to>
                                        <p:strVal val="true"/>
                                      </p:to>
                                    </p:set>
                                  </p:childTnLst>
                                  <p:subTnLst>
                                    <p:audio>
                                      <p:cMediaNode>
                                        <p:cTn display="0" masterRel="sameClick">
                                          <p:stCondLst>
                                            <p:cond evt="begin" delay="0">
                                              <p:tn val="28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40"/>
                  </p:tgtEl>
                </p:cond>
              </p:nextCondLst>
            </p:seq>
            <p:seq concurrent="1" nextAc="seek">
              <p:cTn id="290" restart="whenNotActive" fill="hold" evtFilter="cancelBubble" nodeType="interactiveSeq">
                <p:stCondLst>
                  <p:cond evt="onClick" delay="0">
                    <p:tgtEl>
                      <p:spTgt spid="41"/>
                    </p:tgtEl>
                  </p:cond>
                </p:stCondLst>
                <p:endSync evt="end" delay="0">
                  <p:rtn val="all"/>
                </p:endSync>
                <p:childTnLst>
                  <p:par>
                    <p:cTn id="291" fill="hold">
                      <p:stCondLst>
                        <p:cond delay="0"/>
                      </p:stCondLst>
                      <p:childTnLst>
                        <p:par>
                          <p:cTn id="292" fill="hold">
                            <p:stCondLst>
                              <p:cond delay="0"/>
                            </p:stCondLst>
                            <p:childTnLst>
                              <p:par>
                                <p:cTn id="2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94" dur="250" autoRev="1" fill="remove"/>
                                        <p:tgtEl>
                                          <p:spTgt spid="41"/>
                                        </p:tgtEl>
                                        <p:attrNameLst>
                                          <p:attrName>style.color</p:attrName>
                                        </p:attrNameLst>
                                      </p:cBhvr>
                                      <p:to>
                                        <a:srgbClr val="FF3399"/>
                                      </p:to>
                                    </p:animClr>
                                    <p:animClr clrSpc="rgb" dir="cw">
                                      <p:cBhvr>
                                        <p:cTn id="295" dur="250" autoRev="1" fill="remove"/>
                                        <p:tgtEl>
                                          <p:spTgt spid="41"/>
                                        </p:tgtEl>
                                        <p:attrNameLst>
                                          <p:attrName>fillcolor</p:attrName>
                                        </p:attrNameLst>
                                      </p:cBhvr>
                                      <p:to>
                                        <a:srgbClr val="FF3399"/>
                                      </p:to>
                                    </p:animClr>
                                    <p:set>
                                      <p:cBhvr>
                                        <p:cTn id="296" dur="250" autoRev="1" fill="remove"/>
                                        <p:tgtEl>
                                          <p:spTgt spid="41"/>
                                        </p:tgtEl>
                                        <p:attrNameLst>
                                          <p:attrName>fill.type</p:attrName>
                                        </p:attrNameLst>
                                      </p:cBhvr>
                                      <p:to>
                                        <p:strVal val="solid"/>
                                      </p:to>
                                    </p:set>
                                    <p:set>
                                      <p:cBhvr>
                                        <p:cTn id="297" dur="250" autoRev="1" fill="remove"/>
                                        <p:tgtEl>
                                          <p:spTgt spid="41"/>
                                        </p:tgtEl>
                                        <p:attrNameLst>
                                          <p:attrName>fill.on</p:attrName>
                                        </p:attrNameLst>
                                      </p:cBhvr>
                                      <p:to>
                                        <p:strVal val="true"/>
                                      </p:to>
                                    </p:set>
                                  </p:childTnLst>
                                  <p:subTnLst>
                                    <p:audio>
                                      <p:cMediaNode>
                                        <p:cTn display="0" masterRel="sameClick">
                                          <p:stCondLst>
                                            <p:cond evt="begin" delay="0">
                                              <p:tn val="29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41"/>
                  </p:tgtEl>
                </p:cond>
              </p:nextCondLst>
            </p:seq>
            <p:seq concurrent="1" nextAc="seek">
              <p:cTn id="298" restart="whenNotActive" fill="hold" evtFilter="cancelBubble" nodeType="interactiveSeq">
                <p:stCondLst>
                  <p:cond evt="onClick" delay="0">
                    <p:tgtEl>
                      <p:spTgt spid="42"/>
                    </p:tgtEl>
                  </p:cond>
                </p:stCondLst>
                <p:endSync evt="end" delay="0">
                  <p:rtn val="all"/>
                </p:endSync>
                <p:childTnLst>
                  <p:par>
                    <p:cTn id="299" fill="hold">
                      <p:stCondLst>
                        <p:cond delay="0"/>
                      </p:stCondLst>
                      <p:childTnLst>
                        <p:par>
                          <p:cTn id="300" fill="hold">
                            <p:stCondLst>
                              <p:cond delay="0"/>
                            </p:stCondLst>
                            <p:childTnLst>
                              <p:par>
                                <p:cTn id="3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02" dur="250" autoRev="1" fill="remove"/>
                                        <p:tgtEl>
                                          <p:spTgt spid="42"/>
                                        </p:tgtEl>
                                        <p:attrNameLst>
                                          <p:attrName>style.color</p:attrName>
                                        </p:attrNameLst>
                                      </p:cBhvr>
                                      <p:to>
                                        <a:srgbClr val="FF3399"/>
                                      </p:to>
                                    </p:animClr>
                                    <p:animClr clrSpc="rgb" dir="cw">
                                      <p:cBhvr>
                                        <p:cTn id="303" dur="250" autoRev="1" fill="remove"/>
                                        <p:tgtEl>
                                          <p:spTgt spid="42"/>
                                        </p:tgtEl>
                                        <p:attrNameLst>
                                          <p:attrName>fillcolor</p:attrName>
                                        </p:attrNameLst>
                                      </p:cBhvr>
                                      <p:to>
                                        <a:srgbClr val="FF3399"/>
                                      </p:to>
                                    </p:animClr>
                                    <p:set>
                                      <p:cBhvr>
                                        <p:cTn id="304" dur="250" autoRev="1" fill="remove"/>
                                        <p:tgtEl>
                                          <p:spTgt spid="42"/>
                                        </p:tgtEl>
                                        <p:attrNameLst>
                                          <p:attrName>fill.type</p:attrName>
                                        </p:attrNameLst>
                                      </p:cBhvr>
                                      <p:to>
                                        <p:strVal val="solid"/>
                                      </p:to>
                                    </p:set>
                                    <p:set>
                                      <p:cBhvr>
                                        <p:cTn id="305" dur="250" autoRev="1" fill="remove"/>
                                        <p:tgtEl>
                                          <p:spTgt spid="42"/>
                                        </p:tgtEl>
                                        <p:attrNameLst>
                                          <p:attrName>fill.on</p:attrName>
                                        </p:attrNameLst>
                                      </p:cBhvr>
                                      <p:to>
                                        <p:strVal val="true"/>
                                      </p:to>
                                    </p:set>
                                  </p:childTnLst>
                                  <p:subTnLst>
                                    <p:audio>
                                      <p:cMediaNode>
                                        <p:cTn display="0" masterRel="sameClick">
                                          <p:stCondLst>
                                            <p:cond evt="begin" delay="0">
                                              <p:tn val="30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42"/>
                  </p:tgtEl>
                </p:cond>
              </p:nextCondLst>
            </p:seq>
            <p:seq concurrent="1" nextAc="seek">
              <p:cTn id="306" restart="whenNotActive" fill="hold" evtFilter="cancelBubble" nodeType="interactiveSeq">
                <p:stCondLst>
                  <p:cond evt="onClick" delay="0">
                    <p:tgtEl>
                      <p:spTgt spid="43"/>
                    </p:tgtEl>
                  </p:cond>
                </p:stCondLst>
                <p:endSync evt="end" delay="0">
                  <p:rtn val="all"/>
                </p:endSync>
                <p:childTnLst>
                  <p:par>
                    <p:cTn id="307" fill="hold">
                      <p:stCondLst>
                        <p:cond delay="0"/>
                      </p:stCondLst>
                      <p:childTnLst>
                        <p:par>
                          <p:cTn id="308" fill="hold">
                            <p:stCondLst>
                              <p:cond delay="0"/>
                            </p:stCondLst>
                            <p:childTnLst>
                              <p:par>
                                <p:cTn id="3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0" dur="250" autoRev="1" fill="remove"/>
                                        <p:tgtEl>
                                          <p:spTgt spid="43"/>
                                        </p:tgtEl>
                                        <p:attrNameLst>
                                          <p:attrName>style.color</p:attrName>
                                        </p:attrNameLst>
                                      </p:cBhvr>
                                      <p:to>
                                        <a:srgbClr val="FF3399"/>
                                      </p:to>
                                    </p:animClr>
                                    <p:animClr clrSpc="rgb" dir="cw">
                                      <p:cBhvr>
                                        <p:cTn id="311" dur="250" autoRev="1" fill="remove"/>
                                        <p:tgtEl>
                                          <p:spTgt spid="43"/>
                                        </p:tgtEl>
                                        <p:attrNameLst>
                                          <p:attrName>fillcolor</p:attrName>
                                        </p:attrNameLst>
                                      </p:cBhvr>
                                      <p:to>
                                        <a:srgbClr val="FF3399"/>
                                      </p:to>
                                    </p:animClr>
                                    <p:set>
                                      <p:cBhvr>
                                        <p:cTn id="312" dur="250" autoRev="1" fill="remove"/>
                                        <p:tgtEl>
                                          <p:spTgt spid="43"/>
                                        </p:tgtEl>
                                        <p:attrNameLst>
                                          <p:attrName>fill.type</p:attrName>
                                        </p:attrNameLst>
                                      </p:cBhvr>
                                      <p:to>
                                        <p:strVal val="solid"/>
                                      </p:to>
                                    </p:set>
                                    <p:set>
                                      <p:cBhvr>
                                        <p:cTn id="313" dur="250" autoRev="1" fill="remove"/>
                                        <p:tgtEl>
                                          <p:spTgt spid="43"/>
                                        </p:tgtEl>
                                        <p:attrNameLst>
                                          <p:attrName>fill.on</p:attrName>
                                        </p:attrNameLst>
                                      </p:cBhvr>
                                      <p:to>
                                        <p:strVal val="true"/>
                                      </p:to>
                                    </p:set>
                                  </p:childTnLst>
                                  <p:subTnLst>
                                    <p:audio>
                                      <p:cMediaNode>
                                        <p:cTn display="0" masterRel="sameClick">
                                          <p:stCondLst>
                                            <p:cond evt="begin" delay="0">
                                              <p:tn val="30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43"/>
                  </p:tgtEl>
                </p:cond>
              </p:nextCondLst>
            </p:seq>
            <p:seq concurrent="1" nextAc="seek">
              <p:cTn id="314" restart="whenNotActive" fill="hold" evtFilter="cancelBubble" nodeType="interactiveSeq">
                <p:stCondLst>
                  <p:cond evt="onClick" delay="0">
                    <p:tgtEl>
                      <p:spTgt spid="44"/>
                    </p:tgtEl>
                  </p:cond>
                </p:stCondLst>
                <p:endSync evt="end" delay="0">
                  <p:rtn val="all"/>
                </p:endSync>
                <p:childTnLst>
                  <p:par>
                    <p:cTn id="315" fill="hold">
                      <p:stCondLst>
                        <p:cond delay="0"/>
                      </p:stCondLst>
                      <p:childTnLst>
                        <p:par>
                          <p:cTn id="316" fill="hold">
                            <p:stCondLst>
                              <p:cond delay="0"/>
                            </p:stCondLst>
                            <p:childTnLst>
                              <p:par>
                                <p:cTn id="3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18" dur="250" autoRev="1" fill="remove"/>
                                        <p:tgtEl>
                                          <p:spTgt spid="44"/>
                                        </p:tgtEl>
                                        <p:attrNameLst>
                                          <p:attrName>style.color</p:attrName>
                                        </p:attrNameLst>
                                      </p:cBhvr>
                                      <p:to>
                                        <a:srgbClr val="FF3399"/>
                                      </p:to>
                                    </p:animClr>
                                    <p:animClr clrSpc="rgb" dir="cw">
                                      <p:cBhvr>
                                        <p:cTn id="319" dur="250" autoRev="1" fill="remove"/>
                                        <p:tgtEl>
                                          <p:spTgt spid="44"/>
                                        </p:tgtEl>
                                        <p:attrNameLst>
                                          <p:attrName>fillcolor</p:attrName>
                                        </p:attrNameLst>
                                      </p:cBhvr>
                                      <p:to>
                                        <a:srgbClr val="FF3399"/>
                                      </p:to>
                                    </p:animClr>
                                    <p:set>
                                      <p:cBhvr>
                                        <p:cTn id="320" dur="250" autoRev="1" fill="remove"/>
                                        <p:tgtEl>
                                          <p:spTgt spid="44"/>
                                        </p:tgtEl>
                                        <p:attrNameLst>
                                          <p:attrName>fill.type</p:attrName>
                                        </p:attrNameLst>
                                      </p:cBhvr>
                                      <p:to>
                                        <p:strVal val="solid"/>
                                      </p:to>
                                    </p:set>
                                    <p:set>
                                      <p:cBhvr>
                                        <p:cTn id="321" dur="250" autoRev="1" fill="remove"/>
                                        <p:tgtEl>
                                          <p:spTgt spid="44"/>
                                        </p:tgtEl>
                                        <p:attrNameLst>
                                          <p:attrName>fill.on</p:attrName>
                                        </p:attrNameLst>
                                      </p:cBhvr>
                                      <p:to>
                                        <p:strVal val="true"/>
                                      </p:to>
                                    </p:set>
                                  </p:childTnLst>
                                  <p:subTnLst>
                                    <p:audio>
                                      <p:cMediaNode>
                                        <p:cTn display="0" masterRel="sameClick">
                                          <p:stCondLst>
                                            <p:cond evt="begin" delay="0">
                                              <p:tn val="31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44"/>
                  </p:tgtEl>
                </p:cond>
              </p:nextCondLst>
            </p:seq>
            <p:seq concurrent="1" nextAc="seek">
              <p:cTn id="322" restart="whenNotActive" fill="hold" evtFilter="cancelBubble" nodeType="interactiveSeq">
                <p:stCondLst>
                  <p:cond evt="onClick" delay="0">
                    <p:tgtEl>
                      <p:spTgt spid="45"/>
                    </p:tgtEl>
                  </p:cond>
                </p:stCondLst>
                <p:endSync evt="end" delay="0">
                  <p:rtn val="all"/>
                </p:endSync>
                <p:childTnLst>
                  <p:par>
                    <p:cTn id="323" fill="hold">
                      <p:stCondLst>
                        <p:cond delay="0"/>
                      </p:stCondLst>
                      <p:childTnLst>
                        <p:par>
                          <p:cTn id="324" fill="hold">
                            <p:stCondLst>
                              <p:cond delay="0"/>
                            </p:stCondLst>
                            <p:childTnLst>
                              <p:par>
                                <p:cTn id="3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26" dur="250" autoRev="1" fill="remove"/>
                                        <p:tgtEl>
                                          <p:spTgt spid="45"/>
                                        </p:tgtEl>
                                        <p:attrNameLst>
                                          <p:attrName>style.color</p:attrName>
                                        </p:attrNameLst>
                                      </p:cBhvr>
                                      <p:to>
                                        <a:srgbClr val="FF3399"/>
                                      </p:to>
                                    </p:animClr>
                                    <p:animClr clrSpc="rgb" dir="cw">
                                      <p:cBhvr>
                                        <p:cTn id="327" dur="250" autoRev="1" fill="remove"/>
                                        <p:tgtEl>
                                          <p:spTgt spid="45"/>
                                        </p:tgtEl>
                                        <p:attrNameLst>
                                          <p:attrName>fillcolor</p:attrName>
                                        </p:attrNameLst>
                                      </p:cBhvr>
                                      <p:to>
                                        <a:srgbClr val="FF3399"/>
                                      </p:to>
                                    </p:animClr>
                                    <p:set>
                                      <p:cBhvr>
                                        <p:cTn id="328" dur="250" autoRev="1" fill="remove"/>
                                        <p:tgtEl>
                                          <p:spTgt spid="45"/>
                                        </p:tgtEl>
                                        <p:attrNameLst>
                                          <p:attrName>fill.type</p:attrName>
                                        </p:attrNameLst>
                                      </p:cBhvr>
                                      <p:to>
                                        <p:strVal val="solid"/>
                                      </p:to>
                                    </p:set>
                                    <p:set>
                                      <p:cBhvr>
                                        <p:cTn id="329" dur="250" autoRev="1" fill="remove"/>
                                        <p:tgtEl>
                                          <p:spTgt spid="45"/>
                                        </p:tgtEl>
                                        <p:attrNameLst>
                                          <p:attrName>fill.on</p:attrName>
                                        </p:attrNameLst>
                                      </p:cBhvr>
                                      <p:to>
                                        <p:strVal val="true"/>
                                      </p:to>
                                    </p:set>
                                  </p:childTnLst>
                                  <p:subTnLst>
                                    <p:audio>
                                      <p:cMediaNode>
                                        <p:cTn display="0" masterRel="sameClick">
                                          <p:stCondLst>
                                            <p:cond evt="begin" delay="0">
                                              <p:tn val="32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45"/>
                  </p:tgtEl>
                </p:cond>
              </p:nextCondLst>
            </p:seq>
            <p:seq concurrent="1" nextAc="seek">
              <p:cTn id="330" restart="whenNotActive" fill="hold" evtFilter="cancelBubble" nodeType="interactiveSeq">
                <p:stCondLst>
                  <p:cond evt="onClick" delay="0">
                    <p:tgtEl>
                      <p:spTgt spid="46"/>
                    </p:tgtEl>
                  </p:cond>
                </p:stCondLst>
                <p:endSync evt="end" delay="0">
                  <p:rtn val="all"/>
                </p:endSync>
                <p:childTnLst>
                  <p:par>
                    <p:cTn id="331" fill="hold">
                      <p:stCondLst>
                        <p:cond delay="0"/>
                      </p:stCondLst>
                      <p:childTnLst>
                        <p:par>
                          <p:cTn id="332" fill="hold">
                            <p:stCondLst>
                              <p:cond delay="0"/>
                            </p:stCondLst>
                            <p:childTnLst>
                              <p:par>
                                <p:cTn id="3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4" dur="250" autoRev="1" fill="remove"/>
                                        <p:tgtEl>
                                          <p:spTgt spid="46"/>
                                        </p:tgtEl>
                                        <p:attrNameLst>
                                          <p:attrName>style.color</p:attrName>
                                        </p:attrNameLst>
                                      </p:cBhvr>
                                      <p:to>
                                        <a:srgbClr val="FF3399"/>
                                      </p:to>
                                    </p:animClr>
                                    <p:animClr clrSpc="rgb" dir="cw">
                                      <p:cBhvr>
                                        <p:cTn id="335" dur="250" autoRev="1" fill="remove"/>
                                        <p:tgtEl>
                                          <p:spTgt spid="46"/>
                                        </p:tgtEl>
                                        <p:attrNameLst>
                                          <p:attrName>fillcolor</p:attrName>
                                        </p:attrNameLst>
                                      </p:cBhvr>
                                      <p:to>
                                        <a:srgbClr val="FF3399"/>
                                      </p:to>
                                    </p:animClr>
                                    <p:set>
                                      <p:cBhvr>
                                        <p:cTn id="336" dur="250" autoRev="1" fill="remove"/>
                                        <p:tgtEl>
                                          <p:spTgt spid="46"/>
                                        </p:tgtEl>
                                        <p:attrNameLst>
                                          <p:attrName>fill.type</p:attrName>
                                        </p:attrNameLst>
                                      </p:cBhvr>
                                      <p:to>
                                        <p:strVal val="solid"/>
                                      </p:to>
                                    </p:set>
                                    <p:set>
                                      <p:cBhvr>
                                        <p:cTn id="337" dur="250" autoRev="1" fill="remove"/>
                                        <p:tgtEl>
                                          <p:spTgt spid="46"/>
                                        </p:tgtEl>
                                        <p:attrNameLst>
                                          <p:attrName>fill.on</p:attrName>
                                        </p:attrNameLst>
                                      </p:cBhvr>
                                      <p:to>
                                        <p:strVal val="true"/>
                                      </p:to>
                                    </p:set>
                                  </p:childTnLst>
                                  <p:subTnLst>
                                    <p:audio>
                                      <p:cMediaNode>
                                        <p:cTn display="0" masterRel="sameClick">
                                          <p:stCondLst>
                                            <p:cond evt="begin" delay="0">
                                              <p:tn val="33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46"/>
                  </p:tgtEl>
                </p:cond>
              </p:nextCondLst>
            </p:seq>
            <p:seq concurrent="1" nextAc="seek">
              <p:cTn id="338" restart="whenNotActive" fill="hold" evtFilter="cancelBubble" nodeType="interactiveSeq">
                <p:stCondLst>
                  <p:cond evt="onClick" delay="0">
                    <p:tgtEl>
                      <p:spTgt spid="47"/>
                    </p:tgtEl>
                  </p:cond>
                </p:stCondLst>
                <p:endSync evt="end" delay="0">
                  <p:rtn val="all"/>
                </p:endSync>
                <p:childTnLst>
                  <p:par>
                    <p:cTn id="339" fill="hold">
                      <p:stCondLst>
                        <p:cond delay="0"/>
                      </p:stCondLst>
                      <p:childTnLst>
                        <p:par>
                          <p:cTn id="340" fill="hold">
                            <p:stCondLst>
                              <p:cond delay="0"/>
                            </p:stCondLst>
                            <p:childTnLst>
                              <p:par>
                                <p:cTn id="3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42" dur="250" autoRev="1" fill="remove"/>
                                        <p:tgtEl>
                                          <p:spTgt spid="47"/>
                                        </p:tgtEl>
                                        <p:attrNameLst>
                                          <p:attrName>style.color</p:attrName>
                                        </p:attrNameLst>
                                      </p:cBhvr>
                                      <p:to>
                                        <a:srgbClr val="FF3399"/>
                                      </p:to>
                                    </p:animClr>
                                    <p:animClr clrSpc="rgb" dir="cw">
                                      <p:cBhvr>
                                        <p:cTn id="343" dur="250" autoRev="1" fill="remove"/>
                                        <p:tgtEl>
                                          <p:spTgt spid="47"/>
                                        </p:tgtEl>
                                        <p:attrNameLst>
                                          <p:attrName>fillcolor</p:attrName>
                                        </p:attrNameLst>
                                      </p:cBhvr>
                                      <p:to>
                                        <a:srgbClr val="FF3399"/>
                                      </p:to>
                                    </p:animClr>
                                    <p:set>
                                      <p:cBhvr>
                                        <p:cTn id="344" dur="250" autoRev="1" fill="remove"/>
                                        <p:tgtEl>
                                          <p:spTgt spid="47"/>
                                        </p:tgtEl>
                                        <p:attrNameLst>
                                          <p:attrName>fill.type</p:attrName>
                                        </p:attrNameLst>
                                      </p:cBhvr>
                                      <p:to>
                                        <p:strVal val="solid"/>
                                      </p:to>
                                    </p:set>
                                    <p:set>
                                      <p:cBhvr>
                                        <p:cTn id="345" dur="250" autoRev="1" fill="remove"/>
                                        <p:tgtEl>
                                          <p:spTgt spid="47"/>
                                        </p:tgtEl>
                                        <p:attrNameLst>
                                          <p:attrName>fill.on</p:attrName>
                                        </p:attrNameLst>
                                      </p:cBhvr>
                                      <p:to>
                                        <p:strVal val="true"/>
                                      </p:to>
                                    </p:set>
                                  </p:childTnLst>
                                  <p:subTnLst>
                                    <p:audio>
                                      <p:cMediaNode>
                                        <p:cTn display="0" masterRel="sameClick">
                                          <p:stCondLst>
                                            <p:cond evt="begin" delay="0">
                                              <p:tn val="34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47"/>
                  </p:tgtEl>
                </p:cond>
              </p:nextCondLst>
            </p:seq>
            <p:seq concurrent="1" nextAc="seek">
              <p:cTn id="346" restart="whenNotActive" fill="hold" evtFilter="cancelBubble" nodeType="interactiveSeq">
                <p:stCondLst>
                  <p:cond evt="onClick" delay="0">
                    <p:tgtEl>
                      <p:spTgt spid="48"/>
                    </p:tgtEl>
                  </p:cond>
                </p:stCondLst>
                <p:endSync evt="end" delay="0">
                  <p:rtn val="all"/>
                </p:endSync>
                <p:childTnLst>
                  <p:par>
                    <p:cTn id="347" fill="hold">
                      <p:stCondLst>
                        <p:cond delay="0"/>
                      </p:stCondLst>
                      <p:childTnLst>
                        <p:par>
                          <p:cTn id="348" fill="hold">
                            <p:stCondLst>
                              <p:cond delay="0"/>
                            </p:stCondLst>
                            <p:childTnLst>
                              <p:par>
                                <p:cTn id="3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0" dur="250" autoRev="1" fill="remove"/>
                                        <p:tgtEl>
                                          <p:spTgt spid="48"/>
                                        </p:tgtEl>
                                        <p:attrNameLst>
                                          <p:attrName>style.color</p:attrName>
                                        </p:attrNameLst>
                                      </p:cBhvr>
                                      <p:to>
                                        <a:srgbClr val="FF3399"/>
                                      </p:to>
                                    </p:animClr>
                                    <p:animClr clrSpc="rgb" dir="cw">
                                      <p:cBhvr>
                                        <p:cTn id="351" dur="250" autoRev="1" fill="remove"/>
                                        <p:tgtEl>
                                          <p:spTgt spid="48"/>
                                        </p:tgtEl>
                                        <p:attrNameLst>
                                          <p:attrName>fillcolor</p:attrName>
                                        </p:attrNameLst>
                                      </p:cBhvr>
                                      <p:to>
                                        <a:srgbClr val="FF3399"/>
                                      </p:to>
                                    </p:animClr>
                                    <p:set>
                                      <p:cBhvr>
                                        <p:cTn id="352" dur="250" autoRev="1" fill="remove"/>
                                        <p:tgtEl>
                                          <p:spTgt spid="48"/>
                                        </p:tgtEl>
                                        <p:attrNameLst>
                                          <p:attrName>fill.type</p:attrName>
                                        </p:attrNameLst>
                                      </p:cBhvr>
                                      <p:to>
                                        <p:strVal val="solid"/>
                                      </p:to>
                                    </p:set>
                                    <p:set>
                                      <p:cBhvr>
                                        <p:cTn id="353" dur="250" autoRev="1" fill="remove"/>
                                        <p:tgtEl>
                                          <p:spTgt spid="48"/>
                                        </p:tgtEl>
                                        <p:attrNameLst>
                                          <p:attrName>fill.on</p:attrName>
                                        </p:attrNameLst>
                                      </p:cBhvr>
                                      <p:to>
                                        <p:strVal val="true"/>
                                      </p:to>
                                    </p:set>
                                  </p:childTnLst>
                                  <p:subTnLst>
                                    <p:audio>
                                      <p:cMediaNode>
                                        <p:cTn display="0" masterRel="sameClick">
                                          <p:stCondLst>
                                            <p:cond evt="begin" delay="0">
                                              <p:tn val="34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48"/>
                  </p:tgtEl>
                </p:cond>
              </p:nextCondLst>
            </p:seq>
            <p:seq concurrent="1" nextAc="seek">
              <p:cTn id="354" restart="whenNotActive" fill="hold" evtFilter="cancelBubble" nodeType="interactiveSeq">
                <p:stCondLst>
                  <p:cond evt="onClick" delay="0">
                    <p:tgtEl>
                      <p:spTgt spid="49"/>
                    </p:tgtEl>
                  </p:cond>
                </p:stCondLst>
                <p:endSync evt="end" delay="0">
                  <p:rtn val="all"/>
                </p:endSync>
                <p:childTnLst>
                  <p:par>
                    <p:cTn id="355" fill="hold">
                      <p:stCondLst>
                        <p:cond delay="0"/>
                      </p:stCondLst>
                      <p:childTnLst>
                        <p:par>
                          <p:cTn id="356" fill="hold">
                            <p:stCondLst>
                              <p:cond delay="0"/>
                            </p:stCondLst>
                            <p:childTnLst>
                              <p:par>
                                <p:cTn id="3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58" dur="250" autoRev="1" fill="remove"/>
                                        <p:tgtEl>
                                          <p:spTgt spid="49"/>
                                        </p:tgtEl>
                                        <p:attrNameLst>
                                          <p:attrName>style.color</p:attrName>
                                        </p:attrNameLst>
                                      </p:cBhvr>
                                      <p:to>
                                        <a:srgbClr val="FF3399"/>
                                      </p:to>
                                    </p:animClr>
                                    <p:animClr clrSpc="rgb" dir="cw">
                                      <p:cBhvr>
                                        <p:cTn id="359" dur="250" autoRev="1" fill="remove"/>
                                        <p:tgtEl>
                                          <p:spTgt spid="49"/>
                                        </p:tgtEl>
                                        <p:attrNameLst>
                                          <p:attrName>fillcolor</p:attrName>
                                        </p:attrNameLst>
                                      </p:cBhvr>
                                      <p:to>
                                        <a:srgbClr val="FF3399"/>
                                      </p:to>
                                    </p:animClr>
                                    <p:set>
                                      <p:cBhvr>
                                        <p:cTn id="360" dur="250" autoRev="1" fill="remove"/>
                                        <p:tgtEl>
                                          <p:spTgt spid="49"/>
                                        </p:tgtEl>
                                        <p:attrNameLst>
                                          <p:attrName>fill.type</p:attrName>
                                        </p:attrNameLst>
                                      </p:cBhvr>
                                      <p:to>
                                        <p:strVal val="solid"/>
                                      </p:to>
                                    </p:set>
                                    <p:set>
                                      <p:cBhvr>
                                        <p:cTn id="361" dur="250" autoRev="1" fill="remove"/>
                                        <p:tgtEl>
                                          <p:spTgt spid="49"/>
                                        </p:tgtEl>
                                        <p:attrNameLst>
                                          <p:attrName>fill.on</p:attrName>
                                        </p:attrNameLst>
                                      </p:cBhvr>
                                      <p:to>
                                        <p:strVal val="true"/>
                                      </p:to>
                                    </p:set>
                                  </p:childTnLst>
                                  <p:subTnLst>
                                    <p:audio>
                                      <p:cMediaNode>
                                        <p:cTn display="0" masterRel="sameClick">
                                          <p:stCondLst>
                                            <p:cond evt="begin" delay="0">
                                              <p:tn val="35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49"/>
                  </p:tgtEl>
                </p:cond>
              </p:nextCondLst>
            </p:seq>
            <p:seq concurrent="1" nextAc="seek">
              <p:cTn id="362" restart="whenNotActive" fill="hold" evtFilter="cancelBubble" nodeType="interactiveSeq">
                <p:stCondLst>
                  <p:cond evt="onClick" delay="0">
                    <p:tgtEl>
                      <p:spTgt spid="50"/>
                    </p:tgtEl>
                  </p:cond>
                </p:stCondLst>
                <p:endSync evt="end" delay="0">
                  <p:rtn val="all"/>
                </p:endSync>
                <p:childTnLst>
                  <p:par>
                    <p:cTn id="363" fill="hold">
                      <p:stCondLst>
                        <p:cond delay="0"/>
                      </p:stCondLst>
                      <p:childTnLst>
                        <p:par>
                          <p:cTn id="364" fill="hold">
                            <p:stCondLst>
                              <p:cond delay="0"/>
                            </p:stCondLst>
                            <p:childTnLst>
                              <p:par>
                                <p:cTn id="3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66" dur="250" autoRev="1" fill="remove"/>
                                        <p:tgtEl>
                                          <p:spTgt spid="50"/>
                                        </p:tgtEl>
                                        <p:attrNameLst>
                                          <p:attrName>style.color</p:attrName>
                                        </p:attrNameLst>
                                      </p:cBhvr>
                                      <p:to>
                                        <a:srgbClr val="FF3399"/>
                                      </p:to>
                                    </p:animClr>
                                    <p:animClr clrSpc="rgb" dir="cw">
                                      <p:cBhvr>
                                        <p:cTn id="367" dur="250" autoRev="1" fill="remove"/>
                                        <p:tgtEl>
                                          <p:spTgt spid="50"/>
                                        </p:tgtEl>
                                        <p:attrNameLst>
                                          <p:attrName>fillcolor</p:attrName>
                                        </p:attrNameLst>
                                      </p:cBhvr>
                                      <p:to>
                                        <a:srgbClr val="FF3399"/>
                                      </p:to>
                                    </p:animClr>
                                    <p:set>
                                      <p:cBhvr>
                                        <p:cTn id="368" dur="250" autoRev="1" fill="remove"/>
                                        <p:tgtEl>
                                          <p:spTgt spid="50"/>
                                        </p:tgtEl>
                                        <p:attrNameLst>
                                          <p:attrName>fill.type</p:attrName>
                                        </p:attrNameLst>
                                      </p:cBhvr>
                                      <p:to>
                                        <p:strVal val="solid"/>
                                      </p:to>
                                    </p:set>
                                    <p:set>
                                      <p:cBhvr>
                                        <p:cTn id="369" dur="250" autoRev="1" fill="remove"/>
                                        <p:tgtEl>
                                          <p:spTgt spid="50"/>
                                        </p:tgtEl>
                                        <p:attrNameLst>
                                          <p:attrName>fill.on</p:attrName>
                                        </p:attrNameLst>
                                      </p:cBhvr>
                                      <p:to>
                                        <p:strVal val="true"/>
                                      </p:to>
                                    </p:set>
                                  </p:childTnLst>
                                  <p:subTnLst>
                                    <p:audio>
                                      <p:cMediaNode>
                                        <p:cTn display="0" masterRel="sameClick">
                                          <p:stCondLst>
                                            <p:cond evt="begin" delay="0">
                                              <p:tn val="36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50"/>
                  </p:tgtEl>
                </p:cond>
              </p:nextCondLst>
            </p:seq>
            <p:seq concurrent="1" nextAc="seek">
              <p:cTn id="370" restart="whenNotActive" fill="hold" evtFilter="cancelBubble" nodeType="interactiveSeq">
                <p:stCondLst>
                  <p:cond evt="onClick" delay="0">
                    <p:tgtEl>
                      <p:spTgt spid="51"/>
                    </p:tgtEl>
                  </p:cond>
                </p:stCondLst>
                <p:endSync evt="end" delay="0">
                  <p:rtn val="all"/>
                </p:endSync>
                <p:childTnLst>
                  <p:par>
                    <p:cTn id="371" fill="hold">
                      <p:stCondLst>
                        <p:cond delay="0"/>
                      </p:stCondLst>
                      <p:childTnLst>
                        <p:par>
                          <p:cTn id="372" fill="hold">
                            <p:stCondLst>
                              <p:cond delay="0"/>
                            </p:stCondLst>
                            <p:childTnLst>
                              <p:par>
                                <p:cTn id="3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74" dur="250" autoRev="1" fill="remove"/>
                                        <p:tgtEl>
                                          <p:spTgt spid="51"/>
                                        </p:tgtEl>
                                        <p:attrNameLst>
                                          <p:attrName>style.color</p:attrName>
                                        </p:attrNameLst>
                                      </p:cBhvr>
                                      <p:to>
                                        <a:srgbClr val="FF3399"/>
                                      </p:to>
                                    </p:animClr>
                                    <p:animClr clrSpc="rgb" dir="cw">
                                      <p:cBhvr>
                                        <p:cTn id="375" dur="250" autoRev="1" fill="remove"/>
                                        <p:tgtEl>
                                          <p:spTgt spid="51"/>
                                        </p:tgtEl>
                                        <p:attrNameLst>
                                          <p:attrName>fillcolor</p:attrName>
                                        </p:attrNameLst>
                                      </p:cBhvr>
                                      <p:to>
                                        <a:srgbClr val="FF3399"/>
                                      </p:to>
                                    </p:animClr>
                                    <p:set>
                                      <p:cBhvr>
                                        <p:cTn id="376" dur="250" autoRev="1" fill="remove"/>
                                        <p:tgtEl>
                                          <p:spTgt spid="51"/>
                                        </p:tgtEl>
                                        <p:attrNameLst>
                                          <p:attrName>fill.type</p:attrName>
                                        </p:attrNameLst>
                                      </p:cBhvr>
                                      <p:to>
                                        <p:strVal val="solid"/>
                                      </p:to>
                                    </p:set>
                                    <p:set>
                                      <p:cBhvr>
                                        <p:cTn id="377" dur="250" autoRev="1" fill="remove"/>
                                        <p:tgtEl>
                                          <p:spTgt spid="51"/>
                                        </p:tgtEl>
                                        <p:attrNameLst>
                                          <p:attrName>fill.on</p:attrName>
                                        </p:attrNameLst>
                                      </p:cBhvr>
                                      <p:to>
                                        <p:strVal val="true"/>
                                      </p:to>
                                    </p:set>
                                  </p:childTnLst>
                                  <p:subTnLst>
                                    <p:audio>
                                      <p:cMediaNode>
                                        <p:cTn display="0" masterRel="sameClick">
                                          <p:stCondLst>
                                            <p:cond evt="begin" delay="0">
                                              <p:tn val="37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51"/>
                  </p:tgtEl>
                </p:cond>
              </p:nextCondLst>
            </p:seq>
            <p:seq concurrent="1" nextAc="seek">
              <p:cTn id="378" restart="whenNotActive" fill="hold" evtFilter="cancelBubble" nodeType="interactiveSeq">
                <p:stCondLst>
                  <p:cond evt="onClick" delay="0">
                    <p:tgtEl>
                      <p:spTgt spid="52"/>
                    </p:tgtEl>
                  </p:cond>
                </p:stCondLst>
                <p:endSync evt="end" delay="0">
                  <p:rtn val="all"/>
                </p:endSync>
                <p:childTnLst>
                  <p:par>
                    <p:cTn id="379" fill="hold">
                      <p:stCondLst>
                        <p:cond delay="0"/>
                      </p:stCondLst>
                      <p:childTnLst>
                        <p:par>
                          <p:cTn id="380" fill="hold">
                            <p:stCondLst>
                              <p:cond delay="0"/>
                            </p:stCondLst>
                            <p:childTnLst>
                              <p:par>
                                <p:cTn id="3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82" dur="250" autoRev="1" fill="remove"/>
                                        <p:tgtEl>
                                          <p:spTgt spid="52"/>
                                        </p:tgtEl>
                                        <p:attrNameLst>
                                          <p:attrName>style.color</p:attrName>
                                        </p:attrNameLst>
                                      </p:cBhvr>
                                      <p:to>
                                        <a:srgbClr val="FF3399"/>
                                      </p:to>
                                    </p:animClr>
                                    <p:animClr clrSpc="rgb" dir="cw">
                                      <p:cBhvr>
                                        <p:cTn id="383" dur="250" autoRev="1" fill="remove"/>
                                        <p:tgtEl>
                                          <p:spTgt spid="52"/>
                                        </p:tgtEl>
                                        <p:attrNameLst>
                                          <p:attrName>fillcolor</p:attrName>
                                        </p:attrNameLst>
                                      </p:cBhvr>
                                      <p:to>
                                        <a:srgbClr val="FF3399"/>
                                      </p:to>
                                    </p:animClr>
                                    <p:set>
                                      <p:cBhvr>
                                        <p:cTn id="384" dur="250" autoRev="1" fill="remove"/>
                                        <p:tgtEl>
                                          <p:spTgt spid="52"/>
                                        </p:tgtEl>
                                        <p:attrNameLst>
                                          <p:attrName>fill.type</p:attrName>
                                        </p:attrNameLst>
                                      </p:cBhvr>
                                      <p:to>
                                        <p:strVal val="solid"/>
                                      </p:to>
                                    </p:set>
                                    <p:set>
                                      <p:cBhvr>
                                        <p:cTn id="385" dur="250" autoRev="1" fill="remove"/>
                                        <p:tgtEl>
                                          <p:spTgt spid="52"/>
                                        </p:tgtEl>
                                        <p:attrNameLst>
                                          <p:attrName>fill.on</p:attrName>
                                        </p:attrNameLst>
                                      </p:cBhvr>
                                      <p:to>
                                        <p:strVal val="true"/>
                                      </p:to>
                                    </p:set>
                                  </p:childTnLst>
                                  <p:subTnLst>
                                    <p:audio>
                                      <p:cMediaNode>
                                        <p:cTn display="0" masterRel="sameClick">
                                          <p:stCondLst>
                                            <p:cond evt="begin" delay="0">
                                              <p:tn val="38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52"/>
                  </p:tgtEl>
                </p:cond>
              </p:nextCondLst>
            </p:seq>
            <p:seq concurrent="1" nextAc="seek">
              <p:cTn id="386" restart="whenNotActive" fill="hold" evtFilter="cancelBubble" nodeType="interactiveSeq">
                <p:stCondLst>
                  <p:cond evt="onClick" delay="0">
                    <p:tgtEl>
                      <p:spTgt spid="53"/>
                    </p:tgtEl>
                  </p:cond>
                </p:stCondLst>
                <p:endSync evt="end" delay="0">
                  <p:rtn val="all"/>
                </p:endSync>
                <p:childTnLst>
                  <p:par>
                    <p:cTn id="387" fill="hold">
                      <p:stCondLst>
                        <p:cond delay="0"/>
                      </p:stCondLst>
                      <p:childTnLst>
                        <p:par>
                          <p:cTn id="388" fill="hold">
                            <p:stCondLst>
                              <p:cond delay="0"/>
                            </p:stCondLst>
                            <p:childTnLst>
                              <p:par>
                                <p:cTn id="3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0" dur="250" autoRev="1" fill="remove"/>
                                        <p:tgtEl>
                                          <p:spTgt spid="53"/>
                                        </p:tgtEl>
                                        <p:attrNameLst>
                                          <p:attrName>style.color</p:attrName>
                                        </p:attrNameLst>
                                      </p:cBhvr>
                                      <p:to>
                                        <a:srgbClr val="FF3399"/>
                                      </p:to>
                                    </p:animClr>
                                    <p:animClr clrSpc="rgb" dir="cw">
                                      <p:cBhvr>
                                        <p:cTn id="391" dur="250" autoRev="1" fill="remove"/>
                                        <p:tgtEl>
                                          <p:spTgt spid="53"/>
                                        </p:tgtEl>
                                        <p:attrNameLst>
                                          <p:attrName>fillcolor</p:attrName>
                                        </p:attrNameLst>
                                      </p:cBhvr>
                                      <p:to>
                                        <a:srgbClr val="FF3399"/>
                                      </p:to>
                                    </p:animClr>
                                    <p:set>
                                      <p:cBhvr>
                                        <p:cTn id="392" dur="250" autoRev="1" fill="remove"/>
                                        <p:tgtEl>
                                          <p:spTgt spid="53"/>
                                        </p:tgtEl>
                                        <p:attrNameLst>
                                          <p:attrName>fill.type</p:attrName>
                                        </p:attrNameLst>
                                      </p:cBhvr>
                                      <p:to>
                                        <p:strVal val="solid"/>
                                      </p:to>
                                    </p:set>
                                    <p:set>
                                      <p:cBhvr>
                                        <p:cTn id="393" dur="250" autoRev="1" fill="remove"/>
                                        <p:tgtEl>
                                          <p:spTgt spid="53"/>
                                        </p:tgtEl>
                                        <p:attrNameLst>
                                          <p:attrName>fill.on</p:attrName>
                                        </p:attrNameLst>
                                      </p:cBhvr>
                                      <p:to>
                                        <p:strVal val="true"/>
                                      </p:to>
                                    </p:set>
                                  </p:childTnLst>
                                  <p:subTnLst>
                                    <p:audio>
                                      <p:cMediaNode>
                                        <p:cTn display="0" masterRel="sameClick">
                                          <p:stCondLst>
                                            <p:cond evt="begin" delay="0">
                                              <p:tn val="38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53"/>
                  </p:tgtEl>
                </p:cond>
              </p:nextCondLst>
            </p:seq>
            <p:seq concurrent="1" nextAc="seek">
              <p:cTn id="394" restart="whenNotActive" fill="hold" evtFilter="cancelBubble" nodeType="interactiveSeq">
                <p:stCondLst>
                  <p:cond evt="onClick" delay="0">
                    <p:tgtEl>
                      <p:spTgt spid="54"/>
                    </p:tgtEl>
                  </p:cond>
                </p:stCondLst>
                <p:endSync evt="end" delay="0">
                  <p:rtn val="all"/>
                </p:endSync>
                <p:childTnLst>
                  <p:par>
                    <p:cTn id="395" fill="hold">
                      <p:stCondLst>
                        <p:cond delay="0"/>
                      </p:stCondLst>
                      <p:childTnLst>
                        <p:par>
                          <p:cTn id="396" fill="hold">
                            <p:stCondLst>
                              <p:cond delay="0"/>
                            </p:stCondLst>
                            <p:childTnLst>
                              <p:par>
                                <p:cTn id="3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98" dur="250" autoRev="1" fill="remove"/>
                                        <p:tgtEl>
                                          <p:spTgt spid="54"/>
                                        </p:tgtEl>
                                        <p:attrNameLst>
                                          <p:attrName>style.color</p:attrName>
                                        </p:attrNameLst>
                                      </p:cBhvr>
                                      <p:to>
                                        <a:srgbClr val="FF3399"/>
                                      </p:to>
                                    </p:animClr>
                                    <p:animClr clrSpc="rgb" dir="cw">
                                      <p:cBhvr>
                                        <p:cTn id="399" dur="250" autoRev="1" fill="remove"/>
                                        <p:tgtEl>
                                          <p:spTgt spid="54"/>
                                        </p:tgtEl>
                                        <p:attrNameLst>
                                          <p:attrName>fillcolor</p:attrName>
                                        </p:attrNameLst>
                                      </p:cBhvr>
                                      <p:to>
                                        <a:srgbClr val="FF3399"/>
                                      </p:to>
                                    </p:animClr>
                                    <p:set>
                                      <p:cBhvr>
                                        <p:cTn id="400" dur="250" autoRev="1" fill="remove"/>
                                        <p:tgtEl>
                                          <p:spTgt spid="54"/>
                                        </p:tgtEl>
                                        <p:attrNameLst>
                                          <p:attrName>fill.type</p:attrName>
                                        </p:attrNameLst>
                                      </p:cBhvr>
                                      <p:to>
                                        <p:strVal val="solid"/>
                                      </p:to>
                                    </p:set>
                                    <p:set>
                                      <p:cBhvr>
                                        <p:cTn id="401" dur="250" autoRev="1" fill="remove"/>
                                        <p:tgtEl>
                                          <p:spTgt spid="54"/>
                                        </p:tgtEl>
                                        <p:attrNameLst>
                                          <p:attrName>fill.on</p:attrName>
                                        </p:attrNameLst>
                                      </p:cBhvr>
                                      <p:to>
                                        <p:strVal val="true"/>
                                      </p:to>
                                    </p:set>
                                  </p:childTnLst>
                                  <p:subTnLst>
                                    <p:audio>
                                      <p:cMediaNode>
                                        <p:cTn display="0" masterRel="sameClick">
                                          <p:stCondLst>
                                            <p:cond evt="begin" delay="0">
                                              <p:tn val="39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54"/>
                  </p:tgtEl>
                </p:cond>
              </p:nextCondLst>
            </p:seq>
            <p:seq concurrent="1" nextAc="seek">
              <p:cTn id="402" restart="whenNotActive" fill="hold" evtFilter="cancelBubble" nodeType="interactiveSeq">
                <p:stCondLst>
                  <p:cond evt="onClick" delay="0">
                    <p:tgtEl>
                      <p:spTgt spid="55"/>
                    </p:tgtEl>
                  </p:cond>
                </p:stCondLst>
                <p:endSync evt="end" delay="0">
                  <p:rtn val="all"/>
                </p:endSync>
                <p:childTnLst>
                  <p:par>
                    <p:cTn id="403" fill="hold">
                      <p:stCondLst>
                        <p:cond delay="0"/>
                      </p:stCondLst>
                      <p:childTnLst>
                        <p:par>
                          <p:cTn id="404" fill="hold">
                            <p:stCondLst>
                              <p:cond delay="0"/>
                            </p:stCondLst>
                            <p:childTnLst>
                              <p:par>
                                <p:cTn id="4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06" dur="250" autoRev="1" fill="remove"/>
                                        <p:tgtEl>
                                          <p:spTgt spid="55"/>
                                        </p:tgtEl>
                                        <p:attrNameLst>
                                          <p:attrName>style.color</p:attrName>
                                        </p:attrNameLst>
                                      </p:cBhvr>
                                      <p:to>
                                        <a:srgbClr val="FF3399"/>
                                      </p:to>
                                    </p:animClr>
                                    <p:animClr clrSpc="rgb" dir="cw">
                                      <p:cBhvr>
                                        <p:cTn id="407" dur="250" autoRev="1" fill="remove"/>
                                        <p:tgtEl>
                                          <p:spTgt spid="55"/>
                                        </p:tgtEl>
                                        <p:attrNameLst>
                                          <p:attrName>fillcolor</p:attrName>
                                        </p:attrNameLst>
                                      </p:cBhvr>
                                      <p:to>
                                        <a:srgbClr val="FF3399"/>
                                      </p:to>
                                    </p:animClr>
                                    <p:set>
                                      <p:cBhvr>
                                        <p:cTn id="408" dur="250" autoRev="1" fill="remove"/>
                                        <p:tgtEl>
                                          <p:spTgt spid="55"/>
                                        </p:tgtEl>
                                        <p:attrNameLst>
                                          <p:attrName>fill.type</p:attrName>
                                        </p:attrNameLst>
                                      </p:cBhvr>
                                      <p:to>
                                        <p:strVal val="solid"/>
                                      </p:to>
                                    </p:set>
                                    <p:set>
                                      <p:cBhvr>
                                        <p:cTn id="409" dur="250" autoRev="1" fill="remove"/>
                                        <p:tgtEl>
                                          <p:spTgt spid="55"/>
                                        </p:tgtEl>
                                        <p:attrNameLst>
                                          <p:attrName>fill.on</p:attrName>
                                        </p:attrNameLst>
                                      </p:cBhvr>
                                      <p:to>
                                        <p:strVal val="true"/>
                                      </p:to>
                                    </p:set>
                                  </p:childTnLst>
                                  <p:subTnLst>
                                    <p:audio>
                                      <p:cMediaNode>
                                        <p:cTn display="0" masterRel="sameClick">
                                          <p:stCondLst>
                                            <p:cond evt="begin" delay="0">
                                              <p:tn val="40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55"/>
                  </p:tgtEl>
                </p:cond>
              </p:nextCondLst>
            </p:seq>
            <p:seq concurrent="1" nextAc="seek">
              <p:cTn id="410" restart="whenNotActive" fill="hold" evtFilter="cancelBubble" nodeType="interactiveSeq">
                <p:stCondLst>
                  <p:cond evt="onClick" delay="0">
                    <p:tgtEl>
                      <p:spTgt spid="56"/>
                    </p:tgtEl>
                  </p:cond>
                </p:stCondLst>
                <p:endSync evt="end" delay="0">
                  <p:rtn val="all"/>
                </p:endSync>
                <p:childTnLst>
                  <p:par>
                    <p:cTn id="411" fill="hold">
                      <p:stCondLst>
                        <p:cond delay="0"/>
                      </p:stCondLst>
                      <p:childTnLst>
                        <p:par>
                          <p:cTn id="412" fill="hold">
                            <p:stCondLst>
                              <p:cond delay="0"/>
                            </p:stCondLst>
                            <p:childTnLst>
                              <p:par>
                                <p:cTn id="4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14" dur="250" autoRev="1" fill="remove"/>
                                        <p:tgtEl>
                                          <p:spTgt spid="56"/>
                                        </p:tgtEl>
                                        <p:attrNameLst>
                                          <p:attrName>style.color</p:attrName>
                                        </p:attrNameLst>
                                      </p:cBhvr>
                                      <p:to>
                                        <a:srgbClr val="FF3399"/>
                                      </p:to>
                                    </p:animClr>
                                    <p:animClr clrSpc="rgb" dir="cw">
                                      <p:cBhvr>
                                        <p:cTn id="415" dur="250" autoRev="1" fill="remove"/>
                                        <p:tgtEl>
                                          <p:spTgt spid="56"/>
                                        </p:tgtEl>
                                        <p:attrNameLst>
                                          <p:attrName>fillcolor</p:attrName>
                                        </p:attrNameLst>
                                      </p:cBhvr>
                                      <p:to>
                                        <a:srgbClr val="FF3399"/>
                                      </p:to>
                                    </p:animClr>
                                    <p:set>
                                      <p:cBhvr>
                                        <p:cTn id="416" dur="250" autoRev="1" fill="remove"/>
                                        <p:tgtEl>
                                          <p:spTgt spid="56"/>
                                        </p:tgtEl>
                                        <p:attrNameLst>
                                          <p:attrName>fill.type</p:attrName>
                                        </p:attrNameLst>
                                      </p:cBhvr>
                                      <p:to>
                                        <p:strVal val="solid"/>
                                      </p:to>
                                    </p:set>
                                    <p:set>
                                      <p:cBhvr>
                                        <p:cTn id="417" dur="250" autoRev="1" fill="remove"/>
                                        <p:tgtEl>
                                          <p:spTgt spid="56"/>
                                        </p:tgtEl>
                                        <p:attrNameLst>
                                          <p:attrName>fill.on</p:attrName>
                                        </p:attrNameLst>
                                      </p:cBhvr>
                                      <p:to>
                                        <p:strVal val="true"/>
                                      </p:to>
                                    </p:set>
                                  </p:childTnLst>
                                  <p:subTnLst>
                                    <p:audio>
                                      <p:cMediaNode>
                                        <p:cTn display="0" masterRel="sameClick">
                                          <p:stCondLst>
                                            <p:cond evt="begin" delay="0">
                                              <p:tn val="41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56"/>
                  </p:tgtEl>
                </p:cond>
              </p:nextCondLst>
            </p:seq>
            <p:seq concurrent="1" nextAc="seek">
              <p:cTn id="418" restart="whenNotActive" fill="hold" evtFilter="cancelBubble" nodeType="interactiveSeq">
                <p:stCondLst>
                  <p:cond evt="onClick" delay="0">
                    <p:tgtEl>
                      <p:spTgt spid="57"/>
                    </p:tgtEl>
                  </p:cond>
                </p:stCondLst>
                <p:endSync evt="end" delay="0">
                  <p:rtn val="all"/>
                </p:endSync>
                <p:childTnLst>
                  <p:par>
                    <p:cTn id="419" fill="hold">
                      <p:stCondLst>
                        <p:cond delay="0"/>
                      </p:stCondLst>
                      <p:childTnLst>
                        <p:par>
                          <p:cTn id="420" fill="hold">
                            <p:stCondLst>
                              <p:cond delay="0"/>
                            </p:stCondLst>
                            <p:childTnLst>
                              <p:par>
                                <p:cTn id="4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22" dur="250" autoRev="1" fill="remove"/>
                                        <p:tgtEl>
                                          <p:spTgt spid="57"/>
                                        </p:tgtEl>
                                        <p:attrNameLst>
                                          <p:attrName>style.color</p:attrName>
                                        </p:attrNameLst>
                                      </p:cBhvr>
                                      <p:to>
                                        <a:srgbClr val="FF3399"/>
                                      </p:to>
                                    </p:animClr>
                                    <p:animClr clrSpc="rgb" dir="cw">
                                      <p:cBhvr>
                                        <p:cTn id="423" dur="250" autoRev="1" fill="remove"/>
                                        <p:tgtEl>
                                          <p:spTgt spid="57"/>
                                        </p:tgtEl>
                                        <p:attrNameLst>
                                          <p:attrName>fillcolor</p:attrName>
                                        </p:attrNameLst>
                                      </p:cBhvr>
                                      <p:to>
                                        <a:srgbClr val="FF3399"/>
                                      </p:to>
                                    </p:animClr>
                                    <p:set>
                                      <p:cBhvr>
                                        <p:cTn id="424" dur="250" autoRev="1" fill="remove"/>
                                        <p:tgtEl>
                                          <p:spTgt spid="57"/>
                                        </p:tgtEl>
                                        <p:attrNameLst>
                                          <p:attrName>fill.type</p:attrName>
                                        </p:attrNameLst>
                                      </p:cBhvr>
                                      <p:to>
                                        <p:strVal val="solid"/>
                                      </p:to>
                                    </p:set>
                                    <p:set>
                                      <p:cBhvr>
                                        <p:cTn id="425" dur="250" autoRev="1" fill="remove"/>
                                        <p:tgtEl>
                                          <p:spTgt spid="57"/>
                                        </p:tgtEl>
                                        <p:attrNameLst>
                                          <p:attrName>fill.on</p:attrName>
                                        </p:attrNameLst>
                                      </p:cBhvr>
                                      <p:to>
                                        <p:strVal val="true"/>
                                      </p:to>
                                    </p:set>
                                  </p:childTnLst>
                                  <p:subTnLst>
                                    <p:audio>
                                      <p:cMediaNode>
                                        <p:cTn display="0" masterRel="sameClick">
                                          <p:stCondLst>
                                            <p:cond evt="begin" delay="0">
                                              <p:tn val="42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57"/>
                  </p:tgtEl>
                </p:cond>
              </p:nextCondLst>
            </p:seq>
            <p:seq concurrent="1" nextAc="seek">
              <p:cTn id="426" restart="whenNotActive" fill="hold" evtFilter="cancelBubble" nodeType="interactiveSeq">
                <p:stCondLst>
                  <p:cond evt="onClick" delay="0">
                    <p:tgtEl>
                      <p:spTgt spid="58"/>
                    </p:tgtEl>
                  </p:cond>
                </p:stCondLst>
                <p:endSync evt="end" delay="0">
                  <p:rtn val="all"/>
                </p:endSync>
                <p:childTnLst>
                  <p:par>
                    <p:cTn id="427" fill="hold">
                      <p:stCondLst>
                        <p:cond delay="0"/>
                      </p:stCondLst>
                      <p:childTnLst>
                        <p:par>
                          <p:cTn id="428" fill="hold">
                            <p:stCondLst>
                              <p:cond delay="0"/>
                            </p:stCondLst>
                            <p:childTnLst>
                              <p:par>
                                <p:cTn id="42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0" dur="250" autoRev="1" fill="remove"/>
                                        <p:tgtEl>
                                          <p:spTgt spid="58"/>
                                        </p:tgtEl>
                                        <p:attrNameLst>
                                          <p:attrName>style.color</p:attrName>
                                        </p:attrNameLst>
                                      </p:cBhvr>
                                      <p:to>
                                        <a:srgbClr val="FF3399"/>
                                      </p:to>
                                    </p:animClr>
                                    <p:animClr clrSpc="rgb" dir="cw">
                                      <p:cBhvr>
                                        <p:cTn id="431" dur="250" autoRev="1" fill="remove"/>
                                        <p:tgtEl>
                                          <p:spTgt spid="58"/>
                                        </p:tgtEl>
                                        <p:attrNameLst>
                                          <p:attrName>fillcolor</p:attrName>
                                        </p:attrNameLst>
                                      </p:cBhvr>
                                      <p:to>
                                        <a:srgbClr val="FF3399"/>
                                      </p:to>
                                    </p:animClr>
                                    <p:set>
                                      <p:cBhvr>
                                        <p:cTn id="432" dur="250" autoRev="1" fill="remove"/>
                                        <p:tgtEl>
                                          <p:spTgt spid="58"/>
                                        </p:tgtEl>
                                        <p:attrNameLst>
                                          <p:attrName>fill.type</p:attrName>
                                        </p:attrNameLst>
                                      </p:cBhvr>
                                      <p:to>
                                        <p:strVal val="solid"/>
                                      </p:to>
                                    </p:set>
                                    <p:set>
                                      <p:cBhvr>
                                        <p:cTn id="433" dur="250" autoRev="1" fill="remove"/>
                                        <p:tgtEl>
                                          <p:spTgt spid="58"/>
                                        </p:tgtEl>
                                        <p:attrNameLst>
                                          <p:attrName>fill.on</p:attrName>
                                        </p:attrNameLst>
                                      </p:cBhvr>
                                      <p:to>
                                        <p:strVal val="true"/>
                                      </p:to>
                                    </p:set>
                                  </p:childTnLst>
                                  <p:subTnLst>
                                    <p:audio>
                                      <p:cMediaNode>
                                        <p:cTn display="0" masterRel="sameClick">
                                          <p:stCondLst>
                                            <p:cond evt="begin" delay="0">
                                              <p:tn val="42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58"/>
                  </p:tgtEl>
                </p:cond>
              </p:nextCondLst>
            </p:seq>
            <p:seq concurrent="1" nextAc="seek">
              <p:cTn id="434" restart="whenNotActive" fill="hold" evtFilter="cancelBubble" nodeType="interactiveSeq">
                <p:stCondLst>
                  <p:cond evt="onClick" delay="0">
                    <p:tgtEl>
                      <p:spTgt spid="59"/>
                    </p:tgtEl>
                  </p:cond>
                </p:stCondLst>
                <p:endSync evt="end" delay="0">
                  <p:rtn val="all"/>
                </p:endSync>
                <p:childTnLst>
                  <p:par>
                    <p:cTn id="435" fill="hold">
                      <p:stCondLst>
                        <p:cond delay="0"/>
                      </p:stCondLst>
                      <p:childTnLst>
                        <p:par>
                          <p:cTn id="436" fill="hold">
                            <p:stCondLst>
                              <p:cond delay="0"/>
                            </p:stCondLst>
                            <p:childTnLst>
                              <p:par>
                                <p:cTn id="43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38" dur="250" autoRev="1" fill="remove"/>
                                        <p:tgtEl>
                                          <p:spTgt spid="59"/>
                                        </p:tgtEl>
                                        <p:attrNameLst>
                                          <p:attrName>style.color</p:attrName>
                                        </p:attrNameLst>
                                      </p:cBhvr>
                                      <p:to>
                                        <a:srgbClr val="FF3399"/>
                                      </p:to>
                                    </p:animClr>
                                    <p:animClr clrSpc="rgb" dir="cw">
                                      <p:cBhvr>
                                        <p:cTn id="439" dur="250" autoRev="1" fill="remove"/>
                                        <p:tgtEl>
                                          <p:spTgt spid="59"/>
                                        </p:tgtEl>
                                        <p:attrNameLst>
                                          <p:attrName>fillcolor</p:attrName>
                                        </p:attrNameLst>
                                      </p:cBhvr>
                                      <p:to>
                                        <a:srgbClr val="FF3399"/>
                                      </p:to>
                                    </p:animClr>
                                    <p:set>
                                      <p:cBhvr>
                                        <p:cTn id="440" dur="250" autoRev="1" fill="remove"/>
                                        <p:tgtEl>
                                          <p:spTgt spid="59"/>
                                        </p:tgtEl>
                                        <p:attrNameLst>
                                          <p:attrName>fill.type</p:attrName>
                                        </p:attrNameLst>
                                      </p:cBhvr>
                                      <p:to>
                                        <p:strVal val="solid"/>
                                      </p:to>
                                    </p:set>
                                    <p:set>
                                      <p:cBhvr>
                                        <p:cTn id="441" dur="250" autoRev="1" fill="remove"/>
                                        <p:tgtEl>
                                          <p:spTgt spid="59"/>
                                        </p:tgtEl>
                                        <p:attrNameLst>
                                          <p:attrName>fill.on</p:attrName>
                                        </p:attrNameLst>
                                      </p:cBhvr>
                                      <p:to>
                                        <p:strVal val="true"/>
                                      </p:to>
                                    </p:set>
                                  </p:childTnLst>
                                  <p:subTnLst>
                                    <p:audio>
                                      <p:cMediaNode>
                                        <p:cTn display="0" masterRel="sameClick">
                                          <p:stCondLst>
                                            <p:cond evt="begin" delay="0">
                                              <p:tn val="43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59"/>
                  </p:tgtEl>
                </p:cond>
              </p:nextCondLst>
            </p:seq>
            <p:seq concurrent="1" nextAc="seek">
              <p:cTn id="442" restart="whenNotActive" fill="hold" evtFilter="cancelBubble" nodeType="interactiveSeq">
                <p:stCondLst>
                  <p:cond evt="onClick" delay="0">
                    <p:tgtEl>
                      <p:spTgt spid="60"/>
                    </p:tgtEl>
                  </p:cond>
                </p:stCondLst>
                <p:endSync evt="end" delay="0">
                  <p:rtn val="all"/>
                </p:endSync>
                <p:childTnLst>
                  <p:par>
                    <p:cTn id="443" fill="hold">
                      <p:stCondLst>
                        <p:cond delay="0"/>
                      </p:stCondLst>
                      <p:childTnLst>
                        <p:par>
                          <p:cTn id="444" fill="hold">
                            <p:stCondLst>
                              <p:cond delay="0"/>
                            </p:stCondLst>
                            <p:childTnLst>
                              <p:par>
                                <p:cTn id="44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46" dur="250" autoRev="1" fill="remove"/>
                                        <p:tgtEl>
                                          <p:spTgt spid="60"/>
                                        </p:tgtEl>
                                        <p:attrNameLst>
                                          <p:attrName>style.color</p:attrName>
                                        </p:attrNameLst>
                                      </p:cBhvr>
                                      <p:to>
                                        <a:srgbClr val="FF3399"/>
                                      </p:to>
                                    </p:animClr>
                                    <p:animClr clrSpc="rgb" dir="cw">
                                      <p:cBhvr>
                                        <p:cTn id="447" dur="250" autoRev="1" fill="remove"/>
                                        <p:tgtEl>
                                          <p:spTgt spid="60"/>
                                        </p:tgtEl>
                                        <p:attrNameLst>
                                          <p:attrName>fillcolor</p:attrName>
                                        </p:attrNameLst>
                                      </p:cBhvr>
                                      <p:to>
                                        <a:srgbClr val="FF3399"/>
                                      </p:to>
                                    </p:animClr>
                                    <p:set>
                                      <p:cBhvr>
                                        <p:cTn id="448" dur="250" autoRev="1" fill="remove"/>
                                        <p:tgtEl>
                                          <p:spTgt spid="60"/>
                                        </p:tgtEl>
                                        <p:attrNameLst>
                                          <p:attrName>fill.type</p:attrName>
                                        </p:attrNameLst>
                                      </p:cBhvr>
                                      <p:to>
                                        <p:strVal val="solid"/>
                                      </p:to>
                                    </p:set>
                                    <p:set>
                                      <p:cBhvr>
                                        <p:cTn id="449" dur="250" autoRev="1" fill="remove"/>
                                        <p:tgtEl>
                                          <p:spTgt spid="60"/>
                                        </p:tgtEl>
                                        <p:attrNameLst>
                                          <p:attrName>fill.on</p:attrName>
                                        </p:attrNameLst>
                                      </p:cBhvr>
                                      <p:to>
                                        <p:strVal val="true"/>
                                      </p:to>
                                    </p:set>
                                  </p:childTnLst>
                                  <p:subTnLst>
                                    <p:audio>
                                      <p:cMediaNode>
                                        <p:cTn display="0" masterRel="sameClick">
                                          <p:stCondLst>
                                            <p:cond evt="begin" delay="0">
                                              <p:tn val="44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60"/>
                  </p:tgtEl>
                </p:cond>
              </p:nextCondLst>
            </p:seq>
            <p:seq concurrent="1" nextAc="seek">
              <p:cTn id="450" restart="whenNotActive" fill="hold" evtFilter="cancelBubble" nodeType="interactiveSeq">
                <p:stCondLst>
                  <p:cond evt="onClick" delay="0">
                    <p:tgtEl>
                      <p:spTgt spid="61"/>
                    </p:tgtEl>
                  </p:cond>
                </p:stCondLst>
                <p:endSync evt="end" delay="0">
                  <p:rtn val="all"/>
                </p:endSync>
                <p:childTnLst>
                  <p:par>
                    <p:cTn id="451" fill="hold">
                      <p:stCondLst>
                        <p:cond delay="0"/>
                      </p:stCondLst>
                      <p:childTnLst>
                        <p:par>
                          <p:cTn id="452" fill="hold">
                            <p:stCondLst>
                              <p:cond delay="0"/>
                            </p:stCondLst>
                            <p:childTnLst>
                              <p:par>
                                <p:cTn id="4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54" dur="250" autoRev="1" fill="remove"/>
                                        <p:tgtEl>
                                          <p:spTgt spid="61"/>
                                        </p:tgtEl>
                                        <p:attrNameLst>
                                          <p:attrName>style.color</p:attrName>
                                        </p:attrNameLst>
                                      </p:cBhvr>
                                      <p:to>
                                        <a:srgbClr val="FF3399"/>
                                      </p:to>
                                    </p:animClr>
                                    <p:animClr clrSpc="rgb" dir="cw">
                                      <p:cBhvr>
                                        <p:cTn id="455" dur="250" autoRev="1" fill="remove"/>
                                        <p:tgtEl>
                                          <p:spTgt spid="61"/>
                                        </p:tgtEl>
                                        <p:attrNameLst>
                                          <p:attrName>fillcolor</p:attrName>
                                        </p:attrNameLst>
                                      </p:cBhvr>
                                      <p:to>
                                        <a:srgbClr val="FF3399"/>
                                      </p:to>
                                    </p:animClr>
                                    <p:set>
                                      <p:cBhvr>
                                        <p:cTn id="456" dur="250" autoRev="1" fill="remove"/>
                                        <p:tgtEl>
                                          <p:spTgt spid="61"/>
                                        </p:tgtEl>
                                        <p:attrNameLst>
                                          <p:attrName>fill.type</p:attrName>
                                        </p:attrNameLst>
                                      </p:cBhvr>
                                      <p:to>
                                        <p:strVal val="solid"/>
                                      </p:to>
                                    </p:set>
                                    <p:set>
                                      <p:cBhvr>
                                        <p:cTn id="457" dur="250" autoRev="1" fill="remove"/>
                                        <p:tgtEl>
                                          <p:spTgt spid="61"/>
                                        </p:tgtEl>
                                        <p:attrNameLst>
                                          <p:attrName>fill.on</p:attrName>
                                        </p:attrNameLst>
                                      </p:cBhvr>
                                      <p:to>
                                        <p:strVal val="true"/>
                                      </p:to>
                                    </p:set>
                                  </p:childTnLst>
                                  <p:subTnLst>
                                    <p:audio>
                                      <p:cMediaNode>
                                        <p:cTn display="0" masterRel="sameClick">
                                          <p:stCondLst>
                                            <p:cond evt="begin" delay="0">
                                              <p:tn val="45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61"/>
                  </p:tgtEl>
                </p:cond>
              </p:nextCondLst>
            </p:seq>
            <p:seq concurrent="1" nextAc="seek">
              <p:cTn id="458" restart="whenNotActive" fill="hold" evtFilter="cancelBubble" nodeType="interactiveSeq">
                <p:stCondLst>
                  <p:cond evt="onClick" delay="0">
                    <p:tgtEl>
                      <p:spTgt spid="62"/>
                    </p:tgtEl>
                  </p:cond>
                </p:stCondLst>
                <p:endSync evt="end" delay="0">
                  <p:rtn val="all"/>
                </p:endSync>
                <p:childTnLst>
                  <p:par>
                    <p:cTn id="459" fill="hold">
                      <p:stCondLst>
                        <p:cond delay="0"/>
                      </p:stCondLst>
                      <p:childTnLst>
                        <p:par>
                          <p:cTn id="460" fill="hold">
                            <p:stCondLst>
                              <p:cond delay="0"/>
                            </p:stCondLst>
                            <p:childTnLst>
                              <p:par>
                                <p:cTn id="46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62" dur="250" autoRev="1" fill="remove"/>
                                        <p:tgtEl>
                                          <p:spTgt spid="62"/>
                                        </p:tgtEl>
                                        <p:attrNameLst>
                                          <p:attrName>style.color</p:attrName>
                                        </p:attrNameLst>
                                      </p:cBhvr>
                                      <p:to>
                                        <a:srgbClr val="FF3399"/>
                                      </p:to>
                                    </p:animClr>
                                    <p:animClr clrSpc="rgb" dir="cw">
                                      <p:cBhvr>
                                        <p:cTn id="463" dur="250" autoRev="1" fill="remove"/>
                                        <p:tgtEl>
                                          <p:spTgt spid="62"/>
                                        </p:tgtEl>
                                        <p:attrNameLst>
                                          <p:attrName>fillcolor</p:attrName>
                                        </p:attrNameLst>
                                      </p:cBhvr>
                                      <p:to>
                                        <a:srgbClr val="FF3399"/>
                                      </p:to>
                                    </p:animClr>
                                    <p:set>
                                      <p:cBhvr>
                                        <p:cTn id="464" dur="250" autoRev="1" fill="remove"/>
                                        <p:tgtEl>
                                          <p:spTgt spid="62"/>
                                        </p:tgtEl>
                                        <p:attrNameLst>
                                          <p:attrName>fill.type</p:attrName>
                                        </p:attrNameLst>
                                      </p:cBhvr>
                                      <p:to>
                                        <p:strVal val="solid"/>
                                      </p:to>
                                    </p:set>
                                    <p:set>
                                      <p:cBhvr>
                                        <p:cTn id="465" dur="250" autoRev="1" fill="remove"/>
                                        <p:tgtEl>
                                          <p:spTgt spid="62"/>
                                        </p:tgtEl>
                                        <p:attrNameLst>
                                          <p:attrName>fill.on</p:attrName>
                                        </p:attrNameLst>
                                      </p:cBhvr>
                                      <p:to>
                                        <p:strVal val="true"/>
                                      </p:to>
                                    </p:set>
                                  </p:childTnLst>
                                  <p:subTnLst>
                                    <p:audio>
                                      <p:cMediaNode>
                                        <p:cTn display="0" masterRel="sameClick">
                                          <p:stCondLst>
                                            <p:cond evt="begin" delay="0">
                                              <p:tn val="46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62"/>
                  </p:tgtEl>
                </p:cond>
              </p:nextCondLst>
            </p:seq>
            <p:seq concurrent="1" nextAc="seek">
              <p:cTn id="466" restart="whenNotActive" fill="hold" evtFilter="cancelBubble" nodeType="interactiveSeq">
                <p:stCondLst>
                  <p:cond evt="onClick" delay="0">
                    <p:tgtEl>
                      <p:spTgt spid="63"/>
                    </p:tgtEl>
                  </p:cond>
                </p:stCondLst>
                <p:endSync evt="end" delay="0">
                  <p:rtn val="all"/>
                </p:endSync>
                <p:childTnLst>
                  <p:par>
                    <p:cTn id="467" fill="hold">
                      <p:stCondLst>
                        <p:cond delay="0"/>
                      </p:stCondLst>
                      <p:childTnLst>
                        <p:par>
                          <p:cTn id="468" fill="hold">
                            <p:stCondLst>
                              <p:cond delay="0"/>
                            </p:stCondLst>
                            <p:childTnLst>
                              <p:par>
                                <p:cTn id="46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0" dur="250" autoRev="1" fill="remove"/>
                                        <p:tgtEl>
                                          <p:spTgt spid="63"/>
                                        </p:tgtEl>
                                        <p:attrNameLst>
                                          <p:attrName>style.color</p:attrName>
                                        </p:attrNameLst>
                                      </p:cBhvr>
                                      <p:to>
                                        <a:srgbClr val="FF3399"/>
                                      </p:to>
                                    </p:animClr>
                                    <p:animClr clrSpc="rgb" dir="cw">
                                      <p:cBhvr>
                                        <p:cTn id="471" dur="250" autoRev="1" fill="remove"/>
                                        <p:tgtEl>
                                          <p:spTgt spid="63"/>
                                        </p:tgtEl>
                                        <p:attrNameLst>
                                          <p:attrName>fillcolor</p:attrName>
                                        </p:attrNameLst>
                                      </p:cBhvr>
                                      <p:to>
                                        <a:srgbClr val="FF3399"/>
                                      </p:to>
                                    </p:animClr>
                                    <p:set>
                                      <p:cBhvr>
                                        <p:cTn id="472" dur="250" autoRev="1" fill="remove"/>
                                        <p:tgtEl>
                                          <p:spTgt spid="63"/>
                                        </p:tgtEl>
                                        <p:attrNameLst>
                                          <p:attrName>fill.type</p:attrName>
                                        </p:attrNameLst>
                                      </p:cBhvr>
                                      <p:to>
                                        <p:strVal val="solid"/>
                                      </p:to>
                                    </p:set>
                                    <p:set>
                                      <p:cBhvr>
                                        <p:cTn id="473" dur="250" autoRev="1" fill="remove"/>
                                        <p:tgtEl>
                                          <p:spTgt spid="63"/>
                                        </p:tgtEl>
                                        <p:attrNameLst>
                                          <p:attrName>fill.on</p:attrName>
                                        </p:attrNameLst>
                                      </p:cBhvr>
                                      <p:to>
                                        <p:strVal val="true"/>
                                      </p:to>
                                    </p:set>
                                  </p:childTnLst>
                                  <p:subTnLst>
                                    <p:audio>
                                      <p:cMediaNode>
                                        <p:cTn display="0" masterRel="sameClick">
                                          <p:stCondLst>
                                            <p:cond evt="begin" delay="0">
                                              <p:tn val="46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63"/>
                  </p:tgtEl>
                </p:cond>
              </p:nextCondLst>
            </p:seq>
            <p:seq concurrent="1" nextAc="seek">
              <p:cTn id="474" restart="whenNotActive" fill="hold" evtFilter="cancelBubble" nodeType="interactiveSeq">
                <p:stCondLst>
                  <p:cond evt="onClick" delay="0">
                    <p:tgtEl>
                      <p:spTgt spid="64"/>
                    </p:tgtEl>
                  </p:cond>
                </p:stCondLst>
                <p:endSync evt="end" delay="0">
                  <p:rtn val="all"/>
                </p:endSync>
                <p:childTnLst>
                  <p:par>
                    <p:cTn id="475" fill="hold">
                      <p:stCondLst>
                        <p:cond delay="0"/>
                      </p:stCondLst>
                      <p:childTnLst>
                        <p:par>
                          <p:cTn id="476" fill="hold">
                            <p:stCondLst>
                              <p:cond delay="0"/>
                            </p:stCondLst>
                            <p:childTnLst>
                              <p:par>
                                <p:cTn id="47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8" dur="250" autoRev="1" fill="remove"/>
                                        <p:tgtEl>
                                          <p:spTgt spid="64"/>
                                        </p:tgtEl>
                                        <p:attrNameLst>
                                          <p:attrName>style.color</p:attrName>
                                        </p:attrNameLst>
                                      </p:cBhvr>
                                      <p:to>
                                        <a:srgbClr val="FF3399"/>
                                      </p:to>
                                    </p:animClr>
                                    <p:animClr clrSpc="rgb" dir="cw">
                                      <p:cBhvr>
                                        <p:cTn id="479" dur="250" autoRev="1" fill="remove"/>
                                        <p:tgtEl>
                                          <p:spTgt spid="64"/>
                                        </p:tgtEl>
                                        <p:attrNameLst>
                                          <p:attrName>fillcolor</p:attrName>
                                        </p:attrNameLst>
                                      </p:cBhvr>
                                      <p:to>
                                        <a:srgbClr val="FF3399"/>
                                      </p:to>
                                    </p:animClr>
                                    <p:set>
                                      <p:cBhvr>
                                        <p:cTn id="480" dur="250" autoRev="1" fill="remove"/>
                                        <p:tgtEl>
                                          <p:spTgt spid="64"/>
                                        </p:tgtEl>
                                        <p:attrNameLst>
                                          <p:attrName>fill.type</p:attrName>
                                        </p:attrNameLst>
                                      </p:cBhvr>
                                      <p:to>
                                        <p:strVal val="solid"/>
                                      </p:to>
                                    </p:set>
                                    <p:set>
                                      <p:cBhvr>
                                        <p:cTn id="481" dur="250" autoRev="1" fill="remove"/>
                                        <p:tgtEl>
                                          <p:spTgt spid="64"/>
                                        </p:tgtEl>
                                        <p:attrNameLst>
                                          <p:attrName>fill.on</p:attrName>
                                        </p:attrNameLst>
                                      </p:cBhvr>
                                      <p:to>
                                        <p:strVal val="true"/>
                                      </p:to>
                                    </p:set>
                                  </p:childTnLst>
                                  <p:subTnLst>
                                    <p:audio>
                                      <p:cMediaNode>
                                        <p:cTn display="0" masterRel="sameClick">
                                          <p:stCondLst>
                                            <p:cond evt="begin" delay="0">
                                              <p:tn val="47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64"/>
                  </p:tgtEl>
                </p:cond>
              </p:nextCondLst>
            </p:seq>
            <p:seq concurrent="1" nextAc="seek">
              <p:cTn id="482" restart="whenNotActive" fill="hold" evtFilter="cancelBubble" nodeType="interactiveSeq">
                <p:stCondLst>
                  <p:cond evt="onClick" delay="0">
                    <p:tgtEl>
                      <p:spTgt spid="65"/>
                    </p:tgtEl>
                  </p:cond>
                </p:stCondLst>
                <p:endSync evt="end" delay="0">
                  <p:rtn val="all"/>
                </p:endSync>
                <p:childTnLst>
                  <p:par>
                    <p:cTn id="483" fill="hold">
                      <p:stCondLst>
                        <p:cond delay="0"/>
                      </p:stCondLst>
                      <p:childTnLst>
                        <p:par>
                          <p:cTn id="484" fill="hold">
                            <p:stCondLst>
                              <p:cond delay="0"/>
                            </p:stCondLst>
                            <p:childTnLst>
                              <p:par>
                                <p:cTn id="48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86" dur="250" autoRev="1" fill="remove"/>
                                        <p:tgtEl>
                                          <p:spTgt spid="65"/>
                                        </p:tgtEl>
                                        <p:attrNameLst>
                                          <p:attrName>style.color</p:attrName>
                                        </p:attrNameLst>
                                      </p:cBhvr>
                                      <p:to>
                                        <a:srgbClr val="FF3399"/>
                                      </p:to>
                                    </p:animClr>
                                    <p:animClr clrSpc="rgb" dir="cw">
                                      <p:cBhvr>
                                        <p:cTn id="487" dur="250" autoRev="1" fill="remove"/>
                                        <p:tgtEl>
                                          <p:spTgt spid="65"/>
                                        </p:tgtEl>
                                        <p:attrNameLst>
                                          <p:attrName>fillcolor</p:attrName>
                                        </p:attrNameLst>
                                      </p:cBhvr>
                                      <p:to>
                                        <a:srgbClr val="FF3399"/>
                                      </p:to>
                                    </p:animClr>
                                    <p:set>
                                      <p:cBhvr>
                                        <p:cTn id="488" dur="250" autoRev="1" fill="remove"/>
                                        <p:tgtEl>
                                          <p:spTgt spid="65"/>
                                        </p:tgtEl>
                                        <p:attrNameLst>
                                          <p:attrName>fill.type</p:attrName>
                                        </p:attrNameLst>
                                      </p:cBhvr>
                                      <p:to>
                                        <p:strVal val="solid"/>
                                      </p:to>
                                    </p:set>
                                    <p:set>
                                      <p:cBhvr>
                                        <p:cTn id="489" dur="250" autoRev="1" fill="remove"/>
                                        <p:tgtEl>
                                          <p:spTgt spid="65"/>
                                        </p:tgtEl>
                                        <p:attrNameLst>
                                          <p:attrName>fill.on</p:attrName>
                                        </p:attrNameLst>
                                      </p:cBhvr>
                                      <p:to>
                                        <p:strVal val="true"/>
                                      </p:to>
                                    </p:set>
                                  </p:childTnLst>
                                  <p:subTnLst>
                                    <p:audio>
                                      <p:cMediaNode>
                                        <p:cTn display="0" masterRel="sameClick">
                                          <p:stCondLst>
                                            <p:cond evt="begin" delay="0">
                                              <p:tn val="48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65"/>
                  </p:tgtEl>
                </p:cond>
              </p:nextCondLst>
            </p:seq>
            <p:seq concurrent="1" nextAc="seek">
              <p:cTn id="490" restart="whenNotActive" fill="hold" evtFilter="cancelBubble" nodeType="interactiveSeq">
                <p:stCondLst>
                  <p:cond evt="onClick" delay="0">
                    <p:tgtEl>
                      <p:spTgt spid="66"/>
                    </p:tgtEl>
                  </p:cond>
                </p:stCondLst>
                <p:endSync evt="end" delay="0">
                  <p:rtn val="all"/>
                </p:endSync>
                <p:childTnLst>
                  <p:par>
                    <p:cTn id="491" fill="hold">
                      <p:stCondLst>
                        <p:cond delay="0"/>
                      </p:stCondLst>
                      <p:childTnLst>
                        <p:par>
                          <p:cTn id="492" fill="hold">
                            <p:stCondLst>
                              <p:cond delay="0"/>
                            </p:stCondLst>
                            <p:childTnLst>
                              <p:par>
                                <p:cTn id="49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94" dur="250" autoRev="1" fill="remove"/>
                                        <p:tgtEl>
                                          <p:spTgt spid="66"/>
                                        </p:tgtEl>
                                        <p:attrNameLst>
                                          <p:attrName>style.color</p:attrName>
                                        </p:attrNameLst>
                                      </p:cBhvr>
                                      <p:to>
                                        <a:srgbClr val="FF3399"/>
                                      </p:to>
                                    </p:animClr>
                                    <p:animClr clrSpc="rgb" dir="cw">
                                      <p:cBhvr>
                                        <p:cTn id="495" dur="250" autoRev="1" fill="remove"/>
                                        <p:tgtEl>
                                          <p:spTgt spid="66"/>
                                        </p:tgtEl>
                                        <p:attrNameLst>
                                          <p:attrName>fillcolor</p:attrName>
                                        </p:attrNameLst>
                                      </p:cBhvr>
                                      <p:to>
                                        <a:srgbClr val="FF3399"/>
                                      </p:to>
                                    </p:animClr>
                                    <p:set>
                                      <p:cBhvr>
                                        <p:cTn id="496" dur="250" autoRev="1" fill="remove"/>
                                        <p:tgtEl>
                                          <p:spTgt spid="66"/>
                                        </p:tgtEl>
                                        <p:attrNameLst>
                                          <p:attrName>fill.type</p:attrName>
                                        </p:attrNameLst>
                                      </p:cBhvr>
                                      <p:to>
                                        <p:strVal val="solid"/>
                                      </p:to>
                                    </p:set>
                                    <p:set>
                                      <p:cBhvr>
                                        <p:cTn id="497" dur="250" autoRev="1" fill="remove"/>
                                        <p:tgtEl>
                                          <p:spTgt spid="66"/>
                                        </p:tgtEl>
                                        <p:attrNameLst>
                                          <p:attrName>fill.on</p:attrName>
                                        </p:attrNameLst>
                                      </p:cBhvr>
                                      <p:to>
                                        <p:strVal val="true"/>
                                      </p:to>
                                    </p:set>
                                  </p:childTnLst>
                                  <p:subTnLst>
                                    <p:audio>
                                      <p:cMediaNode>
                                        <p:cTn display="0" masterRel="sameClick">
                                          <p:stCondLst>
                                            <p:cond evt="begin" delay="0">
                                              <p:tn val="49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66"/>
                  </p:tgtEl>
                </p:cond>
              </p:nextCondLst>
            </p:seq>
            <p:seq concurrent="1" nextAc="seek">
              <p:cTn id="498" restart="whenNotActive" fill="hold" evtFilter="cancelBubble" nodeType="interactiveSeq">
                <p:stCondLst>
                  <p:cond evt="onClick" delay="0">
                    <p:tgtEl>
                      <p:spTgt spid="67"/>
                    </p:tgtEl>
                  </p:cond>
                </p:stCondLst>
                <p:endSync evt="end" delay="0">
                  <p:rtn val="all"/>
                </p:endSync>
                <p:childTnLst>
                  <p:par>
                    <p:cTn id="499" fill="hold">
                      <p:stCondLst>
                        <p:cond delay="0"/>
                      </p:stCondLst>
                      <p:childTnLst>
                        <p:par>
                          <p:cTn id="500" fill="hold">
                            <p:stCondLst>
                              <p:cond delay="0"/>
                            </p:stCondLst>
                            <p:childTnLst>
                              <p:par>
                                <p:cTn id="50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02" dur="250" autoRev="1" fill="remove"/>
                                        <p:tgtEl>
                                          <p:spTgt spid="67"/>
                                        </p:tgtEl>
                                        <p:attrNameLst>
                                          <p:attrName>style.color</p:attrName>
                                        </p:attrNameLst>
                                      </p:cBhvr>
                                      <p:to>
                                        <a:srgbClr val="FF3399"/>
                                      </p:to>
                                    </p:animClr>
                                    <p:animClr clrSpc="rgb" dir="cw">
                                      <p:cBhvr>
                                        <p:cTn id="503" dur="250" autoRev="1" fill="remove"/>
                                        <p:tgtEl>
                                          <p:spTgt spid="67"/>
                                        </p:tgtEl>
                                        <p:attrNameLst>
                                          <p:attrName>fillcolor</p:attrName>
                                        </p:attrNameLst>
                                      </p:cBhvr>
                                      <p:to>
                                        <a:srgbClr val="FF3399"/>
                                      </p:to>
                                    </p:animClr>
                                    <p:set>
                                      <p:cBhvr>
                                        <p:cTn id="504" dur="250" autoRev="1" fill="remove"/>
                                        <p:tgtEl>
                                          <p:spTgt spid="67"/>
                                        </p:tgtEl>
                                        <p:attrNameLst>
                                          <p:attrName>fill.type</p:attrName>
                                        </p:attrNameLst>
                                      </p:cBhvr>
                                      <p:to>
                                        <p:strVal val="solid"/>
                                      </p:to>
                                    </p:set>
                                    <p:set>
                                      <p:cBhvr>
                                        <p:cTn id="505" dur="250" autoRev="1" fill="remove"/>
                                        <p:tgtEl>
                                          <p:spTgt spid="67"/>
                                        </p:tgtEl>
                                        <p:attrNameLst>
                                          <p:attrName>fill.on</p:attrName>
                                        </p:attrNameLst>
                                      </p:cBhvr>
                                      <p:to>
                                        <p:strVal val="true"/>
                                      </p:to>
                                    </p:set>
                                  </p:childTnLst>
                                  <p:subTnLst>
                                    <p:audio>
                                      <p:cMediaNode>
                                        <p:cTn display="0" masterRel="sameClick">
                                          <p:stCondLst>
                                            <p:cond evt="begin" delay="0">
                                              <p:tn val="50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67"/>
                  </p:tgtEl>
                </p:cond>
              </p:nextCondLst>
            </p:seq>
            <p:seq concurrent="1" nextAc="seek">
              <p:cTn id="506" restart="whenNotActive" fill="hold" evtFilter="cancelBubble" nodeType="interactiveSeq">
                <p:stCondLst>
                  <p:cond evt="onClick" delay="0">
                    <p:tgtEl>
                      <p:spTgt spid="68"/>
                    </p:tgtEl>
                  </p:cond>
                </p:stCondLst>
                <p:endSync evt="end" delay="0">
                  <p:rtn val="all"/>
                </p:endSync>
                <p:childTnLst>
                  <p:par>
                    <p:cTn id="507" fill="hold">
                      <p:stCondLst>
                        <p:cond delay="0"/>
                      </p:stCondLst>
                      <p:childTnLst>
                        <p:par>
                          <p:cTn id="508" fill="hold">
                            <p:stCondLst>
                              <p:cond delay="0"/>
                            </p:stCondLst>
                            <p:childTnLst>
                              <p:par>
                                <p:cTn id="50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0" dur="250" autoRev="1" fill="remove"/>
                                        <p:tgtEl>
                                          <p:spTgt spid="68"/>
                                        </p:tgtEl>
                                        <p:attrNameLst>
                                          <p:attrName>style.color</p:attrName>
                                        </p:attrNameLst>
                                      </p:cBhvr>
                                      <p:to>
                                        <a:srgbClr val="FF3399"/>
                                      </p:to>
                                    </p:animClr>
                                    <p:animClr clrSpc="rgb" dir="cw">
                                      <p:cBhvr>
                                        <p:cTn id="511" dur="250" autoRev="1" fill="remove"/>
                                        <p:tgtEl>
                                          <p:spTgt spid="68"/>
                                        </p:tgtEl>
                                        <p:attrNameLst>
                                          <p:attrName>fillcolor</p:attrName>
                                        </p:attrNameLst>
                                      </p:cBhvr>
                                      <p:to>
                                        <a:srgbClr val="FF3399"/>
                                      </p:to>
                                    </p:animClr>
                                    <p:set>
                                      <p:cBhvr>
                                        <p:cTn id="512" dur="250" autoRev="1" fill="remove"/>
                                        <p:tgtEl>
                                          <p:spTgt spid="68"/>
                                        </p:tgtEl>
                                        <p:attrNameLst>
                                          <p:attrName>fill.type</p:attrName>
                                        </p:attrNameLst>
                                      </p:cBhvr>
                                      <p:to>
                                        <p:strVal val="solid"/>
                                      </p:to>
                                    </p:set>
                                    <p:set>
                                      <p:cBhvr>
                                        <p:cTn id="513" dur="250" autoRev="1" fill="remove"/>
                                        <p:tgtEl>
                                          <p:spTgt spid="68"/>
                                        </p:tgtEl>
                                        <p:attrNameLst>
                                          <p:attrName>fill.on</p:attrName>
                                        </p:attrNameLst>
                                      </p:cBhvr>
                                      <p:to>
                                        <p:strVal val="true"/>
                                      </p:to>
                                    </p:set>
                                  </p:childTnLst>
                                  <p:subTnLst>
                                    <p:audio>
                                      <p:cMediaNode>
                                        <p:cTn display="0" masterRel="sameClick">
                                          <p:stCondLst>
                                            <p:cond evt="begin" delay="0">
                                              <p:tn val="50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68"/>
                  </p:tgtEl>
                </p:cond>
              </p:nextCondLst>
            </p:seq>
            <p:seq concurrent="1" nextAc="seek">
              <p:cTn id="514" restart="whenNotActive" fill="hold" evtFilter="cancelBubble" nodeType="interactiveSeq">
                <p:stCondLst>
                  <p:cond evt="onClick" delay="0">
                    <p:tgtEl>
                      <p:spTgt spid="69"/>
                    </p:tgtEl>
                  </p:cond>
                </p:stCondLst>
                <p:endSync evt="end" delay="0">
                  <p:rtn val="all"/>
                </p:endSync>
                <p:childTnLst>
                  <p:par>
                    <p:cTn id="515" fill="hold">
                      <p:stCondLst>
                        <p:cond delay="0"/>
                      </p:stCondLst>
                      <p:childTnLst>
                        <p:par>
                          <p:cTn id="516" fill="hold">
                            <p:stCondLst>
                              <p:cond delay="0"/>
                            </p:stCondLst>
                            <p:childTnLst>
                              <p:par>
                                <p:cTn id="51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18" dur="250" autoRev="1" fill="remove"/>
                                        <p:tgtEl>
                                          <p:spTgt spid="69"/>
                                        </p:tgtEl>
                                        <p:attrNameLst>
                                          <p:attrName>style.color</p:attrName>
                                        </p:attrNameLst>
                                      </p:cBhvr>
                                      <p:to>
                                        <a:srgbClr val="FF3399"/>
                                      </p:to>
                                    </p:animClr>
                                    <p:animClr clrSpc="rgb" dir="cw">
                                      <p:cBhvr>
                                        <p:cTn id="519" dur="250" autoRev="1" fill="remove"/>
                                        <p:tgtEl>
                                          <p:spTgt spid="69"/>
                                        </p:tgtEl>
                                        <p:attrNameLst>
                                          <p:attrName>fillcolor</p:attrName>
                                        </p:attrNameLst>
                                      </p:cBhvr>
                                      <p:to>
                                        <a:srgbClr val="FF3399"/>
                                      </p:to>
                                    </p:animClr>
                                    <p:set>
                                      <p:cBhvr>
                                        <p:cTn id="520" dur="250" autoRev="1" fill="remove"/>
                                        <p:tgtEl>
                                          <p:spTgt spid="69"/>
                                        </p:tgtEl>
                                        <p:attrNameLst>
                                          <p:attrName>fill.type</p:attrName>
                                        </p:attrNameLst>
                                      </p:cBhvr>
                                      <p:to>
                                        <p:strVal val="solid"/>
                                      </p:to>
                                    </p:set>
                                    <p:set>
                                      <p:cBhvr>
                                        <p:cTn id="521" dur="250" autoRev="1" fill="remove"/>
                                        <p:tgtEl>
                                          <p:spTgt spid="69"/>
                                        </p:tgtEl>
                                        <p:attrNameLst>
                                          <p:attrName>fill.on</p:attrName>
                                        </p:attrNameLst>
                                      </p:cBhvr>
                                      <p:to>
                                        <p:strVal val="true"/>
                                      </p:to>
                                    </p:set>
                                  </p:childTnLst>
                                  <p:subTnLst>
                                    <p:audio>
                                      <p:cMediaNode>
                                        <p:cTn display="0" masterRel="sameClick">
                                          <p:stCondLst>
                                            <p:cond evt="begin" delay="0">
                                              <p:tn val="51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69"/>
                  </p:tgtEl>
                </p:cond>
              </p:nextCondLst>
            </p:seq>
            <p:seq concurrent="1" nextAc="seek">
              <p:cTn id="522" restart="whenNotActive" fill="hold" evtFilter="cancelBubble" nodeType="interactiveSeq">
                <p:stCondLst>
                  <p:cond evt="onClick" delay="0">
                    <p:tgtEl>
                      <p:spTgt spid="70"/>
                    </p:tgtEl>
                  </p:cond>
                </p:stCondLst>
                <p:endSync evt="end" delay="0">
                  <p:rtn val="all"/>
                </p:endSync>
                <p:childTnLst>
                  <p:par>
                    <p:cTn id="523" fill="hold">
                      <p:stCondLst>
                        <p:cond delay="0"/>
                      </p:stCondLst>
                      <p:childTnLst>
                        <p:par>
                          <p:cTn id="524" fill="hold">
                            <p:stCondLst>
                              <p:cond delay="0"/>
                            </p:stCondLst>
                            <p:childTnLst>
                              <p:par>
                                <p:cTn id="5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26" dur="250" autoRev="1" fill="remove"/>
                                        <p:tgtEl>
                                          <p:spTgt spid="70"/>
                                        </p:tgtEl>
                                        <p:attrNameLst>
                                          <p:attrName>style.color</p:attrName>
                                        </p:attrNameLst>
                                      </p:cBhvr>
                                      <p:to>
                                        <a:srgbClr val="FF3399"/>
                                      </p:to>
                                    </p:animClr>
                                    <p:animClr clrSpc="rgb" dir="cw">
                                      <p:cBhvr>
                                        <p:cTn id="527" dur="250" autoRev="1" fill="remove"/>
                                        <p:tgtEl>
                                          <p:spTgt spid="70"/>
                                        </p:tgtEl>
                                        <p:attrNameLst>
                                          <p:attrName>fillcolor</p:attrName>
                                        </p:attrNameLst>
                                      </p:cBhvr>
                                      <p:to>
                                        <a:srgbClr val="FF3399"/>
                                      </p:to>
                                    </p:animClr>
                                    <p:set>
                                      <p:cBhvr>
                                        <p:cTn id="528" dur="250" autoRev="1" fill="remove"/>
                                        <p:tgtEl>
                                          <p:spTgt spid="70"/>
                                        </p:tgtEl>
                                        <p:attrNameLst>
                                          <p:attrName>fill.type</p:attrName>
                                        </p:attrNameLst>
                                      </p:cBhvr>
                                      <p:to>
                                        <p:strVal val="solid"/>
                                      </p:to>
                                    </p:set>
                                    <p:set>
                                      <p:cBhvr>
                                        <p:cTn id="529" dur="250" autoRev="1" fill="remove"/>
                                        <p:tgtEl>
                                          <p:spTgt spid="70"/>
                                        </p:tgtEl>
                                        <p:attrNameLst>
                                          <p:attrName>fill.on</p:attrName>
                                        </p:attrNameLst>
                                      </p:cBhvr>
                                      <p:to>
                                        <p:strVal val="true"/>
                                      </p:to>
                                    </p:set>
                                  </p:childTnLst>
                                  <p:subTnLst>
                                    <p:audio>
                                      <p:cMediaNode>
                                        <p:cTn display="0" masterRel="sameClick">
                                          <p:stCondLst>
                                            <p:cond evt="begin" delay="0">
                                              <p:tn val="52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70"/>
                  </p:tgtEl>
                </p:cond>
              </p:nextCondLst>
            </p:seq>
            <p:seq concurrent="1" nextAc="seek">
              <p:cTn id="530" restart="whenNotActive" fill="hold" evtFilter="cancelBubble" nodeType="interactiveSeq">
                <p:stCondLst>
                  <p:cond evt="onClick" delay="0">
                    <p:tgtEl>
                      <p:spTgt spid="71"/>
                    </p:tgtEl>
                  </p:cond>
                </p:stCondLst>
                <p:endSync evt="end" delay="0">
                  <p:rtn val="all"/>
                </p:endSync>
                <p:childTnLst>
                  <p:par>
                    <p:cTn id="531" fill="hold">
                      <p:stCondLst>
                        <p:cond delay="0"/>
                      </p:stCondLst>
                      <p:childTnLst>
                        <p:par>
                          <p:cTn id="532" fill="hold">
                            <p:stCondLst>
                              <p:cond delay="0"/>
                            </p:stCondLst>
                            <p:childTnLst>
                              <p:par>
                                <p:cTn id="53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34" dur="250" autoRev="1" fill="remove"/>
                                        <p:tgtEl>
                                          <p:spTgt spid="71"/>
                                        </p:tgtEl>
                                        <p:attrNameLst>
                                          <p:attrName>style.color</p:attrName>
                                        </p:attrNameLst>
                                      </p:cBhvr>
                                      <p:to>
                                        <a:srgbClr val="FF3399"/>
                                      </p:to>
                                    </p:animClr>
                                    <p:animClr clrSpc="rgb" dir="cw">
                                      <p:cBhvr>
                                        <p:cTn id="535" dur="250" autoRev="1" fill="remove"/>
                                        <p:tgtEl>
                                          <p:spTgt spid="71"/>
                                        </p:tgtEl>
                                        <p:attrNameLst>
                                          <p:attrName>fillcolor</p:attrName>
                                        </p:attrNameLst>
                                      </p:cBhvr>
                                      <p:to>
                                        <a:srgbClr val="FF3399"/>
                                      </p:to>
                                    </p:animClr>
                                    <p:set>
                                      <p:cBhvr>
                                        <p:cTn id="536" dur="250" autoRev="1" fill="remove"/>
                                        <p:tgtEl>
                                          <p:spTgt spid="71"/>
                                        </p:tgtEl>
                                        <p:attrNameLst>
                                          <p:attrName>fill.type</p:attrName>
                                        </p:attrNameLst>
                                      </p:cBhvr>
                                      <p:to>
                                        <p:strVal val="solid"/>
                                      </p:to>
                                    </p:set>
                                    <p:set>
                                      <p:cBhvr>
                                        <p:cTn id="537" dur="250" autoRev="1" fill="remove"/>
                                        <p:tgtEl>
                                          <p:spTgt spid="71"/>
                                        </p:tgtEl>
                                        <p:attrNameLst>
                                          <p:attrName>fill.on</p:attrName>
                                        </p:attrNameLst>
                                      </p:cBhvr>
                                      <p:to>
                                        <p:strVal val="true"/>
                                      </p:to>
                                    </p:set>
                                  </p:childTnLst>
                                  <p:subTnLst>
                                    <p:audio>
                                      <p:cMediaNode>
                                        <p:cTn display="0" masterRel="sameClick">
                                          <p:stCondLst>
                                            <p:cond evt="begin" delay="0">
                                              <p:tn val="53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71"/>
                  </p:tgtEl>
                </p:cond>
              </p:nextCondLst>
            </p:seq>
            <p:seq concurrent="1" nextAc="seek">
              <p:cTn id="538" restart="whenNotActive" fill="hold" evtFilter="cancelBubble" nodeType="interactiveSeq">
                <p:stCondLst>
                  <p:cond evt="onClick" delay="0">
                    <p:tgtEl>
                      <p:spTgt spid="72"/>
                    </p:tgtEl>
                  </p:cond>
                </p:stCondLst>
                <p:endSync evt="end" delay="0">
                  <p:rtn val="all"/>
                </p:endSync>
                <p:childTnLst>
                  <p:par>
                    <p:cTn id="539" fill="hold">
                      <p:stCondLst>
                        <p:cond delay="0"/>
                      </p:stCondLst>
                      <p:childTnLst>
                        <p:par>
                          <p:cTn id="540" fill="hold">
                            <p:stCondLst>
                              <p:cond delay="0"/>
                            </p:stCondLst>
                            <p:childTnLst>
                              <p:par>
                                <p:cTn id="54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2" dur="250" autoRev="1" fill="remove"/>
                                        <p:tgtEl>
                                          <p:spTgt spid="72"/>
                                        </p:tgtEl>
                                        <p:attrNameLst>
                                          <p:attrName>style.color</p:attrName>
                                        </p:attrNameLst>
                                      </p:cBhvr>
                                      <p:to>
                                        <a:srgbClr val="FF3399"/>
                                      </p:to>
                                    </p:animClr>
                                    <p:animClr clrSpc="rgb" dir="cw">
                                      <p:cBhvr>
                                        <p:cTn id="543" dur="250" autoRev="1" fill="remove"/>
                                        <p:tgtEl>
                                          <p:spTgt spid="72"/>
                                        </p:tgtEl>
                                        <p:attrNameLst>
                                          <p:attrName>fillcolor</p:attrName>
                                        </p:attrNameLst>
                                      </p:cBhvr>
                                      <p:to>
                                        <a:srgbClr val="FF3399"/>
                                      </p:to>
                                    </p:animClr>
                                    <p:set>
                                      <p:cBhvr>
                                        <p:cTn id="544" dur="250" autoRev="1" fill="remove"/>
                                        <p:tgtEl>
                                          <p:spTgt spid="72"/>
                                        </p:tgtEl>
                                        <p:attrNameLst>
                                          <p:attrName>fill.type</p:attrName>
                                        </p:attrNameLst>
                                      </p:cBhvr>
                                      <p:to>
                                        <p:strVal val="solid"/>
                                      </p:to>
                                    </p:set>
                                    <p:set>
                                      <p:cBhvr>
                                        <p:cTn id="545" dur="250" autoRev="1" fill="remove"/>
                                        <p:tgtEl>
                                          <p:spTgt spid="72"/>
                                        </p:tgtEl>
                                        <p:attrNameLst>
                                          <p:attrName>fill.on</p:attrName>
                                        </p:attrNameLst>
                                      </p:cBhvr>
                                      <p:to>
                                        <p:strVal val="true"/>
                                      </p:to>
                                    </p:set>
                                  </p:childTnLst>
                                  <p:subTnLst>
                                    <p:audio>
                                      <p:cMediaNode>
                                        <p:cTn display="0" masterRel="sameClick">
                                          <p:stCondLst>
                                            <p:cond evt="begin" delay="0">
                                              <p:tn val="54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72"/>
                  </p:tgtEl>
                </p:cond>
              </p:nextCondLst>
            </p:seq>
            <p:seq concurrent="1" nextAc="seek">
              <p:cTn id="546" restart="whenNotActive" fill="hold" evtFilter="cancelBubble" nodeType="interactiveSeq">
                <p:stCondLst>
                  <p:cond evt="onClick" delay="0">
                    <p:tgtEl>
                      <p:spTgt spid="73"/>
                    </p:tgtEl>
                  </p:cond>
                </p:stCondLst>
                <p:endSync evt="end" delay="0">
                  <p:rtn val="all"/>
                </p:endSync>
                <p:childTnLst>
                  <p:par>
                    <p:cTn id="547" fill="hold">
                      <p:stCondLst>
                        <p:cond delay="0"/>
                      </p:stCondLst>
                      <p:childTnLst>
                        <p:par>
                          <p:cTn id="548" fill="hold">
                            <p:stCondLst>
                              <p:cond delay="0"/>
                            </p:stCondLst>
                            <p:childTnLst>
                              <p:par>
                                <p:cTn id="54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0" dur="250" autoRev="1" fill="remove"/>
                                        <p:tgtEl>
                                          <p:spTgt spid="73"/>
                                        </p:tgtEl>
                                        <p:attrNameLst>
                                          <p:attrName>style.color</p:attrName>
                                        </p:attrNameLst>
                                      </p:cBhvr>
                                      <p:to>
                                        <a:srgbClr val="FF3399"/>
                                      </p:to>
                                    </p:animClr>
                                    <p:animClr clrSpc="rgb" dir="cw">
                                      <p:cBhvr>
                                        <p:cTn id="551" dur="250" autoRev="1" fill="remove"/>
                                        <p:tgtEl>
                                          <p:spTgt spid="73"/>
                                        </p:tgtEl>
                                        <p:attrNameLst>
                                          <p:attrName>fillcolor</p:attrName>
                                        </p:attrNameLst>
                                      </p:cBhvr>
                                      <p:to>
                                        <a:srgbClr val="FF3399"/>
                                      </p:to>
                                    </p:animClr>
                                    <p:set>
                                      <p:cBhvr>
                                        <p:cTn id="552" dur="250" autoRev="1" fill="remove"/>
                                        <p:tgtEl>
                                          <p:spTgt spid="73"/>
                                        </p:tgtEl>
                                        <p:attrNameLst>
                                          <p:attrName>fill.type</p:attrName>
                                        </p:attrNameLst>
                                      </p:cBhvr>
                                      <p:to>
                                        <p:strVal val="solid"/>
                                      </p:to>
                                    </p:set>
                                    <p:set>
                                      <p:cBhvr>
                                        <p:cTn id="553" dur="250" autoRev="1" fill="remove"/>
                                        <p:tgtEl>
                                          <p:spTgt spid="73"/>
                                        </p:tgtEl>
                                        <p:attrNameLst>
                                          <p:attrName>fill.on</p:attrName>
                                        </p:attrNameLst>
                                      </p:cBhvr>
                                      <p:to>
                                        <p:strVal val="true"/>
                                      </p:to>
                                    </p:set>
                                  </p:childTnLst>
                                  <p:subTnLst>
                                    <p:audio>
                                      <p:cMediaNode>
                                        <p:cTn display="0" masterRel="sameClick">
                                          <p:stCondLst>
                                            <p:cond evt="begin" delay="0">
                                              <p:tn val="54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73"/>
                  </p:tgtEl>
                </p:cond>
              </p:nextCondLst>
            </p:seq>
            <p:seq concurrent="1" nextAc="seek">
              <p:cTn id="554" restart="whenNotActive" fill="hold" evtFilter="cancelBubble" nodeType="interactiveSeq">
                <p:stCondLst>
                  <p:cond evt="onClick" delay="0">
                    <p:tgtEl>
                      <p:spTgt spid="74"/>
                    </p:tgtEl>
                  </p:cond>
                </p:stCondLst>
                <p:endSync evt="end" delay="0">
                  <p:rtn val="all"/>
                </p:endSync>
                <p:childTnLst>
                  <p:par>
                    <p:cTn id="555" fill="hold">
                      <p:stCondLst>
                        <p:cond delay="0"/>
                      </p:stCondLst>
                      <p:childTnLst>
                        <p:par>
                          <p:cTn id="556" fill="hold">
                            <p:stCondLst>
                              <p:cond delay="0"/>
                            </p:stCondLst>
                            <p:childTnLst>
                              <p:par>
                                <p:cTn id="55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58" dur="250" autoRev="1" fill="remove"/>
                                        <p:tgtEl>
                                          <p:spTgt spid="74"/>
                                        </p:tgtEl>
                                        <p:attrNameLst>
                                          <p:attrName>style.color</p:attrName>
                                        </p:attrNameLst>
                                      </p:cBhvr>
                                      <p:to>
                                        <a:srgbClr val="FF3399"/>
                                      </p:to>
                                    </p:animClr>
                                    <p:animClr clrSpc="rgb" dir="cw">
                                      <p:cBhvr>
                                        <p:cTn id="559" dur="250" autoRev="1" fill="remove"/>
                                        <p:tgtEl>
                                          <p:spTgt spid="74"/>
                                        </p:tgtEl>
                                        <p:attrNameLst>
                                          <p:attrName>fillcolor</p:attrName>
                                        </p:attrNameLst>
                                      </p:cBhvr>
                                      <p:to>
                                        <a:srgbClr val="FF3399"/>
                                      </p:to>
                                    </p:animClr>
                                    <p:set>
                                      <p:cBhvr>
                                        <p:cTn id="560" dur="250" autoRev="1" fill="remove"/>
                                        <p:tgtEl>
                                          <p:spTgt spid="74"/>
                                        </p:tgtEl>
                                        <p:attrNameLst>
                                          <p:attrName>fill.type</p:attrName>
                                        </p:attrNameLst>
                                      </p:cBhvr>
                                      <p:to>
                                        <p:strVal val="solid"/>
                                      </p:to>
                                    </p:set>
                                    <p:set>
                                      <p:cBhvr>
                                        <p:cTn id="561" dur="250" autoRev="1" fill="remove"/>
                                        <p:tgtEl>
                                          <p:spTgt spid="74"/>
                                        </p:tgtEl>
                                        <p:attrNameLst>
                                          <p:attrName>fill.on</p:attrName>
                                        </p:attrNameLst>
                                      </p:cBhvr>
                                      <p:to>
                                        <p:strVal val="true"/>
                                      </p:to>
                                    </p:set>
                                  </p:childTnLst>
                                  <p:subTnLst>
                                    <p:audio>
                                      <p:cMediaNode>
                                        <p:cTn display="0" masterRel="sameClick">
                                          <p:stCondLst>
                                            <p:cond evt="begin" delay="0">
                                              <p:tn val="55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74"/>
                  </p:tgtEl>
                </p:cond>
              </p:nextCondLst>
            </p:seq>
            <p:seq concurrent="1" nextAc="seek">
              <p:cTn id="562" restart="whenNotActive" fill="hold" evtFilter="cancelBubble" nodeType="interactiveSeq">
                <p:stCondLst>
                  <p:cond evt="onClick" delay="0">
                    <p:tgtEl>
                      <p:spTgt spid="75"/>
                    </p:tgtEl>
                  </p:cond>
                </p:stCondLst>
                <p:endSync evt="end" delay="0">
                  <p:rtn val="all"/>
                </p:endSync>
                <p:childTnLst>
                  <p:par>
                    <p:cTn id="563" fill="hold">
                      <p:stCondLst>
                        <p:cond delay="0"/>
                      </p:stCondLst>
                      <p:childTnLst>
                        <p:par>
                          <p:cTn id="564" fill="hold">
                            <p:stCondLst>
                              <p:cond delay="0"/>
                            </p:stCondLst>
                            <p:childTnLst>
                              <p:par>
                                <p:cTn id="56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66" dur="250" autoRev="1" fill="remove"/>
                                        <p:tgtEl>
                                          <p:spTgt spid="75"/>
                                        </p:tgtEl>
                                        <p:attrNameLst>
                                          <p:attrName>style.color</p:attrName>
                                        </p:attrNameLst>
                                      </p:cBhvr>
                                      <p:to>
                                        <a:srgbClr val="FF3399"/>
                                      </p:to>
                                    </p:animClr>
                                    <p:animClr clrSpc="rgb" dir="cw">
                                      <p:cBhvr>
                                        <p:cTn id="567" dur="250" autoRev="1" fill="remove"/>
                                        <p:tgtEl>
                                          <p:spTgt spid="75"/>
                                        </p:tgtEl>
                                        <p:attrNameLst>
                                          <p:attrName>fillcolor</p:attrName>
                                        </p:attrNameLst>
                                      </p:cBhvr>
                                      <p:to>
                                        <a:srgbClr val="FF3399"/>
                                      </p:to>
                                    </p:animClr>
                                    <p:set>
                                      <p:cBhvr>
                                        <p:cTn id="568" dur="250" autoRev="1" fill="remove"/>
                                        <p:tgtEl>
                                          <p:spTgt spid="75"/>
                                        </p:tgtEl>
                                        <p:attrNameLst>
                                          <p:attrName>fill.type</p:attrName>
                                        </p:attrNameLst>
                                      </p:cBhvr>
                                      <p:to>
                                        <p:strVal val="solid"/>
                                      </p:to>
                                    </p:set>
                                    <p:set>
                                      <p:cBhvr>
                                        <p:cTn id="569" dur="250" autoRev="1" fill="remove"/>
                                        <p:tgtEl>
                                          <p:spTgt spid="75"/>
                                        </p:tgtEl>
                                        <p:attrNameLst>
                                          <p:attrName>fill.on</p:attrName>
                                        </p:attrNameLst>
                                      </p:cBhvr>
                                      <p:to>
                                        <p:strVal val="true"/>
                                      </p:to>
                                    </p:set>
                                  </p:childTnLst>
                                  <p:subTnLst>
                                    <p:audio>
                                      <p:cMediaNode>
                                        <p:cTn display="0" masterRel="sameClick">
                                          <p:stCondLst>
                                            <p:cond evt="begin" delay="0">
                                              <p:tn val="56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75"/>
                  </p:tgtEl>
                </p:cond>
              </p:nextCondLst>
            </p:seq>
            <p:seq concurrent="1" nextAc="seek">
              <p:cTn id="570" restart="whenNotActive" fill="hold" evtFilter="cancelBubble" nodeType="interactiveSeq">
                <p:stCondLst>
                  <p:cond evt="onClick" delay="0">
                    <p:tgtEl>
                      <p:spTgt spid="76"/>
                    </p:tgtEl>
                  </p:cond>
                </p:stCondLst>
                <p:endSync evt="end" delay="0">
                  <p:rtn val="all"/>
                </p:endSync>
                <p:childTnLst>
                  <p:par>
                    <p:cTn id="571" fill="hold">
                      <p:stCondLst>
                        <p:cond delay="0"/>
                      </p:stCondLst>
                      <p:childTnLst>
                        <p:par>
                          <p:cTn id="572" fill="hold">
                            <p:stCondLst>
                              <p:cond delay="0"/>
                            </p:stCondLst>
                            <p:childTnLst>
                              <p:par>
                                <p:cTn id="57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74" dur="250" autoRev="1" fill="remove"/>
                                        <p:tgtEl>
                                          <p:spTgt spid="76"/>
                                        </p:tgtEl>
                                        <p:attrNameLst>
                                          <p:attrName>style.color</p:attrName>
                                        </p:attrNameLst>
                                      </p:cBhvr>
                                      <p:to>
                                        <a:srgbClr val="FF3399"/>
                                      </p:to>
                                    </p:animClr>
                                    <p:animClr clrSpc="rgb" dir="cw">
                                      <p:cBhvr>
                                        <p:cTn id="575" dur="250" autoRev="1" fill="remove"/>
                                        <p:tgtEl>
                                          <p:spTgt spid="76"/>
                                        </p:tgtEl>
                                        <p:attrNameLst>
                                          <p:attrName>fillcolor</p:attrName>
                                        </p:attrNameLst>
                                      </p:cBhvr>
                                      <p:to>
                                        <a:srgbClr val="FF3399"/>
                                      </p:to>
                                    </p:animClr>
                                    <p:set>
                                      <p:cBhvr>
                                        <p:cTn id="576" dur="250" autoRev="1" fill="remove"/>
                                        <p:tgtEl>
                                          <p:spTgt spid="76"/>
                                        </p:tgtEl>
                                        <p:attrNameLst>
                                          <p:attrName>fill.type</p:attrName>
                                        </p:attrNameLst>
                                      </p:cBhvr>
                                      <p:to>
                                        <p:strVal val="solid"/>
                                      </p:to>
                                    </p:set>
                                    <p:set>
                                      <p:cBhvr>
                                        <p:cTn id="577" dur="250" autoRev="1" fill="remove"/>
                                        <p:tgtEl>
                                          <p:spTgt spid="76"/>
                                        </p:tgtEl>
                                        <p:attrNameLst>
                                          <p:attrName>fill.on</p:attrName>
                                        </p:attrNameLst>
                                      </p:cBhvr>
                                      <p:to>
                                        <p:strVal val="true"/>
                                      </p:to>
                                    </p:set>
                                  </p:childTnLst>
                                  <p:subTnLst>
                                    <p:audio>
                                      <p:cMediaNode>
                                        <p:cTn display="0" masterRel="sameClick">
                                          <p:stCondLst>
                                            <p:cond evt="begin" delay="0">
                                              <p:tn val="57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76"/>
                  </p:tgtEl>
                </p:cond>
              </p:nextCondLst>
            </p:seq>
            <p:seq concurrent="1" nextAc="seek">
              <p:cTn id="578" restart="whenNotActive" fill="hold" evtFilter="cancelBubble" nodeType="interactiveSeq">
                <p:stCondLst>
                  <p:cond evt="onClick" delay="0">
                    <p:tgtEl>
                      <p:spTgt spid="77"/>
                    </p:tgtEl>
                  </p:cond>
                </p:stCondLst>
                <p:endSync evt="end" delay="0">
                  <p:rtn val="all"/>
                </p:endSync>
                <p:childTnLst>
                  <p:par>
                    <p:cTn id="579" fill="hold">
                      <p:stCondLst>
                        <p:cond delay="0"/>
                      </p:stCondLst>
                      <p:childTnLst>
                        <p:par>
                          <p:cTn id="580" fill="hold">
                            <p:stCondLst>
                              <p:cond delay="0"/>
                            </p:stCondLst>
                            <p:childTnLst>
                              <p:par>
                                <p:cTn id="58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82" dur="250" autoRev="1" fill="remove"/>
                                        <p:tgtEl>
                                          <p:spTgt spid="77"/>
                                        </p:tgtEl>
                                        <p:attrNameLst>
                                          <p:attrName>style.color</p:attrName>
                                        </p:attrNameLst>
                                      </p:cBhvr>
                                      <p:to>
                                        <a:srgbClr val="FF3399"/>
                                      </p:to>
                                    </p:animClr>
                                    <p:animClr clrSpc="rgb" dir="cw">
                                      <p:cBhvr>
                                        <p:cTn id="583" dur="250" autoRev="1" fill="remove"/>
                                        <p:tgtEl>
                                          <p:spTgt spid="77"/>
                                        </p:tgtEl>
                                        <p:attrNameLst>
                                          <p:attrName>fillcolor</p:attrName>
                                        </p:attrNameLst>
                                      </p:cBhvr>
                                      <p:to>
                                        <a:srgbClr val="FF3399"/>
                                      </p:to>
                                    </p:animClr>
                                    <p:set>
                                      <p:cBhvr>
                                        <p:cTn id="584" dur="250" autoRev="1" fill="remove"/>
                                        <p:tgtEl>
                                          <p:spTgt spid="77"/>
                                        </p:tgtEl>
                                        <p:attrNameLst>
                                          <p:attrName>fill.type</p:attrName>
                                        </p:attrNameLst>
                                      </p:cBhvr>
                                      <p:to>
                                        <p:strVal val="solid"/>
                                      </p:to>
                                    </p:set>
                                    <p:set>
                                      <p:cBhvr>
                                        <p:cTn id="585" dur="250" autoRev="1" fill="remove"/>
                                        <p:tgtEl>
                                          <p:spTgt spid="77"/>
                                        </p:tgtEl>
                                        <p:attrNameLst>
                                          <p:attrName>fill.on</p:attrName>
                                        </p:attrNameLst>
                                      </p:cBhvr>
                                      <p:to>
                                        <p:strVal val="true"/>
                                      </p:to>
                                    </p:set>
                                  </p:childTnLst>
                                  <p:subTnLst>
                                    <p:audio>
                                      <p:cMediaNode>
                                        <p:cTn display="0" masterRel="sameClick">
                                          <p:stCondLst>
                                            <p:cond evt="begin" delay="0">
                                              <p:tn val="58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77"/>
                  </p:tgtEl>
                </p:cond>
              </p:nextCondLst>
            </p:seq>
            <p:seq concurrent="1" nextAc="seek">
              <p:cTn id="586" restart="whenNotActive" fill="hold" evtFilter="cancelBubble" nodeType="interactiveSeq">
                <p:stCondLst>
                  <p:cond evt="onClick" delay="0">
                    <p:tgtEl>
                      <p:spTgt spid="78"/>
                    </p:tgtEl>
                  </p:cond>
                </p:stCondLst>
                <p:endSync evt="end" delay="0">
                  <p:rtn val="all"/>
                </p:endSync>
                <p:childTnLst>
                  <p:par>
                    <p:cTn id="587" fill="hold">
                      <p:stCondLst>
                        <p:cond delay="0"/>
                      </p:stCondLst>
                      <p:childTnLst>
                        <p:par>
                          <p:cTn id="588" fill="hold">
                            <p:stCondLst>
                              <p:cond delay="0"/>
                            </p:stCondLst>
                            <p:childTnLst>
                              <p:par>
                                <p:cTn id="58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0" dur="250" autoRev="1" fill="remove"/>
                                        <p:tgtEl>
                                          <p:spTgt spid="78"/>
                                        </p:tgtEl>
                                        <p:attrNameLst>
                                          <p:attrName>style.color</p:attrName>
                                        </p:attrNameLst>
                                      </p:cBhvr>
                                      <p:to>
                                        <a:srgbClr val="FF3399"/>
                                      </p:to>
                                    </p:animClr>
                                    <p:animClr clrSpc="rgb" dir="cw">
                                      <p:cBhvr>
                                        <p:cTn id="591" dur="250" autoRev="1" fill="remove"/>
                                        <p:tgtEl>
                                          <p:spTgt spid="78"/>
                                        </p:tgtEl>
                                        <p:attrNameLst>
                                          <p:attrName>fillcolor</p:attrName>
                                        </p:attrNameLst>
                                      </p:cBhvr>
                                      <p:to>
                                        <a:srgbClr val="FF3399"/>
                                      </p:to>
                                    </p:animClr>
                                    <p:set>
                                      <p:cBhvr>
                                        <p:cTn id="592" dur="250" autoRev="1" fill="remove"/>
                                        <p:tgtEl>
                                          <p:spTgt spid="78"/>
                                        </p:tgtEl>
                                        <p:attrNameLst>
                                          <p:attrName>fill.type</p:attrName>
                                        </p:attrNameLst>
                                      </p:cBhvr>
                                      <p:to>
                                        <p:strVal val="solid"/>
                                      </p:to>
                                    </p:set>
                                    <p:set>
                                      <p:cBhvr>
                                        <p:cTn id="593" dur="250" autoRev="1" fill="remove"/>
                                        <p:tgtEl>
                                          <p:spTgt spid="78"/>
                                        </p:tgtEl>
                                        <p:attrNameLst>
                                          <p:attrName>fill.on</p:attrName>
                                        </p:attrNameLst>
                                      </p:cBhvr>
                                      <p:to>
                                        <p:strVal val="true"/>
                                      </p:to>
                                    </p:set>
                                  </p:childTnLst>
                                  <p:subTnLst>
                                    <p:audio>
                                      <p:cMediaNode>
                                        <p:cTn display="0" masterRel="sameClick">
                                          <p:stCondLst>
                                            <p:cond evt="begin" delay="0">
                                              <p:tn val="589"/>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78"/>
                  </p:tgtEl>
                </p:cond>
              </p:nextCondLst>
            </p:seq>
            <p:seq concurrent="1" nextAc="seek">
              <p:cTn id="594" restart="whenNotActive" fill="hold" evtFilter="cancelBubble" nodeType="interactiveSeq">
                <p:stCondLst>
                  <p:cond evt="onClick" delay="0">
                    <p:tgtEl>
                      <p:spTgt spid="79"/>
                    </p:tgtEl>
                  </p:cond>
                </p:stCondLst>
                <p:endSync evt="end" delay="0">
                  <p:rtn val="all"/>
                </p:endSync>
                <p:childTnLst>
                  <p:par>
                    <p:cTn id="595" fill="hold">
                      <p:stCondLst>
                        <p:cond delay="0"/>
                      </p:stCondLst>
                      <p:childTnLst>
                        <p:par>
                          <p:cTn id="596" fill="hold">
                            <p:stCondLst>
                              <p:cond delay="0"/>
                            </p:stCondLst>
                            <p:childTnLst>
                              <p:par>
                                <p:cTn id="597"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98" dur="250" autoRev="1" fill="remove"/>
                                        <p:tgtEl>
                                          <p:spTgt spid="79"/>
                                        </p:tgtEl>
                                        <p:attrNameLst>
                                          <p:attrName>style.color</p:attrName>
                                        </p:attrNameLst>
                                      </p:cBhvr>
                                      <p:to>
                                        <a:srgbClr val="FF3399"/>
                                      </p:to>
                                    </p:animClr>
                                    <p:animClr clrSpc="rgb" dir="cw">
                                      <p:cBhvr>
                                        <p:cTn id="599" dur="250" autoRev="1" fill="remove"/>
                                        <p:tgtEl>
                                          <p:spTgt spid="79"/>
                                        </p:tgtEl>
                                        <p:attrNameLst>
                                          <p:attrName>fillcolor</p:attrName>
                                        </p:attrNameLst>
                                      </p:cBhvr>
                                      <p:to>
                                        <a:srgbClr val="FF3399"/>
                                      </p:to>
                                    </p:animClr>
                                    <p:set>
                                      <p:cBhvr>
                                        <p:cTn id="600" dur="250" autoRev="1" fill="remove"/>
                                        <p:tgtEl>
                                          <p:spTgt spid="79"/>
                                        </p:tgtEl>
                                        <p:attrNameLst>
                                          <p:attrName>fill.type</p:attrName>
                                        </p:attrNameLst>
                                      </p:cBhvr>
                                      <p:to>
                                        <p:strVal val="solid"/>
                                      </p:to>
                                    </p:set>
                                    <p:set>
                                      <p:cBhvr>
                                        <p:cTn id="601" dur="250" autoRev="1" fill="remove"/>
                                        <p:tgtEl>
                                          <p:spTgt spid="79"/>
                                        </p:tgtEl>
                                        <p:attrNameLst>
                                          <p:attrName>fill.on</p:attrName>
                                        </p:attrNameLst>
                                      </p:cBhvr>
                                      <p:to>
                                        <p:strVal val="true"/>
                                      </p:to>
                                    </p:set>
                                  </p:childTnLst>
                                  <p:subTnLst>
                                    <p:audio>
                                      <p:cMediaNode>
                                        <p:cTn display="0" masterRel="sameClick">
                                          <p:stCondLst>
                                            <p:cond evt="begin" delay="0">
                                              <p:tn val="597"/>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79"/>
                  </p:tgtEl>
                </p:cond>
              </p:nextCondLst>
            </p:seq>
            <p:seq concurrent="1" nextAc="seek">
              <p:cTn id="602" restart="whenNotActive" fill="hold" evtFilter="cancelBubble" nodeType="interactiveSeq">
                <p:stCondLst>
                  <p:cond evt="onClick" delay="0">
                    <p:tgtEl>
                      <p:spTgt spid="80"/>
                    </p:tgtEl>
                  </p:cond>
                </p:stCondLst>
                <p:endSync evt="end" delay="0">
                  <p:rtn val="all"/>
                </p:endSync>
                <p:childTnLst>
                  <p:par>
                    <p:cTn id="603" fill="hold">
                      <p:stCondLst>
                        <p:cond delay="0"/>
                      </p:stCondLst>
                      <p:childTnLst>
                        <p:par>
                          <p:cTn id="604" fill="hold">
                            <p:stCondLst>
                              <p:cond delay="0"/>
                            </p:stCondLst>
                            <p:childTnLst>
                              <p:par>
                                <p:cTn id="60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06" dur="250" autoRev="1" fill="remove"/>
                                        <p:tgtEl>
                                          <p:spTgt spid="80"/>
                                        </p:tgtEl>
                                        <p:attrNameLst>
                                          <p:attrName>style.color</p:attrName>
                                        </p:attrNameLst>
                                      </p:cBhvr>
                                      <p:to>
                                        <a:srgbClr val="FF3399"/>
                                      </p:to>
                                    </p:animClr>
                                    <p:animClr clrSpc="rgb" dir="cw">
                                      <p:cBhvr>
                                        <p:cTn id="607" dur="250" autoRev="1" fill="remove"/>
                                        <p:tgtEl>
                                          <p:spTgt spid="80"/>
                                        </p:tgtEl>
                                        <p:attrNameLst>
                                          <p:attrName>fillcolor</p:attrName>
                                        </p:attrNameLst>
                                      </p:cBhvr>
                                      <p:to>
                                        <a:srgbClr val="FF3399"/>
                                      </p:to>
                                    </p:animClr>
                                    <p:set>
                                      <p:cBhvr>
                                        <p:cTn id="608" dur="250" autoRev="1" fill="remove"/>
                                        <p:tgtEl>
                                          <p:spTgt spid="80"/>
                                        </p:tgtEl>
                                        <p:attrNameLst>
                                          <p:attrName>fill.type</p:attrName>
                                        </p:attrNameLst>
                                      </p:cBhvr>
                                      <p:to>
                                        <p:strVal val="solid"/>
                                      </p:to>
                                    </p:set>
                                    <p:set>
                                      <p:cBhvr>
                                        <p:cTn id="609" dur="250" autoRev="1" fill="remove"/>
                                        <p:tgtEl>
                                          <p:spTgt spid="80"/>
                                        </p:tgtEl>
                                        <p:attrNameLst>
                                          <p:attrName>fill.on</p:attrName>
                                        </p:attrNameLst>
                                      </p:cBhvr>
                                      <p:to>
                                        <p:strVal val="true"/>
                                      </p:to>
                                    </p:set>
                                  </p:childTnLst>
                                  <p:subTnLst>
                                    <p:audio>
                                      <p:cMediaNode>
                                        <p:cTn display="0" masterRel="sameClick">
                                          <p:stCondLst>
                                            <p:cond evt="begin" delay="0">
                                              <p:tn val="605"/>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80"/>
                  </p:tgtEl>
                </p:cond>
              </p:nextCondLst>
            </p:seq>
            <p:seq concurrent="1" nextAc="seek">
              <p:cTn id="610" restart="whenNotActive" fill="hold" evtFilter="cancelBubble" nodeType="interactiveSeq">
                <p:stCondLst>
                  <p:cond evt="onClick" delay="0">
                    <p:tgtEl>
                      <p:spTgt spid="81"/>
                    </p:tgtEl>
                  </p:cond>
                </p:stCondLst>
                <p:endSync evt="end" delay="0">
                  <p:rtn val="all"/>
                </p:endSync>
                <p:childTnLst>
                  <p:par>
                    <p:cTn id="611" fill="hold">
                      <p:stCondLst>
                        <p:cond delay="0"/>
                      </p:stCondLst>
                      <p:childTnLst>
                        <p:par>
                          <p:cTn id="612" fill="hold">
                            <p:stCondLst>
                              <p:cond delay="0"/>
                            </p:stCondLst>
                            <p:childTnLst>
                              <p:par>
                                <p:cTn id="61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4" dur="250" autoRev="1" fill="remove"/>
                                        <p:tgtEl>
                                          <p:spTgt spid="81"/>
                                        </p:tgtEl>
                                        <p:attrNameLst>
                                          <p:attrName>style.color</p:attrName>
                                        </p:attrNameLst>
                                      </p:cBhvr>
                                      <p:to>
                                        <a:srgbClr val="FF3399"/>
                                      </p:to>
                                    </p:animClr>
                                    <p:animClr clrSpc="rgb" dir="cw">
                                      <p:cBhvr>
                                        <p:cTn id="615" dur="250" autoRev="1" fill="remove"/>
                                        <p:tgtEl>
                                          <p:spTgt spid="81"/>
                                        </p:tgtEl>
                                        <p:attrNameLst>
                                          <p:attrName>fillcolor</p:attrName>
                                        </p:attrNameLst>
                                      </p:cBhvr>
                                      <p:to>
                                        <a:srgbClr val="FF3399"/>
                                      </p:to>
                                    </p:animClr>
                                    <p:set>
                                      <p:cBhvr>
                                        <p:cTn id="616" dur="250" autoRev="1" fill="remove"/>
                                        <p:tgtEl>
                                          <p:spTgt spid="81"/>
                                        </p:tgtEl>
                                        <p:attrNameLst>
                                          <p:attrName>fill.type</p:attrName>
                                        </p:attrNameLst>
                                      </p:cBhvr>
                                      <p:to>
                                        <p:strVal val="solid"/>
                                      </p:to>
                                    </p:set>
                                    <p:set>
                                      <p:cBhvr>
                                        <p:cTn id="617" dur="250" autoRev="1" fill="remove"/>
                                        <p:tgtEl>
                                          <p:spTgt spid="81"/>
                                        </p:tgtEl>
                                        <p:attrNameLst>
                                          <p:attrName>fill.on</p:attrName>
                                        </p:attrNameLst>
                                      </p:cBhvr>
                                      <p:to>
                                        <p:strVal val="true"/>
                                      </p:to>
                                    </p:set>
                                  </p:childTnLst>
                                  <p:subTnLst>
                                    <p:audio>
                                      <p:cMediaNode>
                                        <p:cTn display="0" masterRel="sameClick">
                                          <p:stCondLst>
                                            <p:cond evt="begin" delay="0">
                                              <p:tn val="613"/>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81"/>
                  </p:tgtEl>
                </p:cond>
              </p:nextCondLst>
            </p:seq>
            <p:seq concurrent="1" nextAc="seek">
              <p:cTn id="618" restart="whenNotActive" fill="hold" evtFilter="cancelBubble" nodeType="interactiveSeq">
                <p:stCondLst>
                  <p:cond evt="onClick" delay="0">
                    <p:tgtEl>
                      <p:spTgt spid="82"/>
                    </p:tgtEl>
                  </p:cond>
                </p:stCondLst>
                <p:endSync evt="end" delay="0">
                  <p:rtn val="all"/>
                </p:endSync>
                <p:childTnLst>
                  <p:par>
                    <p:cTn id="619" fill="hold">
                      <p:stCondLst>
                        <p:cond delay="0"/>
                      </p:stCondLst>
                      <p:childTnLst>
                        <p:par>
                          <p:cTn id="620" fill="hold">
                            <p:stCondLst>
                              <p:cond delay="0"/>
                            </p:stCondLst>
                            <p:childTnLst>
                              <p:par>
                                <p:cTn id="621"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22" dur="250" autoRev="1" fill="remove"/>
                                        <p:tgtEl>
                                          <p:spTgt spid="82"/>
                                        </p:tgtEl>
                                        <p:attrNameLst>
                                          <p:attrName>style.color</p:attrName>
                                        </p:attrNameLst>
                                      </p:cBhvr>
                                      <p:to>
                                        <a:srgbClr val="FF3399"/>
                                      </p:to>
                                    </p:animClr>
                                    <p:animClr clrSpc="rgb" dir="cw">
                                      <p:cBhvr>
                                        <p:cTn id="623" dur="250" autoRev="1" fill="remove"/>
                                        <p:tgtEl>
                                          <p:spTgt spid="82"/>
                                        </p:tgtEl>
                                        <p:attrNameLst>
                                          <p:attrName>fillcolor</p:attrName>
                                        </p:attrNameLst>
                                      </p:cBhvr>
                                      <p:to>
                                        <a:srgbClr val="FF3399"/>
                                      </p:to>
                                    </p:animClr>
                                    <p:set>
                                      <p:cBhvr>
                                        <p:cTn id="624" dur="250" autoRev="1" fill="remove"/>
                                        <p:tgtEl>
                                          <p:spTgt spid="82"/>
                                        </p:tgtEl>
                                        <p:attrNameLst>
                                          <p:attrName>fill.type</p:attrName>
                                        </p:attrNameLst>
                                      </p:cBhvr>
                                      <p:to>
                                        <p:strVal val="solid"/>
                                      </p:to>
                                    </p:set>
                                    <p:set>
                                      <p:cBhvr>
                                        <p:cTn id="625" dur="250" autoRev="1" fill="remove"/>
                                        <p:tgtEl>
                                          <p:spTgt spid="82"/>
                                        </p:tgtEl>
                                        <p:attrNameLst>
                                          <p:attrName>fill.on</p:attrName>
                                        </p:attrNameLst>
                                      </p:cBhvr>
                                      <p:to>
                                        <p:strVal val="true"/>
                                      </p:to>
                                    </p:set>
                                  </p:childTnLst>
                                  <p:subTnLst>
                                    <p:audio>
                                      <p:cMediaNode>
                                        <p:cTn display="0" masterRel="sameClick">
                                          <p:stCondLst>
                                            <p:cond evt="begin" delay="0">
                                              <p:tn val="621"/>
                                            </p:cond>
                                          </p:stCondLst>
                                          <p:endCondLst>
                                            <p:cond evt="onStopAudio" delay="0">
                                              <p:tgtEl>
                                                <p:sldTgt/>
                                              </p:tgtEl>
                                            </p:cond>
                                          </p:endCondLst>
                                        </p:cTn>
                                        <p:tgtEl>
                                          <p:sndTgt r:embed="rId2" name="type.wav"/>
                                        </p:tgtEl>
                                      </p:cMediaNode>
                                    </p:audio>
                                  </p:subTnLst>
                                </p:cTn>
                              </p:par>
                            </p:childTnLst>
                          </p:cTn>
                        </p:par>
                      </p:childTnLst>
                    </p:cTn>
                  </p:par>
                </p:childTnLst>
              </p:cTn>
              <p:nextCondLst>
                <p:cond evt="onClick" delay="0">
                  <p:tgtEl>
                    <p:spTgt spid="82"/>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800</TotalTime>
  <Words>3011</Words>
  <Application>Microsoft Office PowerPoint</Application>
  <PresentationFormat>宽屏</PresentationFormat>
  <Paragraphs>56</Paragraphs>
  <Slides>36</Slides>
  <Notes>2</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36</vt:i4>
      </vt:variant>
    </vt:vector>
  </HeadingPairs>
  <TitlesOfParts>
    <vt:vector size="41" baseType="lpstr">
      <vt:lpstr>等线</vt:lpstr>
      <vt:lpstr>等线 Light</vt:lpstr>
      <vt:lpstr>幼圆</vt:lpstr>
      <vt:lpstr>Arial</vt:lpstr>
      <vt:lpstr>Office 主题​​</vt:lpstr>
      <vt:lpstr>PowerPoint 演示文稿</vt:lpstr>
      <vt:lpstr>使用方法</vt:lpstr>
      <vt:lpstr>二次开发指南</vt:lpstr>
      <vt:lpstr>如果觉得帮助到了你，邀请赞助冬瓜哥：</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Dong Zhang - A30659</dc:creator>
  <cp:lastModifiedBy>Dong Zhang - A30659</cp:lastModifiedBy>
  <cp:revision>51</cp:revision>
  <dcterms:created xsi:type="dcterms:W3CDTF">2020-04-06T12:04:50Z</dcterms:created>
  <dcterms:modified xsi:type="dcterms:W3CDTF">2020-04-07T04:06:22Z</dcterms:modified>
</cp:coreProperties>
</file>

<file path=docProps/thumbnail.jpeg>
</file>